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440"/>
    <a:srgbClr val="063656"/>
    <a:srgbClr val="2E1B63"/>
    <a:srgbClr val="3AB010"/>
    <a:srgbClr val="71EE44"/>
    <a:srgbClr val="D2047F"/>
    <a:srgbClr val="5D214D"/>
    <a:srgbClr val="EFC1FB"/>
    <a:srgbClr val="DBD3FF"/>
    <a:srgbClr val="3A5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404" y="-2190"/>
      </p:cViewPr>
      <p:guideLst>
        <p:guide orient="horz" pos="476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6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64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4" y="804966"/>
            <a:ext cx="6782619" cy="128129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914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75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5" y="3769344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5" y="10118071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25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3" y="4024829"/>
            <a:ext cx="4544021" cy="95930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1" y="4024829"/>
            <a:ext cx="4544021" cy="95930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2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804971"/>
            <a:ext cx="9221689" cy="29223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7" y="3706344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7" y="5522763"/>
            <a:ext cx="4523137" cy="81231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2" y="3706344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2" y="5522763"/>
            <a:ext cx="4545413" cy="81231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053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417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1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3" y="804971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3" y="4024829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3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CA0E-5F70-4836-8C01-C267CE4C59B9}" type="datetimeFigureOut">
              <a:rPr lang="es-AR" smtClean="0"/>
              <a:pPr/>
              <a:t>8/11/2019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3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3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E0F1-6623-4308-85C2-2E069352181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07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96B8AB0-C8D2-493D-882C-B91F580B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0"/>
            <a:ext cx="10758488" cy="151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8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Lucia Okamoto</dc:creator>
  <cp:lastModifiedBy>facu mallia</cp:lastModifiedBy>
  <cp:revision>128</cp:revision>
  <dcterms:created xsi:type="dcterms:W3CDTF">2019-06-19T12:01:54Z</dcterms:created>
  <dcterms:modified xsi:type="dcterms:W3CDTF">2019-11-08T15:23:33Z</dcterms:modified>
</cp:coreProperties>
</file>