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Diharce" userId="abf8e9584b87f22c" providerId="LiveId" clId="{E8DBDA76-7FE2-4654-B3A2-9A187473BD94}"/>
    <pc:docChg chg="custSel modSld">
      <pc:chgData name="Lautaro Diharce" userId="abf8e9584b87f22c" providerId="LiveId" clId="{E8DBDA76-7FE2-4654-B3A2-9A187473BD94}" dt="2019-11-13T00:02:12.100" v="53" actId="313"/>
      <pc:docMkLst>
        <pc:docMk/>
      </pc:docMkLst>
      <pc:sldChg chg="modSp">
        <pc:chgData name="Lautaro Diharce" userId="abf8e9584b87f22c" providerId="LiveId" clId="{E8DBDA76-7FE2-4654-B3A2-9A187473BD94}" dt="2019-11-13T00:02:12.100" v="53" actId="313"/>
        <pc:sldMkLst>
          <pc:docMk/>
          <pc:sldMk cId="1880230516" sldId="275"/>
        </pc:sldMkLst>
        <pc:spChg chg="mod">
          <ac:chgData name="Lautaro Diharce" userId="abf8e9584b87f22c" providerId="LiveId" clId="{E8DBDA76-7FE2-4654-B3A2-9A187473BD94}" dt="2019-11-13T00:02:12.100" v="53" actId="313"/>
          <ac:spMkLst>
            <pc:docMk/>
            <pc:sldMk cId="1880230516" sldId="275"/>
            <ac:spMk id="4" creationId="{C6ACFE0E-FF40-4475-88DE-3331C3AAE6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A557-F00B-4572-8D5A-C0AE604D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59" y="2201686"/>
            <a:ext cx="9894846" cy="157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MANIFESTO Y DESAFIOS CULTURALES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12D4E-D2A0-4791-9D05-67181256830C}"/>
              </a:ext>
            </a:extLst>
          </p:cNvPr>
          <p:cNvSpPr txBox="1"/>
          <p:nvPr/>
        </p:nvSpPr>
        <p:spPr>
          <a:xfrm>
            <a:off x="686449" y="5051372"/>
            <a:ext cx="107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Grupo 6 </a:t>
            </a:r>
          </a:p>
          <a:p>
            <a:r>
              <a:rPr lang="en-US" dirty="0"/>
              <a:t>INTEGRANTES: Cabrera Gaston – Diharce Lautaro – </a:t>
            </a:r>
            <a:r>
              <a:rPr lang="en-US" dirty="0" err="1"/>
              <a:t>Mallia</a:t>
            </a:r>
            <a:r>
              <a:rPr lang="en-US" dirty="0"/>
              <a:t> Facundo – Soria Tamara – </a:t>
            </a:r>
            <a:r>
              <a:rPr lang="en-US" dirty="0" err="1"/>
              <a:t>Vottero</a:t>
            </a:r>
            <a:r>
              <a:rPr lang="en-US" dirty="0"/>
              <a:t> Gaston </a:t>
            </a:r>
          </a:p>
        </p:txBody>
      </p:sp>
    </p:spTree>
    <p:extLst>
      <p:ext uri="{BB962C8B-B14F-4D97-AF65-F5344CB8AC3E}">
        <p14:creationId xmlns:p14="http://schemas.microsoft.com/office/powerpoint/2010/main" val="40540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4B6E-3EC5-422C-BCCB-70B5F403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58" y="330085"/>
            <a:ext cx="7172631" cy="880529"/>
          </a:xfrm>
        </p:spPr>
        <p:txBody>
          <a:bodyPr/>
          <a:lstStyle/>
          <a:p>
            <a:r>
              <a:rPr lang="en-US" dirty="0"/>
              <a:t>Falta de </a:t>
            </a:r>
            <a:r>
              <a:rPr lang="en-US" dirty="0" err="1"/>
              <a:t>Informacion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5C174-6CC2-4632-BE89-8AF78BE0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2" y="1806189"/>
            <a:ext cx="2973226" cy="4048648"/>
          </a:xfrm>
          <a:prstGeom prst="rect">
            <a:avLst/>
          </a:prstGeom>
        </p:spPr>
      </p:pic>
      <p:pic>
        <p:nvPicPr>
          <p:cNvPr id="9218" name="Picture 2" descr="Resultado de imagen para falta información">
            <a:extLst>
              <a:ext uri="{FF2B5EF4-FFF2-40B4-BE49-F238E27FC236}">
                <a16:creationId xmlns:a16="http://schemas.microsoft.com/office/drawing/2014/main" id="{E1217B20-D76D-4319-ACEC-E6F131DB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70" y="1806189"/>
            <a:ext cx="3449096" cy="28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A646-B006-496E-876C-71D1DCE1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59" y="297051"/>
            <a:ext cx="3347606" cy="777498"/>
          </a:xfrm>
        </p:spPr>
        <p:txBody>
          <a:bodyPr/>
          <a:lstStyle/>
          <a:p>
            <a:r>
              <a:rPr lang="en-US" dirty="0" err="1"/>
              <a:t>Solucion</a:t>
            </a:r>
            <a:endParaRPr lang="en-US" dirty="0"/>
          </a:p>
        </p:txBody>
      </p:sp>
      <p:pic>
        <p:nvPicPr>
          <p:cNvPr id="10242" name="Picture 2" descr="Resultado de imagen para asia">
            <a:extLst>
              <a:ext uri="{FF2B5EF4-FFF2-40B4-BE49-F238E27FC236}">
                <a16:creationId xmlns:a16="http://schemas.microsoft.com/office/drawing/2014/main" id="{6BAA0DA4-A122-4628-B75C-E2B0986A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430" y="1472367"/>
            <a:ext cx="4995659" cy="3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asia">
            <a:extLst>
              <a:ext uri="{FF2B5EF4-FFF2-40B4-BE49-F238E27FC236}">
                <a16:creationId xmlns:a16="http://schemas.microsoft.com/office/drawing/2014/main" id="{523CE78D-A8E9-4478-95AD-EF876ACE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472367"/>
            <a:ext cx="4930099" cy="3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flecha">
            <a:extLst>
              <a:ext uri="{FF2B5EF4-FFF2-40B4-BE49-F238E27FC236}">
                <a16:creationId xmlns:a16="http://schemas.microsoft.com/office/drawing/2014/main" id="{82E5D99C-09FE-403A-AB8D-4C3D7604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86" y="2801456"/>
            <a:ext cx="1255087" cy="12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E687-44D4-4E7E-B9F2-D925E03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continuo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0AB4DD3-B086-4A02-8B77-05FD077C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7" y="2120900"/>
            <a:ext cx="7649369" cy="4051300"/>
          </a:xfrm>
        </p:spPr>
      </p:pic>
    </p:spTree>
    <p:extLst>
      <p:ext uri="{BB962C8B-B14F-4D97-AF65-F5344CB8AC3E}">
        <p14:creationId xmlns:p14="http://schemas.microsoft.com/office/powerpoint/2010/main" val="392710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110-25A0-4D54-A2BB-616349C4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12290" name="Picture 2" descr="Resultado de imagen para historia de usuario">
            <a:extLst>
              <a:ext uri="{FF2B5EF4-FFF2-40B4-BE49-F238E27FC236}">
                <a16:creationId xmlns:a16="http://schemas.microsoft.com/office/drawing/2014/main" id="{AD42D42F-4AC3-441C-9D58-1394E8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77" y="1502407"/>
            <a:ext cx="3771967" cy="41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check list">
            <a:extLst>
              <a:ext uri="{FF2B5EF4-FFF2-40B4-BE49-F238E27FC236}">
                <a16:creationId xmlns:a16="http://schemas.microsoft.com/office/drawing/2014/main" id="{8954C6E6-9CA6-4012-8BFB-20CA732A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8962"/>
            <a:ext cx="4833546" cy="35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AACC-165D-434E-9910-69AA16E4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Falta de </a:t>
            </a:r>
            <a:r>
              <a:rPr lang="en-US" dirty="0" err="1"/>
              <a:t>comunicacion</a:t>
            </a:r>
            <a:endParaRPr lang="en-US" dirty="0"/>
          </a:p>
        </p:txBody>
      </p:sp>
      <p:pic>
        <p:nvPicPr>
          <p:cNvPr id="13314" name="Picture 2" descr="Resultado de imagen para lack of communication">
            <a:extLst>
              <a:ext uri="{FF2B5EF4-FFF2-40B4-BE49-F238E27FC236}">
                <a16:creationId xmlns:a16="http://schemas.microsoft.com/office/drawing/2014/main" id="{658B6905-C23B-4863-80A4-6D97F012B0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4" y="2014958"/>
            <a:ext cx="5183321" cy="36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sultado de imagen para lack of communication">
            <a:extLst>
              <a:ext uri="{FF2B5EF4-FFF2-40B4-BE49-F238E27FC236}">
                <a16:creationId xmlns:a16="http://schemas.microsoft.com/office/drawing/2014/main" id="{3A0502F4-99F2-4861-A3B2-0B56E78B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37" y="2807594"/>
            <a:ext cx="5611057" cy="1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8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A948-2669-4A2C-86C7-1F53C5B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2096-4C99-4BEA-9EB7-DDEA2EEB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1" y="1566861"/>
            <a:ext cx="4493515" cy="441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ABCCB-E100-40C2-A7B6-B829280C5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6861"/>
            <a:ext cx="5821352" cy="38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9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C99-9337-4B9A-8CB5-2C9B7E84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regresion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248FE-C0DE-4A42-B2C5-1A57EF48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55" y="1913410"/>
            <a:ext cx="6624034" cy="46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6F9-2F91-443C-B224-FF57EC1A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15362" name="Picture 2" descr="Resultado de imagen para testing automatizado">
            <a:extLst>
              <a:ext uri="{FF2B5EF4-FFF2-40B4-BE49-F238E27FC236}">
                <a16:creationId xmlns:a16="http://schemas.microsoft.com/office/drawing/2014/main" id="{36B345DB-E926-4C90-BE98-32C39C79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93" y="1155173"/>
            <a:ext cx="5371597" cy="34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B765F-780C-47AB-B02B-994B6F15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5" y="1631125"/>
            <a:ext cx="4575849" cy="47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382B-CA6B-46B6-A647-C3125300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tecnicas</a:t>
            </a:r>
            <a:endParaRPr 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763AEAA-FBEF-432A-9645-2DB0FF16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41" y="1771162"/>
            <a:ext cx="6245851" cy="46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1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487-F2E3-4572-B09F-3C735C03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 descr="Resultado de imagen para selenium">
            <a:extLst>
              <a:ext uri="{FF2B5EF4-FFF2-40B4-BE49-F238E27FC236}">
                <a16:creationId xmlns:a16="http://schemas.microsoft.com/office/drawing/2014/main" id="{787CB711-5A12-446B-A2DB-F77D137B1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7" y="2417114"/>
            <a:ext cx="461848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9174E-564D-42F8-B539-04F85675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16" y="1493329"/>
            <a:ext cx="6244057" cy="3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CD88-7792-4AAF-8B97-DD69A87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93" y="630655"/>
            <a:ext cx="8265811" cy="676551"/>
          </a:xfrm>
        </p:spPr>
        <p:txBody>
          <a:bodyPr>
            <a:normAutofit fontScale="90000"/>
          </a:bodyPr>
          <a:lstStyle/>
          <a:p>
            <a:r>
              <a:rPr lang="en-US" dirty="0"/>
              <a:t>Que es el testing manifesto?</a:t>
            </a:r>
          </a:p>
        </p:txBody>
      </p:sp>
      <p:pic>
        <p:nvPicPr>
          <p:cNvPr id="1028" name="Picture 4" descr="Resultado de imagen para manifiesto agile de testing">
            <a:extLst>
              <a:ext uri="{FF2B5EF4-FFF2-40B4-BE49-F238E27FC236}">
                <a16:creationId xmlns:a16="http://schemas.microsoft.com/office/drawing/2014/main" id="{E91B281B-FD5F-4BD6-9679-F57B746D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743">
            <a:off x="410447" y="2047541"/>
            <a:ext cx="39528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esting agile">
            <a:extLst>
              <a:ext uri="{FF2B5EF4-FFF2-40B4-BE49-F238E27FC236}">
                <a16:creationId xmlns:a16="http://schemas.microsoft.com/office/drawing/2014/main" id="{FD737F83-C795-47E7-A1CD-928627AB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57" y="2423679"/>
            <a:ext cx="5029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5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5D70-53C9-4DC0-8281-29DA4ED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288" y="804519"/>
            <a:ext cx="3545424" cy="587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Muchas</a:t>
            </a:r>
            <a:r>
              <a:rPr lang="en-US" dirty="0"/>
              <a:t> gracias!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CFE0E-FF40-4475-88DE-3331C3AAE6F2}"/>
              </a:ext>
            </a:extLst>
          </p:cNvPr>
          <p:cNvSpPr txBox="1"/>
          <p:nvPr/>
        </p:nvSpPr>
        <p:spPr>
          <a:xfrm>
            <a:off x="847859" y="1880315"/>
            <a:ext cx="104962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https://www.sealights.io/agile-testing/agile-testing-8-principles-7-challenges-and-how-to-master-them/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https://huddle.eurostarsoftwaretesting.com/cultural-challenges-facing-globally-distributed-agile-teams/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http://www.managingamericans.com/Information-Technology/Solutions/Creating-An-Agile-Culture-Top-3-Challenges-Empowered-Teams-Face-493.htm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https://josepablosarco.wordpress.com/2014/08/26/agile-testing-manifesto/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https://www.pechakucha.com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https://www.luxoft-training.com/news/the-agile-testing-manifesto/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 coach guide to agile testing” by Samantha Laing and Karen Greaves</a:t>
            </a:r>
          </a:p>
        </p:txBody>
      </p:sp>
    </p:spTree>
    <p:extLst>
      <p:ext uri="{BB962C8B-B14F-4D97-AF65-F5344CB8AC3E}">
        <p14:creationId xmlns:p14="http://schemas.microsoft.com/office/powerpoint/2010/main" val="188023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sultado de imagen para hombre realizando una tarea">
            <a:extLst>
              <a:ext uri="{FF2B5EF4-FFF2-40B4-BE49-F238E27FC236}">
                <a16:creationId xmlns:a16="http://schemas.microsoft.com/office/drawing/2014/main" id="{4A82BC6E-58C1-4FA9-954C-1C22FBE8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71" y="4223122"/>
            <a:ext cx="3678367" cy="29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para kanban">
            <a:extLst>
              <a:ext uri="{FF2B5EF4-FFF2-40B4-BE49-F238E27FC236}">
                <a16:creationId xmlns:a16="http://schemas.microsoft.com/office/drawing/2014/main" id="{AEDBC655-7BF8-4CBB-8E10-0E90B12B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5405">
            <a:off x="709789" y="2229077"/>
            <a:ext cx="4821146" cy="18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para testing understanding">
            <a:extLst>
              <a:ext uri="{FF2B5EF4-FFF2-40B4-BE49-F238E27FC236}">
                <a16:creationId xmlns:a16="http://schemas.microsoft.com/office/drawing/2014/main" id="{8005844B-9733-49AE-8F21-40C39495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38" y="1826579"/>
            <a:ext cx="3524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51372C-F679-4CBA-8676-AEABB6C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233"/>
            <a:ext cx="5704439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/>
              <a:t>TESTING DURANTE </a:t>
            </a:r>
            <a:r>
              <a:rPr lang="en-US" sz="3600" b="1" i="1" dirty="0"/>
              <a:t>SOBRE </a:t>
            </a:r>
            <a:r>
              <a:rPr lang="en-US" sz="3600" i="1" dirty="0"/>
              <a:t>TESTING AL FINAL</a:t>
            </a:r>
            <a:endParaRPr lang="en-US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547-E945-4024-A296-7A75295B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12" y="420238"/>
            <a:ext cx="5704439" cy="1609344"/>
          </a:xfrm>
        </p:spPr>
        <p:txBody>
          <a:bodyPr>
            <a:normAutofit/>
          </a:bodyPr>
          <a:lstStyle/>
          <a:p>
            <a:r>
              <a:rPr lang="en-US" sz="3600" i="1" dirty="0" err="1"/>
              <a:t>Prevenir</a:t>
            </a:r>
            <a:r>
              <a:rPr lang="en-US" sz="3600" i="1" dirty="0"/>
              <a:t> bugs </a:t>
            </a:r>
            <a:r>
              <a:rPr lang="en-US" sz="3600" b="1" i="1" dirty="0"/>
              <a:t>SOBRE</a:t>
            </a:r>
            <a:r>
              <a:rPr lang="en-US" sz="3600" i="1" dirty="0"/>
              <a:t> </a:t>
            </a:r>
            <a:br>
              <a:rPr lang="en-US" sz="3600" i="1" dirty="0"/>
            </a:br>
            <a:r>
              <a:rPr lang="en-US" sz="3600" i="1" dirty="0" err="1"/>
              <a:t>encontrar</a:t>
            </a:r>
            <a:r>
              <a:rPr lang="en-US" sz="3600" i="1" dirty="0"/>
              <a:t> bugs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5A94C-B6E3-4276-BB98-5EE40440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300038"/>
            <a:ext cx="3957162" cy="264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EEC6-D127-4E0E-A039-241694F5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24" y="2432949"/>
            <a:ext cx="5280338" cy="2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59B-B6C6-4A56-8635-1D1007BB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43" y="214176"/>
            <a:ext cx="9516587" cy="1609344"/>
          </a:xfrm>
        </p:spPr>
        <p:txBody>
          <a:bodyPr>
            <a:noAutofit/>
          </a:bodyPr>
          <a:lstStyle/>
          <a:p>
            <a:r>
              <a:rPr lang="en-US" sz="3600" i="1" dirty="0" err="1"/>
              <a:t>Entender</a:t>
            </a:r>
            <a:r>
              <a:rPr lang="en-US" sz="3600" i="1" dirty="0"/>
              <a:t> lo que se </a:t>
            </a:r>
            <a:r>
              <a:rPr lang="en-US" sz="3600" i="1" dirty="0" err="1"/>
              <a:t>esta</a:t>
            </a:r>
            <a:r>
              <a:rPr lang="en-US" sz="3600" i="1" dirty="0"/>
              <a:t> </a:t>
            </a:r>
            <a:r>
              <a:rPr lang="en-US" sz="3600" i="1" dirty="0" err="1"/>
              <a:t>testeando</a:t>
            </a:r>
            <a:r>
              <a:rPr lang="en-US" sz="3600" i="1" dirty="0"/>
              <a:t> </a:t>
            </a:r>
            <a:r>
              <a:rPr lang="en-US" sz="3600" b="1" i="1" dirty="0"/>
              <a:t>SOBRE</a:t>
            </a:r>
            <a:r>
              <a:rPr lang="en-US" sz="3600" i="1" dirty="0"/>
              <a:t> </a:t>
            </a:r>
            <a:r>
              <a:rPr lang="en-US" sz="3600" i="1" dirty="0" err="1"/>
              <a:t>verificar</a:t>
            </a:r>
            <a:r>
              <a:rPr lang="en-US" sz="3600" i="1" dirty="0"/>
              <a:t> </a:t>
            </a:r>
            <a:r>
              <a:rPr lang="en-US" sz="3600" i="1" dirty="0" err="1"/>
              <a:t>funcionalidad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8393-AB53-454F-9D8B-DC842FBB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3" y="2029401"/>
            <a:ext cx="4571338" cy="2347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9720B-92D2-4AF1-8E74-94B7F424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5" y="4522257"/>
            <a:ext cx="3773510" cy="2121567"/>
          </a:xfrm>
          <a:prstGeom prst="rect">
            <a:avLst/>
          </a:prstGeom>
        </p:spPr>
      </p:pic>
      <p:pic>
        <p:nvPicPr>
          <p:cNvPr id="4098" name="Picture 2" descr="Resultado de imagen para testing understanding">
            <a:extLst>
              <a:ext uri="{FF2B5EF4-FFF2-40B4-BE49-F238E27FC236}">
                <a16:creationId xmlns:a16="http://schemas.microsoft.com/office/drawing/2014/main" id="{59D29FC0-B634-46CD-ACB4-47A06CDA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99" y="1244471"/>
            <a:ext cx="5158391" cy="31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6BF-C86C-40C8-9F71-E9F936D1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92" y="278570"/>
            <a:ext cx="6644597" cy="1609344"/>
          </a:xfrm>
        </p:spPr>
        <p:txBody>
          <a:bodyPr>
            <a:noAutofit/>
          </a:bodyPr>
          <a:lstStyle/>
          <a:p>
            <a:r>
              <a:rPr lang="es-ES" sz="2800" i="1" dirty="0"/>
              <a:t>Construir el mejor sistema </a:t>
            </a:r>
            <a:r>
              <a:rPr lang="es-ES" sz="2800" b="1" i="1" dirty="0"/>
              <a:t>SOBRE </a:t>
            </a:r>
            <a:r>
              <a:rPr lang="es-ES" sz="2800" i="1" dirty="0"/>
              <a:t>romper el sistema</a:t>
            </a:r>
            <a:endParaRPr lang="en-US" sz="2800" dirty="0"/>
          </a:p>
        </p:txBody>
      </p:sp>
      <p:pic>
        <p:nvPicPr>
          <p:cNvPr id="5124" name="Picture 4" descr="Resultado de imagen para construccion software">
            <a:extLst>
              <a:ext uri="{FF2B5EF4-FFF2-40B4-BE49-F238E27FC236}">
                <a16:creationId xmlns:a16="http://schemas.microsoft.com/office/drawing/2014/main" id="{BAF581CF-A843-4C60-8917-3BA80545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" y="1755768"/>
            <a:ext cx="2571534" cy="25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para destruccion">
            <a:extLst>
              <a:ext uri="{FF2B5EF4-FFF2-40B4-BE49-F238E27FC236}">
                <a16:creationId xmlns:a16="http://schemas.microsoft.com/office/drawing/2014/main" id="{E9D2BACD-6A1C-45DE-A20F-476D5754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65" y="3183018"/>
            <a:ext cx="4667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6FFC0-E57D-40A2-85C2-31AA4A961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41" y="2017871"/>
            <a:ext cx="3533775" cy="42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234-9CFF-4CD6-8291-47ACACAE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45" y="111145"/>
            <a:ext cx="11122154" cy="1609344"/>
          </a:xfrm>
        </p:spPr>
        <p:txBody>
          <a:bodyPr>
            <a:noAutofit/>
          </a:bodyPr>
          <a:lstStyle/>
          <a:p>
            <a:r>
              <a:rPr lang="es-ES" sz="3200" i="1" dirty="0"/>
              <a:t>El equipo es responsable de la calidad </a:t>
            </a:r>
            <a:r>
              <a:rPr lang="es-ES" sz="3200" b="1" i="1" dirty="0"/>
              <a:t>SOBRE </a:t>
            </a:r>
            <a:r>
              <a:rPr lang="es-ES" sz="3200" i="1" dirty="0"/>
              <a:t>el </a:t>
            </a:r>
            <a:r>
              <a:rPr lang="es-ES" sz="3200" i="1" dirty="0" err="1"/>
              <a:t>tester</a:t>
            </a:r>
            <a:r>
              <a:rPr lang="es-ES" sz="3200" i="1" dirty="0"/>
              <a:t> es responsable de la calidad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7B193-6271-4223-80CF-B44BA49A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0" y="2028377"/>
            <a:ext cx="242559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943E6-6509-465C-BCCC-F3CDE6A31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76" y="1400623"/>
            <a:ext cx="4031496" cy="259734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A87DE4F-D48E-4385-BF57-47DF925E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91" y="4217369"/>
            <a:ext cx="2777509" cy="21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4DF81-860B-47EF-93ED-3F5602ADE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83" y="3079520"/>
            <a:ext cx="3916787" cy="1827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4B1CE9-ED42-4CFF-9C94-EADDF3ADCF1C}"/>
              </a:ext>
            </a:extLst>
          </p:cNvPr>
          <p:cNvSpPr/>
          <p:nvPr/>
        </p:nvSpPr>
        <p:spPr>
          <a:xfrm>
            <a:off x="6462438" y="3589632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951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B653-79D7-43A6-8890-94764C8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4" y="185199"/>
            <a:ext cx="5781713" cy="622951"/>
          </a:xfrm>
        </p:spPr>
        <p:txBody>
          <a:bodyPr>
            <a:normAutofit/>
          </a:bodyPr>
          <a:lstStyle/>
          <a:p>
            <a:r>
              <a:rPr lang="en-US" sz="3200" dirty="0"/>
              <a:t>DESAFIOS CULTURALES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A4F6-99F5-4728-87F0-A9203373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7" y="1929148"/>
            <a:ext cx="2399763" cy="29997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E8FA9C-C5EB-43B9-8777-C51A6EA30A24}"/>
              </a:ext>
            </a:extLst>
          </p:cNvPr>
          <p:cNvSpPr txBox="1">
            <a:spLocks/>
          </p:cNvSpPr>
          <p:nvPr/>
        </p:nvSpPr>
        <p:spPr>
          <a:xfrm>
            <a:off x="554694" y="991502"/>
            <a:ext cx="5369588" cy="62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Cambio de </a:t>
            </a:r>
            <a:r>
              <a:rPr lang="en-US" sz="3200" dirty="0" err="1"/>
              <a:t>Requerimientos</a:t>
            </a:r>
            <a:endParaRPr lang="en-US" sz="3200" dirty="0"/>
          </a:p>
        </p:txBody>
      </p:sp>
      <p:pic>
        <p:nvPicPr>
          <p:cNvPr id="7170" name="Picture 2" descr="Resultado de imagen para carta de cambio de uno">
            <a:extLst>
              <a:ext uri="{FF2B5EF4-FFF2-40B4-BE49-F238E27FC236}">
                <a16:creationId xmlns:a16="http://schemas.microsoft.com/office/drawing/2014/main" id="{2FB62A23-D61B-47D2-8FB0-AA8888B0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90" y="991502"/>
            <a:ext cx="2423543" cy="37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9CF2-64DB-4320-97C2-28987F66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51975"/>
            <a:ext cx="3102907" cy="867650"/>
          </a:xfrm>
        </p:spPr>
        <p:txBody>
          <a:bodyPr/>
          <a:lstStyle/>
          <a:p>
            <a:r>
              <a:rPr lang="en-US" dirty="0" err="1"/>
              <a:t>Solucion</a:t>
            </a:r>
            <a:endParaRPr lang="en-US" dirty="0"/>
          </a:p>
        </p:txBody>
      </p:sp>
      <p:pic>
        <p:nvPicPr>
          <p:cNvPr id="8194" name="Picture 2" descr="Resultado de imagen para adaptacion al cambio">
            <a:extLst>
              <a:ext uri="{FF2B5EF4-FFF2-40B4-BE49-F238E27FC236}">
                <a16:creationId xmlns:a16="http://schemas.microsoft.com/office/drawing/2014/main" id="{247CED87-1402-4C46-AA1B-28C91D71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09" y="1868243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adaptacion al cambio">
            <a:extLst>
              <a:ext uri="{FF2B5EF4-FFF2-40B4-BE49-F238E27FC236}">
                <a16:creationId xmlns:a16="http://schemas.microsoft.com/office/drawing/2014/main" id="{C592D889-C1D3-4161-84CF-21CE240B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5" y="3094150"/>
            <a:ext cx="6767848" cy="338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9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164</TotalTime>
  <Words>192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Wingdings</vt:lpstr>
      <vt:lpstr>Wood Type</vt:lpstr>
      <vt:lpstr>TESTING MANIFESTO Y DESAFIOS CULTURALES</vt:lpstr>
      <vt:lpstr>Que es el testing manifesto?</vt:lpstr>
      <vt:lpstr>TESTING DURANTE SOBRE TESTING AL FINAL</vt:lpstr>
      <vt:lpstr>Prevenir bugs SOBRE  encontrar bugs</vt:lpstr>
      <vt:lpstr>Entender lo que se esta testeando SOBRE verificar funcionalidad</vt:lpstr>
      <vt:lpstr>Construir el mejor sistema SOBRE romper el sistema</vt:lpstr>
      <vt:lpstr>El equipo es responsable de la calidad SOBRE el tester es responsable de la calidad</vt:lpstr>
      <vt:lpstr>DESAFIOS CULTURALES </vt:lpstr>
      <vt:lpstr>Solucion</vt:lpstr>
      <vt:lpstr>Falta de Informacion </vt:lpstr>
      <vt:lpstr>Solucion</vt:lpstr>
      <vt:lpstr>Testing continuo</vt:lpstr>
      <vt:lpstr>Solucion:</vt:lpstr>
      <vt:lpstr>Falta de comunicacion</vt:lpstr>
      <vt:lpstr>Solucion:</vt:lpstr>
      <vt:lpstr>Ciclos de regresion frecuentes</vt:lpstr>
      <vt:lpstr>Solucion:</vt:lpstr>
      <vt:lpstr>Habilidades tecnicas</vt:lpstr>
      <vt:lpstr>Solucion: </vt:lpstr>
      <vt:lpstr>Muchas gracias!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Lautaro Diharce</dc:creator>
  <cp:lastModifiedBy>Lautaro Diharce</cp:lastModifiedBy>
  <cp:revision>14</cp:revision>
  <dcterms:created xsi:type="dcterms:W3CDTF">2019-11-12T19:23:17Z</dcterms:created>
  <dcterms:modified xsi:type="dcterms:W3CDTF">2019-11-13T00:08:57Z</dcterms:modified>
</cp:coreProperties>
</file>