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62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14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075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97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62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71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7673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89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47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7483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28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66FF9-D09B-4719-8869-BE9D41F69D8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35593-71AB-4062-8F99-C8C7D4848DB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30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" y="243051"/>
            <a:ext cx="7236373" cy="63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1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7" y="411424"/>
            <a:ext cx="10361359" cy="545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2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81" y="221938"/>
            <a:ext cx="6770796" cy="637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8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3" y="390909"/>
            <a:ext cx="7299435" cy="646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1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6" y="382495"/>
            <a:ext cx="9687992" cy="51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62"/>
            <a:ext cx="9459310" cy="652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089931" cy="675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9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76" y="271298"/>
            <a:ext cx="7963393" cy="65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80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Docente</cp:lastModifiedBy>
  <cp:revision>11</cp:revision>
  <dcterms:created xsi:type="dcterms:W3CDTF">2024-06-10T13:36:01Z</dcterms:created>
  <dcterms:modified xsi:type="dcterms:W3CDTF">2024-06-10T15:13:01Z</dcterms:modified>
</cp:coreProperties>
</file>