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Lexend Light"/>
      <p:regular r:id="rId14"/>
      <p:bold r:id="rId15"/>
    </p:embeddedFont>
    <p:embeddedFont>
      <p:font typeface="Lexend"/>
      <p:regular r:id="rId16"/>
      <p:bold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21"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LexendLight-bold.fntdata"/><Relationship Id="rId14" Type="http://schemas.openxmlformats.org/officeDocument/2006/relationships/font" Target="fonts/LexendLight-regular.fntdata"/><Relationship Id="rId17" Type="http://schemas.openxmlformats.org/officeDocument/2006/relationships/font" Target="fonts/Lexend-bold.fntdata"/><Relationship Id="rId16" Type="http://schemas.openxmlformats.org/officeDocument/2006/relationships/font" Target="fonts/Lexend-regular.fntdata"/><Relationship Id="rId19" Type="http://schemas.openxmlformats.org/officeDocument/2006/relationships/font" Target="fonts/RobotoMono-bold.fntdata"/><Relationship Id="rId18" Type="http://schemas.openxmlformats.org/officeDocument/2006/relationships/font" Target="fonts/RobotoMon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3446500ab53_0_2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3446500ab53_0_2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3446500ab53_0_2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3446500ab53_0_2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3446500ab53_0_2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3446500ab53_0_2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34c8b6b315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9" name="Google Shape;1969;g34c8b6b315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34c8b6b315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34c8b6b315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35677c99cc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35677c99c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35677c99c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35677c99c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54"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57" name="Google Shape;57;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8" name="Google Shape;58;p14"/>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61" name="Google Shape;61;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62"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 name="Google Shape;78;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 name="Google Shape;79;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 name="Google Shape;80;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 name="Google Shape;81;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 name="Google Shape;82;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 name="Google Shape;83;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 name="Google Shape;84;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 name="Google Shape;85;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 name="Google Shape;86;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 name="Google Shape;87;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5" name="Google Shape;125;p1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6" name="Google Shape;126;p1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7" name="Google Shape;127;p1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28" name="Google Shape;128;p15"/>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5"/>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130"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1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1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1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1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1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1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1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1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1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1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1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1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1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 name="Google Shape;146;p1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 name="Google Shape;147;p1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 name="Google Shape;148;p1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 name="Google Shape;149;p1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 name="Google Shape;150;p1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 name="Google Shape;151;p1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 name="Google Shape;152;p1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1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1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1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1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1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1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1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1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1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1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1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1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1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1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1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1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1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1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1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1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1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1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1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1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1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1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1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1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1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1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1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1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1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1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1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1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1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1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3" name="Google Shape;193;p16"/>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4" name="Google Shape;194;p1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 name="Google Shape;195;p1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6" name="Google Shape;196;p1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97"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1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1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1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1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1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1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1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1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1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1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1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1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1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 name="Google Shape;213;p1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 name="Google Shape;214;p1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 name="Google Shape;215;p1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 name="Google Shape;216;p1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 name="Google Shape;217;p1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 name="Google Shape;218;p1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 name="Google Shape;219;p1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 name="Google Shape;220;p1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 name="Google Shape;221;p1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 name="Google Shape;222;p1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1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1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1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1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1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1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1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1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1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1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1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1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1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1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1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1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1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1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1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1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1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1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1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1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1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1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1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1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1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1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1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1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1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1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1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1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60" name="Google Shape;260;p1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1" name="Google Shape;261;p1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2" name="Google Shape;262;p1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63" name="Google Shape;263;p17"/>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17"/>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7"/>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66" name="Shape 266"/>
        <p:cNvGrpSpPr/>
        <p:nvPr/>
      </p:nvGrpSpPr>
      <p:grpSpPr>
        <a:xfrm>
          <a:off x="0" y="0"/>
          <a:ext cx="0" cy="0"/>
          <a:chOff x="0" y="0"/>
          <a:chExt cx="0" cy="0"/>
        </a:xfrm>
      </p:grpSpPr>
      <p:grpSp>
        <p:nvGrpSpPr>
          <p:cNvPr id="267" name="Google Shape;267;p18"/>
          <p:cNvGrpSpPr/>
          <p:nvPr/>
        </p:nvGrpSpPr>
        <p:grpSpPr>
          <a:xfrm>
            <a:off x="-6096" y="-3429"/>
            <a:ext cx="9156192" cy="5150358"/>
            <a:chOff x="0" y="0"/>
            <a:chExt cx="12192000" cy="6858000"/>
          </a:xfrm>
        </p:grpSpPr>
        <p:sp>
          <p:nvSpPr>
            <p:cNvPr id="268" name="Google Shape;268;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 name="Google Shape;282;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 name="Google Shape;283;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 name="Google Shape;284;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 name="Google Shape;286;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 name="Google Shape;287;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 name="Google Shape;288;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 name="Google Shape;289;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 name="Google Shape;290;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7" name="Google Shape;32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29" name="Google Shape;329;p1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0" name="Google Shape;330;p1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1" name="Google Shape;331;p1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32" name="Google Shape;332;p1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333"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 name="Google Shape;349;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 name="Google Shape;350;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 name="Google Shape;351;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 name="Google Shape;352;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 name="Google Shape;353;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 name="Google Shape;354;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 name="Google Shape;355;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 name="Google Shape;356;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 name="Google Shape;357;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96" name="Google Shape;396;p19"/>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7" name="Google Shape;397;p1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8" name="Google Shape;398;p1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9" name="Google Shape;399;p1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400"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7" name="Google Shape;417;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8" name="Google Shape;418;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9" name="Google Shape;419;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0" name="Google Shape;420;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1" name="Google Shape;421;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2" name="Google Shape;422;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3" name="Google Shape;423;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4" name="Google Shape;424;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5" name="Google Shape;425;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6" name="Google Shape;426;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61" name="Google Shape;461;p20"/>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2" name="Google Shape;462;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63" name="Google Shape;463;p20"/>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6" name="Google Shape;466;p2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7" name="Google Shape;467;p2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68" name="Google Shape;468;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69"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7" name="Google Shape;487;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8" name="Google Shape;488;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9" name="Google Shape;489;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0" name="Google Shape;490;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1" name="Google Shape;491;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2" name="Google Shape;492;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30" name="Google Shape;530;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31" name="Google Shape;531;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1"/>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3" name="Google Shape;533;p21"/>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535"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2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2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2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2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2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2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2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2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2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2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2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2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2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1" name="Google Shape;551;p2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2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2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4" name="Google Shape;554;p2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5" name="Google Shape;555;p2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6" name="Google Shape;556;p2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7" name="Google Shape;557;p2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2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2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2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2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2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2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2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2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2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2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2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2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2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2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2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2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2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2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2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2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2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2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2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2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2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2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2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2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2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2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2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2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2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2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2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2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2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2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96" name="Google Shape;596;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97" name="Google Shape;597;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2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9" name="Google Shape;59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600"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6" name="Google Shape;616;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7" name="Google Shape;617;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0" name="Google Shape;620;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1" name="Google Shape;621;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2" name="Google Shape;622;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3" name="Google Shape;623;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61" name="Google Shape;6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62" name="Google Shape;66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23"/>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4" name="Google Shape;664;p23"/>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65" name="Google Shape;665;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66"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2" name="Google Shape;682;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7" name="Google Shape;687;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8" name="Google Shape;688;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9" name="Google Shape;689;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0" name="Google Shape;690;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27" name="Google Shape;72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28" name="Google Shape;72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24"/>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0" name="Google Shape;730;p24"/>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1" name="Google Shape;731;p24"/>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2" name="Google Shape;73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733"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5" name="Google Shape;755;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94" name="Google Shape;794;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95" name="Google Shape;795;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25"/>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7" name="Google Shape;797;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98"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4" name="Google Shape;81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5" name="Google Shape;81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1" name="Google Shape;82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2" name="Google Shape;82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59" name="Google Shape;859;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60" name="Google Shape;860;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26"/>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2" name="Google Shape;862;p26"/>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3" name="Google Shape;863;p26"/>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4" name="Google Shape;86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65"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9" name="Google Shape;889;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0" name="Google Shape;890;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1" name="Google Shape;891;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2" name="Google Shape;892;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3" name="Google Shape;893;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4" name="Google Shape;894;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5" name="Google Shape;895;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6" name="Google Shape;896;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7" name="Google Shape;897;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26" name="Google Shape;926;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27" name="Google Shape;927;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27"/>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9" name="Google Shape;929;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30" name="Shape 930"/>
        <p:cNvGrpSpPr/>
        <p:nvPr/>
      </p:nvGrpSpPr>
      <p:grpSpPr>
        <a:xfrm>
          <a:off x="0" y="0"/>
          <a:ext cx="0" cy="0"/>
          <a:chOff x="0" y="0"/>
          <a:chExt cx="0" cy="0"/>
        </a:xfrm>
      </p:grpSpPr>
      <p:sp>
        <p:nvSpPr>
          <p:cNvPr id="931" name="Google Shape;931;p28"/>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2" name="Google Shape;932;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3" name="Google Shape;93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34"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7" name="Google Shape;93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38" name="Google Shape;93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39" name="Google Shape;93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940"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01" name="Google Shape;1001;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02" name="Google Shape;1002;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3" name="Google Shape;1003;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4" name="Google Shape;1004;p30"/>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5" name="Google Shape;1005;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1006"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2" name="Google Shape;1022;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67" name="Google Shape;1067;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68" name="Google Shape;1068;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9" name="Google Shape;1069;p31"/>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70" name="Google Shape;1070;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7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7" name="Google Shape;108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8" name="Google Shape;108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32" name="Google Shape;1132;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33" name="Google Shape;1133;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32"/>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135" name="Google Shape;1135;p32"/>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6" name="Google Shape;1136;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137"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3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3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3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3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3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3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3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3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3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3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3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3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3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3" name="Google Shape;1153;p3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3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3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3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3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3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3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3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3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3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3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3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3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3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3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3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3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3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3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3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3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3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3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3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3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3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3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3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3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3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3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3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3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3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3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3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3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3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3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3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3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3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3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3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3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98" name="Google Shape;1198;p3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99" name="Google Shape;1199;p3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0" name="Google Shape;1200;p3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20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03" name="Google Shape;1203;p3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4" name="Google Shape;1204;p3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205"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3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3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3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3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3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3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3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3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3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3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3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3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3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3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3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3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3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3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3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3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3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3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3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3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3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3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3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3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3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3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3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3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3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3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3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3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3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3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3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3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3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3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3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3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3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3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3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3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3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3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3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3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3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3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3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3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3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3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8" name="Google Shape;1268;p3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9" name="Google Shape;1269;p35"/>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0" name="Google Shape;1270;p35"/>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1" name="Google Shape;1271;p35"/>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2" name="Google Shape;1272;p35"/>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3" name="Google Shape;1273;p35"/>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4" name="Google Shape;1274;p35"/>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5" name="Google Shape;1275;p3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76"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3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0" name="Google Shape;1340;p36"/>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41" name="Google Shape;1341;p36"/>
          <p:cNvSpPr/>
          <p:nvPr>
            <p:ph idx="2" type="pic"/>
          </p:nvPr>
        </p:nvSpPr>
        <p:spPr>
          <a:xfrm>
            <a:off x="3769050" y="2304400"/>
            <a:ext cx="5156700" cy="2568600"/>
          </a:xfrm>
          <a:prstGeom prst="roundRect">
            <a:avLst>
              <a:gd fmla="val 4123" name="adj"/>
            </a:avLst>
          </a:prstGeom>
          <a:noFill/>
          <a:ln>
            <a:noFill/>
          </a:ln>
        </p:spPr>
      </p:sp>
      <p:sp>
        <p:nvSpPr>
          <p:cNvPr id="1342" name="Google Shape;1342;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343"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6" name="Google Shape;1406;p3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7" name="Google Shape;1407;p37"/>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08" name="Google Shape;1408;p37"/>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9" name="Google Shape;1409;p37"/>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10" name="Google Shape;1410;p37"/>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1" name="Google Shape;1411;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412"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5" name="Google Shape;1475;p3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76" name="Google Shape;1476;p38"/>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7" name="Google Shape;1477;p38"/>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8" name="Google Shape;1478;p38"/>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9" name="Google Shape;1479;p38"/>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0" name="Google Shape;1480;p38"/>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81" name="Google Shape;1481;p38"/>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2" name="Google Shape;1482;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83"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6" name="Google Shape;1546;p3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7" name="Google Shape;1547;p39"/>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48" name="Google Shape;1548;p39"/>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9" name="Google Shape;1549;p39"/>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0" name="Google Shape;1550;p39"/>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1" name="Google Shape;1551;p39"/>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2" name="Google Shape;1552;p39"/>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3" name="Google Shape;1553;p39"/>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4" name="Google Shape;1554;p39"/>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5" name="Google Shape;1555;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56"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9" name="Google Shape;1619;p4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0" name="Google Shape;1620;p40"/>
          <p:cNvSpPr/>
          <p:nvPr>
            <p:ph idx="2" type="pic"/>
          </p:nvPr>
        </p:nvSpPr>
        <p:spPr>
          <a:xfrm>
            <a:off x="213450" y="2022825"/>
            <a:ext cx="8717100" cy="2837700"/>
          </a:xfrm>
          <a:prstGeom prst="roundRect">
            <a:avLst>
              <a:gd fmla="val 4123" name="adj"/>
            </a:avLst>
          </a:prstGeom>
          <a:noFill/>
          <a:ln>
            <a:noFill/>
          </a:ln>
        </p:spPr>
      </p:sp>
      <p:sp>
        <p:nvSpPr>
          <p:cNvPr id="1621" name="Google Shape;1621;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622"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9" name="Google Shape;1639;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5" name="Google Shape;1685;p4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6" name="Google Shape;1686;p41"/>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7" name="Google Shape;1687;p41"/>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8" name="Google Shape;1688;p41"/>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9" name="Google Shape;1689;p41"/>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0" name="Google Shape;1690;p41"/>
          <p:cNvSpPr/>
          <p:nvPr>
            <p:ph idx="5" type="pic"/>
          </p:nvPr>
        </p:nvSpPr>
        <p:spPr>
          <a:xfrm>
            <a:off x="1173600" y="3022475"/>
            <a:ext cx="3054300" cy="1864500"/>
          </a:xfrm>
          <a:prstGeom prst="roundRect">
            <a:avLst>
              <a:gd fmla="val 3854" name="adj"/>
            </a:avLst>
          </a:prstGeom>
          <a:noFill/>
          <a:ln>
            <a:noFill/>
          </a:ln>
        </p:spPr>
      </p:sp>
      <p:sp>
        <p:nvSpPr>
          <p:cNvPr id="1691" name="Google Shape;1691;p41"/>
          <p:cNvSpPr/>
          <p:nvPr>
            <p:ph idx="6" type="pic"/>
          </p:nvPr>
        </p:nvSpPr>
        <p:spPr>
          <a:xfrm>
            <a:off x="4916100" y="3022475"/>
            <a:ext cx="3054300" cy="1864500"/>
          </a:xfrm>
          <a:prstGeom prst="roundRect">
            <a:avLst>
              <a:gd fmla="val 3854" name="adj"/>
            </a:avLst>
          </a:prstGeom>
          <a:noFill/>
          <a:ln>
            <a:noFill/>
          </a:ln>
        </p:spPr>
      </p:sp>
      <p:sp>
        <p:nvSpPr>
          <p:cNvPr id="1692" name="Google Shape;1692;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93"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6" name="Google Shape;1756;p4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57" name="Google Shape;1757;p42"/>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58" name="Google Shape;1758;p42"/>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9" name="Google Shape;1759;p42"/>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0" name="Google Shape;1760;p42"/>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42"/>
          <p:cNvSpPr/>
          <p:nvPr>
            <p:ph idx="5" type="pic"/>
          </p:nvPr>
        </p:nvSpPr>
        <p:spPr>
          <a:xfrm>
            <a:off x="423750" y="3022475"/>
            <a:ext cx="2586900" cy="1864500"/>
          </a:xfrm>
          <a:prstGeom prst="roundRect">
            <a:avLst>
              <a:gd fmla="val 3854" name="adj"/>
            </a:avLst>
          </a:prstGeom>
          <a:noFill/>
          <a:ln>
            <a:noFill/>
          </a:ln>
        </p:spPr>
      </p:sp>
      <p:sp>
        <p:nvSpPr>
          <p:cNvPr id="1762" name="Google Shape;1762;p42"/>
          <p:cNvSpPr/>
          <p:nvPr>
            <p:ph idx="6" type="pic"/>
          </p:nvPr>
        </p:nvSpPr>
        <p:spPr>
          <a:xfrm>
            <a:off x="3276071" y="3022475"/>
            <a:ext cx="2586900" cy="1864500"/>
          </a:xfrm>
          <a:prstGeom prst="roundRect">
            <a:avLst>
              <a:gd fmla="val 3854" name="adj"/>
            </a:avLst>
          </a:prstGeom>
          <a:noFill/>
          <a:ln>
            <a:noFill/>
          </a:ln>
        </p:spPr>
      </p:sp>
      <p:sp>
        <p:nvSpPr>
          <p:cNvPr id="1763" name="Google Shape;1763;p42"/>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4" name="Google Shape;1764;p42"/>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5" name="Google Shape;1765;p42"/>
          <p:cNvSpPr/>
          <p:nvPr>
            <p:ph idx="9" type="pic"/>
          </p:nvPr>
        </p:nvSpPr>
        <p:spPr>
          <a:xfrm>
            <a:off x="6128391" y="3022475"/>
            <a:ext cx="2586900" cy="1864500"/>
          </a:xfrm>
          <a:prstGeom prst="roundRect">
            <a:avLst>
              <a:gd fmla="val 3854" name="adj"/>
            </a:avLst>
          </a:prstGeom>
          <a:noFill/>
          <a:ln>
            <a:noFill/>
          </a:ln>
        </p:spPr>
      </p:sp>
      <p:sp>
        <p:nvSpPr>
          <p:cNvPr id="1766" name="Google Shape;176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67"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0" name="Google Shape;1830;p43"/>
          <p:cNvSpPr/>
          <p:nvPr>
            <p:ph idx="2" type="pic"/>
          </p:nvPr>
        </p:nvSpPr>
        <p:spPr>
          <a:xfrm>
            <a:off x="436350" y="262350"/>
            <a:ext cx="8271300" cy="4618800"/>
          </a:xfrm>
          <a:prstGeom prst="roundRect">
            <a:avLst>
              <a:gd fmla="val 3854" name="adj"/>
            </a:avLst>
          </a:prstGeom>
          <a:noFill/>
          <a:ln>
            <a:noFill/>
          </a:ln>
        </p:spPr>
      </p:sp>
      <p:sp>
        <p:nvSpPr>
          <p:cNvPr id="1831" name="Google Shape;183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832"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9" name="Google Shape;1849;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0" name="Google Shape;1850;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5" name="Google Shape;1895;p44"/>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96" name="Google Shape;1896;p44"/>
          <p:cNvSpPr/>
          <p:nvPr>
            <p:ph idx="2" type="pic"/>
          </p:nvPr>
        </p:nvSpPr>
        <p:spPr>
          <a:xfrm>
            <a:off x="208725" y="1344450"/>
            <a:ext cx="2838600" cy="1151100"/>
          </a:xfrm>
          <a:prstGeom prst="roundRect">
            <a:avLst>
              <a:gd fmla="val 3854" name="adj"/>
            </a:avLst>
          </a:prstGeom>
          <a:noFill/>
          <a:ln>
            <a:noFill/>
          </a:ln>
        </p:spPr>
      </p:sp>
      <p:sp>
        <p:nvSpPr>
          <p:cNvPr id="1897" name="Google Shape;1897;p44"/>
          <p:cNvSpPr/>
          <p:nvPr>
            <p:ph idx="3" type="pic"/>
          </p:nvPr>
        </p:nvSpPr>
        <p:spPr>
          <a:xfrm>
            <a:off x="3154251" y="1344450"/>
            <a:ext cx="2838600" cy="1151100"/>
          </a:xfrm>
          <a:prstGeom prst="roundRect">
            <a:avLst>
              <a:gd fmla="val 3854" name="adj"/>
            </a:avLst>
          </a:prstGeom>
          <a:noFill/>
          <a:ln>
            <a:noFill/>
          </a:ln>
        </p:spPr>
      </p:sp>
      <p:sp>
        <p:nvSpPr>
          <p:cNvPr id="1898" name="Google Shape;1898;p44"/>
          <p:cNvSpPr/>
          <p:nvPr>
            <p:ph idx="4" type="pic"/>
          </p:nvPr>
        </p:nvSpPr>
        <p:spPr>
          <a:xfrm>
            <a:off x="6099777" y="1344450"/>
            <a:ext cx="2838600" cy="1151100"/>
          </a:xfrm>
          <a:prstGeom prst="roundRect">
            <a:avLst>
              <a:gd fmla="val 3854" name="adj"/>
            </a:avLst>
          </a:prstGeom>
          <a:noFill/>
          <a:ln>
            <a:noFill/>
          </a:ln>
        </p:spPr>
      </p:sp>
      <p:sp>
        <p:nvSpPr>
          <p:cNvPr id="1899" name="Google Shape;1899;p44"/>
          <p:cNvSpPr/>
          <p:nvPr>
            <p:ph idx="5" type="pic"/>
          </p:nvPr>
        </p:nvSpPr>
        <p:spPr>
          <a:xfrm>
            <a:off x="208725" y="2611125"/>
            <a:ext cx="2838600" cy="1151100"/>
          </a:xfrm>
          <a:prstGeom prst="roundRect">
            <a:avLst>
              <a:gd fmla="val 3854" name="adj"/>
            </a:avLst>
          </a:prstGeom>
          <a:noFill/>
          <a:ln>
            <a:noFill/>
          </a:ln>
        </p:spPr>
      </p:sp>
      <p:sp>
        <p:nvSpPr>
          <p:cNvPr id="1900" name="Google Shape;1900;p44"/>
          <p:cNvSpPr/>
          <p:nvPr>
            <p:ph idx="6" type="pic"/>
          </p:nvPr>
        </p:nvSpPr>
        <p:spPr>
          <a:xfrm>
            <a:off x="3154251" y="2611125"/>
            <a:ext cx="2838600" cy="1151100"/>
          </a:xfrm>
          <a:prstGeom prst="roundRect">
            <a:avLst>
              <a:gd fmla="val 3854" name="adj"/>
            </a:avLst>
          </a:prstGeom>
          <a:noFill/>
          <a:ln>
            <a:noFill/>
          </a:ln>
        </p:spPr>
      </p:sp>
      <p:sp>
        <p:nvSpPr>
          <p:cNvPr id="1901" name="Google Shape;1901;p44"/>
          <p:cNvSpPr/>
          <p:nvPr>
            <p:ph idx="7" type="pic"/>
          </p:nvPr>
        </p:nvSpPr>
        <p:spPr>
          <a:xfrm>
            <a:off x="6099777" y="2611125"/>
            <a:ext cx="2838600" cy="1151100"/>
          </a:xfrm>
          <a:prstGeom prst="roundRect">
            <a:avLst>
              <a:gd fmla="val 3854" name="adj"/>
            </a:avLst>
          </a:prstGeom>
          <a:noFill/>
          <a:ln>
            <a:noFill/>
          </a:ln>
        </p:spPr>
      </p:sp>
      <p:sp>
        <p:nvSpPr>
          <p:cNvPr id="1902" name="Google Shape;1902;p44"/>
          <p:cNvSpPr/>
          <p:nvPr>
            <p:ph idx="8" type="pic"/>
          </p:nvPr>
        </p:nvSpPr>
        <p:spPr>
          <a:xfrm>
            <a:off x="208725" y="3877800"/>
            <a:ext cx="2838600" cy="1151100"/>
          </a:xfrm>
          <a:prstGeom prst="roundRect">
            <a:avLst>
              <a:gd fmla="val 3854" name="adj"/>
            </a:avLst>
          </a:prstGeom>
          <a:noFill/>
          <a:ln>
            <a:noFill/>
          </a:ln>
        </p:spPr>
      </p:sp>
      <p:sp>
        <p:nvSpPr>
          <p:cNvPr id="1903" name="Google Shape;1903;p44"/>
          <p:cNvSpPr/>
          <p:nvPr>
            <p:ph idx="9" type="pic"/>
          </p:nvPr>
        </p:nvSpPr>
        <p:spPr>
          <a:xfrm>
            <a:off x="3154251" y="3877800"/>
            <a:ext cx="2838600" cy="1151100"/>
          </a:xfrm>
          <a:prstGeom prst="roundRect">
            <a:avLst>
              <a:gd fmla="val 3854" name="adj"/>
            </a:avLst>
          </a:prstGeom>
          <a:noFill/>
          <a:ln>
            <a:noFill/>
          </a:ln>
        </p:spPr>
      </p:sp>
      <p:sp>
        <p:nvSpPr>
          <p:cNvPr id="1904" name="Google Shape;1904;p44"/>
          <p:cNvSpPr/>
          <p:nvPr>
            <p:ph idx="13" type="pic"/>
          </p:nvPr>
        </p:nvSpPr>
        <p:spPr>
          <a:xfrm>
            <a:off x="6099777" y="3877800"/>
            <a:ext cx="2838600" cy="1151100"/>
          </a:xfrm>
          <a:prstGeom prst="roundRect">
            <a:avLst>
              <a:gd fmla="val 3854" name="adj"/>
            </a:avLst>
          </a:prstGeom>
          <a:noFill/>
          <a:ln>
            <a:noFill/>
          </a:ln>
        </p:spPr>
      </p:sp>
      <p:sp>
        <p:nvSpPr>
          <p:cNvPr id="1905" name="Google Shape;1905;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45"/>
          <p:cNvSpPr txBox="1"/>
          <p:nvPr>
            <p:ph idx="1" type="body"/>
          </p:nvPr>
        </p:nvSpPr>
        <p:spPr>
          <a:xfrm>
            <a:off x="7177475" y="-39600"/>
            <a:ext cx="18564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PROGRAMACIÓN CON C</a:t>
            </a:r>
            <a:endParaRPr/>
          </a:p>
        </p:txBody>
      </p:sp>
      <p:sp>
        <p:nvSpPr>
          <p:cNvPr id="1911" name="Google Shape;1911;p45"/>
          <p:cNvSpPr txBox="1"/>
          <p:nvPr>
            <p:ph type="title"/>
          </p:nvPr>
        </p:nvSpPr>
        <p:spPr>
          <a:xfrm>
            <a:off x="208725" y="425525"/>
            <a:ext cx="8935200" cy="20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200"/>
              <a:t>Unidad 4</a:t>
            </a:r>
            <a:endParaRPr sz="6200"/>
          </a:p>
          <a:p>
            <a:pPr indent="0" lvl="0" marL="0" rtl="0" algn="l">
              <a:spcBef>
                <a:spcPts val="0"/>
              </a:spcBef>
              <a:spcAft>
                <a:spcPts val="0"/>
              </a:spcAft>
              <a:buClr>
                <a:schemeClr val="dk1"/>
              </a:buClr>
              <a:buSzPts val="1100"/>
              <a:buFont typeface="Arial"/>
              <a:buNone/>
            </a:pPr>
            <a:r>
              <a:rPr lang="en" sz="6200"/>
              <a:t>Búsqueda Binaria</a:t>
            </a:r>
            <a:endParaRPr sz="6200"/>
          </a:p>
        </p:txBody>
      </p:sp>
      <p:sp>
        <p:nvSpPr>
          <p:cNvPr id="1912" name="Google Shape;1912;p45"/>
          <p:cNvSpPr txBox="1"/>
          <p:nvPr>
            <p:ph idx="3" type="body"/>
          </p:nvPr>
        </p:nvSpPr>
        <p:spPr>
          <a:xfrm>
            <a:off x="167325" y="-39600"/>
            <a:ext cx="1169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Programación I </a:t>
            </a:r>
            <a:endParaRPr/>
          </a:p>
        </p:txBody>
      </p:sp>
      <p:sp>
        <p:nvSpPr>
          <p:cNvPr id="1913" name="Google Shape;1913;p45"/>
          <p:cNvSpPr txBox="1"/>
          <p:nvPr>
            <p:ph idx="4" type="body"/>
          </p:nvPr>
        </p:nvSpPr>
        <p:spPr>
          <a:xfrm>
            <a:off x="13979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Facundo Uferer</a:t>
            </a:r>
            <a:endParaRPr/>
          </a:p>
        </p:txBody>
      </p:sp>
      <p:grpSp>
        <p:nvGrpSpPr>
          <p:cNvPr id="1914" name="Google Shape;1914;p45"/>
          <p:cNvGrpSpPr/>
          <p:nvPr/>
        </p:nvGrpSpPr>
        <p:grpSpPr>
          <a:xfrm>
            <a:off x="1966534" y="2571650"/>
            <a:ext cx="5210945" cy="2242155"/>
            <a:chOff x="2267909" y="2831175"/>
            <a:chExt cx="4608193" cy="1982804"/>
          </a:xfrm>
        </p:grpSpPr>
        <p:grpSp>
          <p:nvGrpSpPr>
            <p:cNvPr id="1915" name="Google Shape;1915;p45"/>
            <p:cNvGrpSpPr/>
            <p:nvPr/>
          </p:nvGrpSpPr>
          <p:grpSpPr>
            <a:xfrm>
              <a:off x="2267909" y="3080044"/>
              <a:ext cx="4608193" cy="1733935"/>
              <a:chOff x="5485193" y="340487"/>
              <a:chExt cx="3462464" cy="1302829"/>
            </a:xfrm>
          </p:grpSpPr>
          <p:sp>
            <p:nvSpPr>
              <p:cNvPr id="1916" name="Google Shape;1916;p45"/>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7" name="Google Shape;1917;p45"/>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45"/>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45"/>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45"/>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45"/>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45"/>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45"/>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45"/>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45"/>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45"/>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45"/>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45"/>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45"/>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45"/>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45"/>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45"/>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45"/>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45"/>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45"/>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45"/>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45"/>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45"/>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45"/>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0" name="Google Shape;1940;p45"/>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1" name="Google Shape;1941;p45"/>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42" name="Google Shape;1942;p45"/>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3" name="Google Shape;1943;p45"/>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4" name="Google Shape;1944;p45"/>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sp>
        <p:nvSpPr>
          <p:cNvPr id="1949" name="Google Shape;1949;p46"/>
          <p:cNvSpPr/>
          <p:nvPr/>
        </p:nvSpPr>
        <p:spPr>
          <a:xfrm>
            <a:off x="368175" y="1485900"/>
            <a:ext cx="8452800" cy="34347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50" name="Google Shape;1950;p46"/>
          <p:cNvGrpSpPr/>
          <p:nvPr/>
        </p:nvGrpSpPr>
        <p:grpSpPr>
          <a:xfrm>
            <a:off x="445911" y="1621442"/>
            <a:ext cx="371655" cy="91485"/>
            <a:chOff x="411700" y="2416840"/>
            <a:chExt cx="277873" cy="68400"/>
          </a:xfrm>
        </p:grpSpPr>
        <p:sp>
          <p:nvSpPr>
            <p:cNvPr id="1951" name="Google Shape;1951;p46"/>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2" name="Google Shape;1952;p46"/>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3" name="Google Shape;1953;p46"/>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54" name="Google Shape;1954;p46"/>
          <p:cNvSpPr txBox="1"/>
          <p:nvPr>
            <p:ph idx="4" type="subTitle"/>
          </p:nvPr>
        </p:nvSpPr>
        <p:spPr>
          <a:xfrm>
            <a:off x="589100" y="1845125"/>
            <a:ext cx="7982700" cy="29898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2700">
                <a:latin typeface="Arial"/>
                <a:ea typeface="Arial"/>
                <a:cs typeface="Arial"/>
                <a:sym typeface="Arial"/>
              </a:rPr>
              <a:t>La búsqueda binaria es un algoritmo eficiente para encontrar un elemento en un</a:t>
            </a:r>
            <a:r>
              <a:rPr b="1" lang="en" sz="2700">
                <a:latin typeface="Arial"/>
                <a:ea typeface="Arial"/>
                <a:cs typeface="Arial"/>
                <a:sym typeface="Arial"/>
              </a:rPr>
              <a:t> arreglo ordenado</a:t>
            </a:r>
            <a:r>
              <a:rPr lang="en" sz="2700">
                <a:latin typeface="Arial"/>
                <a:ea typeface="Arial"/>
                <a:cs typeface="Arial"/>
                <a:sym typeface="Arial"/>
              </a:rPr>
              <a:t>. A diferencia de la búsqueda lineal (que revisa uno por uno), la binaria divide el arreglo por la mitad en cada paso, descartando la mitad en la que el elemento no puede estar.</a:t>
            </a:r>
            <a:endParaRPr sz="2700">
              <a:latin typeface="Arial"/>
              <a:ea typeface="Arial"/>
              <a:cs typeface="Arial"/>
              <a:sym typeface="Arial"/>
            </a:endParaRPr>
          </a:p>
        </p:txBody>
      </p:sp>
      <p:sp>
        <p:nvSpPr>
          <p:cNvPr id="1955" name="Google Shape;1955;p46"/>
          <p:cNvSpPr txBox="1"/>
          <p:nvPr>
            <p:ph type="title"/>
          </p:nvPr>
        </p:nvSpPr>
        <p:spPr>
          <a:xfrm>
            <a:off x="209775" y="468575"/>
            <a:ext cx="8361900" cy="6279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3200"/>
              <a:t>Búsqueda Binaria</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grpSp>
        <p:nvGrpSpPr>
          <p:cNvPr id="1960" name="Google Shape;1960;p47"/>
          <p:cNvGrpSpPr/>
          <p:nvPr/>
        </p:nvGrpSpPr>
        <p:grpSpPr>
          <a:xfrm>
            <a:off x="381011" y="492932"/>
            <a:ext cx="8515800" cy="4536300"/>
            <a:chOff x="381011" y="492932"/>
            <a:chExt cx="8515800" cy="4536300"/>
          </a:xfrm>
        </p:grpSpPr>
        <p:sp>
          <p:nvSpPr>
            <p:cNvPr id="1961" name="Google Shape;1961;p47"/>
            <p:cNvSpPr/>
            <p:nvPr/>
          </p:nvSpPr>
          <p:spPr>
            <a:xfrm>
              <a:off x="381011" y="492932"/>
              <a:ext cx="8515800" cy="4536300"/>
            </a:xfrm>
            <a:prstGeom prst="roundRect">
              <a:avLst>
                <a:gd fmla="val 4803" name="adj"/>
              </a:avLst>
            </a:pr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2" name="Google Shape;1962;p47"/>
            <p:cNvSpPr/>
            <p:nvPr/>
          </p:nvSpPr>
          <p:spPr>
            <a:xfrm>
              <a:off x="533722" y="623794"/>
              <a:ext cx="139500" cy="139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3" name="Google Shape;1963;p47"/>
            <p:cNvSpPr/>
            <p:nvPr/>
          </p:nvSpPr>
          <p:spPr>
            <a:xfrm>
              <a:off x="747154" y="623794"/>
              <a:ext cx="139500" cy="139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4" name="Google Shape;1964;p47"/>
            <p:cNvSpPr/>
            <p:nvPr/>
          </p:nvSpPr>
          <p:spPr>
            <a:xfrm>
              <a:off x="960586" y="623794"/>
              <a:ext cx="139500" cy="139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65" name="Google Shape;1965;p47"/>
            <p:cNvPicPr preferRelativeResize="0"/>
            <p:nvPr/>
          </p:nvPicPr>
          <p:blipFill>
            <a:blip r:embed="rId3">
              <a:alphaModFix/>
            </a:blip>
            <a:stretch>
              <a:fillRect/>
            </a:stretch>
          </p:blipFill>
          <p:spPr>
            <a:xfrm>
              <a:off x="471725" y="901975"/>
              <a:ext cx="8342700" cy="4042500"/>
            </a:xfrm>
            <a:prstGeom prst="roundRect">
              <a:avLst>
                <a:gd fmla="val 3772" name="adj"/>
              </a:avLst>
            </a:prstGeom>
            <a:noFill/>
            <a:ln>
              <a:noFill/>
            </a:ln>
          </p:spPr>
        </p:pic>
      </p:grpSp>
      <p:pic>
        <p:nvPicPr>
          <p:cNvPr id="1966" name="Google Shape;1966;p47"/>
          <p:cNvPicPr preferRelativeResize="0"/>
          <p:nvPr/>
        </p:nvPicPr>
        <p:blipFill>
          <a:blip r:embed="rId4">
            <a:alphaModFix/>
          </a:blip>
          <a:stretch>
            <a:fillRect/>
          </a:stretch>
        </p:blipFill>
        <p:spPr>
          <a:xfrm>
            <a:off x="736447" y="1021475"/>
            <a:ext cx="4324624" cy="3693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sp>
        <p:nvSpPr>
          <p:cNvPr id="1971" name="Google Shape;1971;p48"/>
          <p:cNvSpPr/>
          <p:nvPr/>
        </p:nvSpPr>
        <p:spPr>
          <a:xfrm>
            <a:off x="368175" y="1485900"/>
            <a:ext cx="8452800" cy="34347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72" name="Google Shape;1972;p48"/>
          <p:cNvGrpSpPr/>
          <p:nvPr/>
        </p:nvGrpSpPr>
        <p:grpSpPr>
          <a:xfrm>
            <a:off x="445911" y="1621442"/>
            <a:ext cx="371655" cy="91485"/>
            <a:chOff x="411700" y="2416840"/>
            <a:chExt cx="277873" cy="68400"/>
          </a:xfrm>
        </p:grpSpPr>
        <p:sp>
          <p:nvSpPr>
            <p:cNvPr id="1973" name="Google Shape;1973;p48"/>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4" name="Google Shape;1974;p48"/>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5" name="Google Shape;1975;p48"/>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76" name="Google Shape;1976;p48"/>
          <p:cNvSpPr txBox="1"/>
          <p:nvPr>
            <p:ph idx="4" type="subTitle"/>
          </p:nvPr>
        </p:nvSpPr>
        <p:spPr>
          <a:xfrm>
            <a:off x="589100" y="1845125"/>
            <a:ext cx="7982700" cy="2171100"/>
          </a:xfrm>
          <a:prstGeom prst="rect">
            <a:avLst/>
          </a:prstGeom>
        </p:spPr>
        <p:txBody>
          <a:bodyPr anchorCtr="0" anchor="t" bIns="91425" lIns="91425" spcFirstLastPara="1" rIns="91425" wrap="square" tIns="91425">
            <a:spAutoFit/>
          </a:bodyPr>
          <a:lstStyle/>
          <a:p>
            <a:pPr indent="-412750" lvl="0" marL="457200" rtl="0" algn="l">
              <a:lnSpc>
                <a:spcPct val="115000"/>
              </a:lnSpc>
              <a:spcBef>
                <a:spcPts val="1200"/>
              </a:spcBef>
              <a:spcAft>
                <a:spcPts val="0"/>
              </a:spcAft>
              <a:buSzPts val="2900"/>
              <a:buFont typeface="Arial"/>
              <a:buChar char="●"/>
            </a:pPr>
            <a:r>
              <a:rPr lang="en" sz="2900">
                <a:latin typeface="Arial"/>
                <a:ea typeface="Arial"/>
                <a:cs typeface="Arial"/>
                <a:sym typeface="Arial"/>
              </a:rPr>
              <a:t>El arreglo debe estar ordenado (ascendente o descendente).</a:t>
            </a:r>
            <a:endParaRPr sz="2900">
              <a:latin typeface="Arial"/>
              <a:ea typeface="Arial"/>
              <a:cs typeface="Arial"/>
              <a:sym typeface="Arial"/>
            </a:endParaRPr>
          </a:p>
          <a:p>
            <a:pPr indent="-412750" lvl="0" marL="457200" rtl="0" algn="l">
              <a:lnSpc>
                <a:spcPct val="115000"/>
              </a:lnSpc>
              <a:spcBef>
                <a:spcPts val="0"/>
              </a:spcBef>
              <a:spcAft>
                <a:spcPts val="0"/>
              </a:spcAft>
              <a:buSzPts val="2900"/>
              <a:buFont typeface="Arial"/>
              <a:buChar char="●"/>
            </a:pPr>
            <a:r>
              <a:rPr lang="en" sz="2900">
                <a:latin typeface="Arial"/>
                <a:ea typeface="Arial"/>
                <a:cs typeface="Arial"/>
                <a:sym typeface="Arial"/>
              </a:rPr>
              <a:t>Es más rápida que la búsqueda lineal, especialmente en arreglos grandes.</a:t>
            </a:r>
            <a:endParaRPr sz="2900">
              <a:latin typeface="Arial"/>
              <a:ea typeface="Arial"/>
              <a:cs typeface="Arial"/>
              <a:sym typeface="Arial"/>
            </a:endParaRPr>
          </a:p>
        </p:txBody>
      </p:sp>
      <p:sp>
        <p:nvSpPr>
          <p:cNvPr id="1977" name="Google Shape;1977;p48"/>
          <p:cNvSpPr txBox="1"/>
          <p:nvPr>
            <p:ph type="title"/>
          </p:nvPr>
        </p:nvSpPr>
        <p:spPr>
          <a:xfrm>
            <a:off x="209775" y="468575"/>
            <a:ext cx="8361900" cy="6279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3200"/>
              <a:t>Requisitos</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49"/>
          <p:cNvSpPr/>
          <p:nvPr/>
        </p:nvSpPr>
        <p:spPr>
          <a:xfrm>
            <a:off x="368175" y="1485900"/>
            <a:ext cx="8452800" cy="34347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83" name="Google Shape;1983;p49"/>
          <p:cNvGrpSpPr/>
          <p:nvPr/>
        </p:nvGrpSpPr>
        <p:grpSpPr>
          <a:xfrm>
            <a:off x="445911" y="1621442"/>
            <a:ext cx="371655" cy="91485"/>
            <a:chOff x="411700" y="2416840"/>
            <a:chExt cx="277873" cy="68400"/>
          </a:xfrm>
        </p:grpSpPr>
        <p:sp>
          <p:nvSpPr>
            <p:cNvPr id="1984" name="Google Shape;1984;p49"/>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5" name="Google Shape;1985;p49"/>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6" name="Google Shape;1986;p49"/>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87" name="Google Shape;1987;p49"/>
          <p:cNvSpPr txBox="1"/>
          <p:nvPr>
            <p:ph idx="4" type="subTitle"/>
          </p:nvPr>
        </p:nvSpPr>
        <p:spPr>
          <a:xfrm>
            <a:off x="589100" y="1845125"/>
            <a:ext cx="7982700" cy="2885400"/>
          </a:xfrm>
          <a:prstGeom prst="rect">
            <a:avLst/>
          </a:prstGeom>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Se comparan los extremos: izquierda (</a:t>
            </a:r>
            <a:r>
              <a:rPr lang="en" sz="1100">
                <a:solidFill>
                  <a:srgbClr val="188038"/>
                </a:solidFill>
                <a:latin typeface="Roboto Mono"/>
                <a:ea typeface="Roboto Mono"/>
                <a:cs typeface="Roboto Mono"/>
                <a:sym typeface="Roboto Mono"/>
              </a:rPr>
              <a:t>inicio</a:t>
            </a:r>
            <a:r>
              <a:rPr lang="en" sz="1100">
                <a:latin typeface="Arial"/>
                <a:ea typeface="Arial"/>
                <a:cs typeface="Arial"/>
                <a:sym typeface="Arial"/>
              </a:rPr>
              <a:t>) y derecha (</a:t>
            </a:r>
            <a:r>
              <a:rPr lang="en" sz="1100">
                <a:solidFill>
                  <a:srgbClr val="188038"/>
                </a:solidFill>
                <a:latin typeface="Roboto Mono"/>
                <a:ea typeface="Roboto Mono"/>
                <a:cs typeface="Roboto Mono"/>
                <a:sym typeface="Roboto Mono"/>
              </a:rPr>
              <a:t>fin</a:t>
            </a:r>
            <a:r>
              <a:rPr lang="en" sz="1100">
                <a:latin typeface="Arial"/>
                <a:ea typeface="Arial"/>
                <a:cs typeface="Arial"/>
                <a:sym typeface="Arial"/>
              </a:rPr>
              <a:t>).</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 calcula el </a:t>
            </a:r>
            <a:r>
              <a:rPr b="1" lang="en" sz="1100">
                <a:latin typeface="Arial"/>
                <a:ea typeface="Arial"/>
                <a:cs typeface="Arial"/>
                <a:sym typeface="Arial"/>
              </a:rPr>
              <a:t>índice del medio</a:t>
            </a:r>
            <a:r>
              <a:rPr lang="en" sz="1100">
                <a:latin typeface="Arial"/>
                <a:ea typeface="Arial"/>
                <a:cs typeface="Arial"/>
                <a:sym typeface="Arial"/>
              </a:rPr>
              <a:t>:</a:t>
            </a:r>
            <a:br>
              <a:rPr lang="en" sz="1100">
                <a:latin typeface="Arial"/>
                <a:ea typeface="Arial"/>
                <a:cs typeface="Arial"/>
                <a:sym typeface="Arial"/>
              </a:rPr>
            </a:b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medio = (inicio + fin) / 2</a:t>
            </a: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 compara el valor en esa posición con el valor buscado:</a:t>
            </a:r>
            <a:br>
              <a:rPr lang="en" sz="1100">
                <a:latin typeface="Arial"/>
                <a:ea typeface="Arial"/>
                <a:cs typeface="Arial"/>
                <a:sym typeface="Arial"/>
              </a:rPr>
            </a:b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Si son iguales → </a:t>
            </a:r>
            <a:r>
              <a:rPr b="1" lang="en" sz="1100">
                <a:solidFill>
                  <a:schemeClr val="dk1"/>
                </a:solidFill>
                <a:latin typeface="Arial"/>
                <a:ea typeface="Arial"/>
                <a:cs typeface="Arial"/>
                <a:sym typeface="Arial"/>
              </a:rPr>
              <a:t>¡Listo! Elemento encontrado.</a:t>
            </a:r>
            <a:br>
              <a:rPr b="1" lang="en" sz="1100">
                <a:solidFill>
                  <a:schemeClr val="dk1"/>
                </a:solidFill>
                <a:latin typeface="Arial"/>
                <a:ea typeface="Arial"/>
                <a:cs typeface="Arial"/>
                <a:sym typeface="Arial"/>
              </a:rPr>
            </a:b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Si el buscado es menor → Buscar en la </a:t>
            </a:r>
            <a:r>
              <a:rPr b="1" lang="en" sz="1100">
                <a:solidFill>
                  <a:schemeClr val="dk1"/>
                </a:solidFill>
                <a:latin typeface="Arial"/>
                <a:ea typeface="Arial"/>
                <a:cs typeface="Arial"/>
                <a:sym typeface="Arial"/>
              </a:rPr>
              <a:t>mitad izquierda</a:t>
            </a:r>
            <a:r>
              <a:rPr lang="en" sz="1100">
                <a:solidFill>
                  <a:schemeClr val="dk1"/>
                </a:solidFill>
                <a:latin typeface="Arial"/>
                <a:ea typeface="Arial"/>
                <a:cs typeface="Arial"/>
                <a:sym typeface="Arial"/>
              </a:rPr>
              <a:t>.</a:t>
            </a:r>
            <a:br>
              <a:rPr lang="en"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Si es mayor → Buscar en la </a:t>
            </a:r>
            <a:r>
              <a:rPr b="1" lang="en" sz="1100">
                <a:solidFill>
                  <a:schemeClr val="dk1"/>
                </a:solidFill>
                <a:latin typeface="Arial"/>
                <a:ea typeface="Arial"/>
                <a:cs typeface="Arial"/>
                <a:sym typeface="Arial"/>
              </a:rPr>
              <a:t>mitad derecha</a:t>
            </a:r>
            <a:r>
              <a:rPr lang="en" sz="1100">
                <a:solidFill>
                  <a:schemeClr val="dk1"/>
                </a:solidFill>
                <a:latin typeface="Arial"/>
                <a:ea typeface="Arial"/>
                <a:cs typeface="Arial"/>
                <a:sym typeface="Arial"/>
              </a:rPr>
              <a:t>.</a:t>
            </a:r>
            <a:br>
              <a:rPr lang="en"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 repite el proceso hasta encontrarlo o que no queden elementos.</a:t>
            </a:r>
            <a:endParaRPr sz="2200">
              <a:latin typeface="Arial"/>
              <a:ea typeface="Arial"/>
              <a:cs typeface="Arial"/>
              <a:sym typeface="Arial"/>
            </a:endParaRPr>
          </a:p>
        </p:txBody>
      </p:sp>
      <p:sp>
        <p:nvSpPr>
          <p:cNvPr id="1988" name="Google Shape;1988;p49"/>
          <p:cNvSpPr txBox="1"/>
          <p:nvPr>
            <p:ph type="title"/>
          </p:nvPr>
        </p:nvSpPr>
        <p:spPr>
          <a:xfrm>
            <a:off x="209775" y="468575"/>
            <a:ext cx="8361900" cy="6279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3200"/>
              <a:t>¿Cómo funciona?</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50"/>
          <p:cNvSpPr/>
          <p:nvPr/>
        </p:nvSpPr>
        <p:spPr>
          <a:xfrm>
            <a:off x="368175" y="1485900"/>
            <a:ext cx="8452800" cy="34347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94" name="Google Shape;1994;p50"/>
          <p:cNvGrpSpPr/>
          <p:nvPr/>
        </p:nvGrpSpPr>
        <p:grpSpPr>
          <a:xfrm>
            <a:off x="445911" y="1621442"/>
            <a:ext cx="371655" cy="91485"/>
            <a:chOff x="411700" y="2416840"/>
            <a:chExt cx="277873" cy="68400"/>
          </a:xfrm>
        </p:grpSpPr>
        <p:sp>
          <p:nvSpPr>
            <p:cNvPr id="1995" name="Google Shape;1995;p50"/>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6" name="Google Shape;1996;p50"/>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7" name="Google Shape;1997;p50"/>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98" name="Google Shape;1998;p50"/>
          <p:cNvSpPr txBox="1"/>
          <p:nvPr>
            <p:ph type="title"/>
          </p:nvPr>
        </p:nvSpPr>
        <p:spPr>
          <a:xfrm>
            <a:off x="209775" y="468575"/>
            <a:ext cx="8361900" cy="6279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3200"/>
              <a:t>Ventajas de la búsqueda binaria</a:t>
            </a:r>
            <a:endParaRPr sz="3200"/>
          </a:p>
        </p:txBody>
      </p:sp>
      <p:pic>
        <p:nvPicPr>
          <p:cNvPr id="1999" name="Google Shape;1999;p50" title="Screenshot 2025-05-09 at 12.28.13 PM.png"/>
          <p:cNvPicPr preferRelativeResize="0"/>
          <p:nvPr/>
        </p:nvPicPr>
        <p:blipFill>
          <a:blip r:embed="rId3">
            <a:alphaModFix/>
          </a:blip>
          <a:stretch>
            <a:fillRect/>
          </a:stretch>
        </p:blipFill>
        <p:spPr>
          <a:xfrm>
            <a:off x="538525" y="2103474"/>
            <a:ext cx="8197250" cy="219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sp>
        <p:nvSpPr>
          <p:cNvPr id="2004" name="Google Shape;2004;p51"/>
          <p:cNvSpPr/>
          <p:nvPr/>
        </p:nvSpPr>
        <p:spPr>
          <a:xfrm>
            <a:off x="236275" y="389625"/>
            <a:ext cx="8707200" cy="45561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05" name="Google Shape;2005;p51"/>
          <p:cNvGrpSpPr/>
          <p:nvPr/>
        </p:nvGrpSpPr>
        <p:grpSpPr>
          <a:xfrm>
            <a:off x="314011" y="525167"/>
            <a:ext cx="371655" cy="91485"/>
            <a:chOff x="411700" y="2416840"/>
            <a:chExt cx="277873" cy="68400"/>
          </a:xfrm>
        </p:grpSpPr>
        <p:sp>
          <p:nvSpPr>
            <p:cNvPr id="2006" name="Google Shape;2006;p51"/>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7" name="Google Shape;2007;p51"/>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8" name="Google Shape;2008;p51"/>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09" name="Google Shape;2009;p51"/>
          <p:cNvSpPr txBox="1"/>
          <p:nvPr/>
        </p:nvSpPr>
        <p:spPr>
          <a:xfrm>
            <a:off x="462900" y="1006350"/>
            <a:ext cx="82182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5800">
                <a:solidFill>
                  <a:schemeClr val="dk1"/>
                </a:solidFill>
              </a:rPr>
              <a:t>🔴 </a:t>
            </a:r>
            <a:r>
              <a:rPr b="1" lang="en" sz="5800">
                <a:solidFill>
                  <a:schemeClr val="dk1"/>
                </a:solidFill>
              </a:rPr>
              <a:t>NO FUNCIONA SI EL ARREGLO NO ESTÁ ORDENADO.</a:t>
            </a:r>
            <a:endParaRPr b="1" sz="5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