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Lexend Light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exend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exend-bold.fntdata"/><Relationship Id="rId23" Type="http://schemas.openxmlformats.org/officeDocument/2006/relationships/font" Target="fonts/Lexe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exendLight-regular.fntdata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font" Target="fonts/Lexen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446500ab53_0_2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446500ab53_0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3446500ab53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3446500ab53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3446500ab53_0_2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3446500ab53_0_2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35a0dc069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35a0dc069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35a0dc069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35a0dc069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35a0dc069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35a0dc069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35a0dc069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35a0dc069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35a0dc0699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35a0dc0699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35a0dc0699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35a0dc0699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35a0dc069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35a0dc069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/>
          <p:nvPr>
            <p:ph idx="1" type="body"/>
          </p:nvPr>
        </p:nvSpPr>
        <p:spPr>
          <a:xfrm>
            <a:off x="7177475" y="-39600"/>
            <a:ext cx="1856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 C</a:t>
            </a:r>
            <a:endParaRPr/>
          </a:p>
        </p:txBody>
      </p:sp>
      <p:sp>
        <p:nvSpPr>
          <p:cNvPr id="1911" name="Google Shape;1911;p45"/>
          <p:cNvSpPr txBox="1"/>
          <p:nvPr>
            <p:ph type="title"/>
          </p:nvPr>
        </p:nvSpPr>
        <p:spPr>
          <a:xfrm>
            <a:off x="208725" y="425525"/>
            <a:ext cx="8935200" cy="20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200"/>
              <a:t>Unidad 4</a:t>
            </a:r>
            <a:endParaRPr sz="6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200"/>
              <a:t>Estructuras</a:t>
            </a:r>
            <a:endParaRPr sz="6200"/>
          </a:p>
        </p:txBody>
      </p:sp>
      <p:sp>
        <p:nvSpPr>
          <p:cNvPr id="1912" name="Google Shape;1912;p45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Programación I </a:t>
            </a:r>
            <a:endParaRPr/>
          </a:p>
        </p:txBody>
      </p:sp>
      <p:sp>
        <p:nvSpPr>
          <p:cNvPr id="1913" name="Google Shape;1913;p45"/>
          <p:cNvSpPr txBox="1"/>
          <p:nvPr>
            <p:ph idx="4" type="body"/>
          </p:nvPr>
        </p:nvSpPr>
        <p:spPr>
          <a:xfrm>
            <a:off x="13979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Facundo Uferer</a:t>
            </a:r>
            <a:endParaRPr/>
          </a:p>
        </p:txBody>
      </p:sp>
      <p:grpSp>
        <p:nvGrpSpPr>
          <p:cNvPr id="1914" name="Google Shape;1914;p45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15" name="Google Shape;1915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6" name="Google Shape;1916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7" name="Google Shape;1917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0" name="Google Shape;1940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1" name="Google Shape;1941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42" name="Google Shape;1942;p45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6" name="Google Shape;20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7" y="1021475"/>
            <a:ext cx="4324624" cy="3693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7" name="Google Shape;2037;p54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38" name="Google Shape;2038;p54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4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4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4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42" name="Google Shape;2042;p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pic>
        <p:nvPicPr>
          <p:cNvPr id="2043" name="Google Shape;204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450" y="952050"/>
            <a:ext cx="5821524" cy="396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6"/>
          <p:cNvSpPr/>
          <p:nvPr/>
        </p:nvSpPr>
        <p:spPr>
          <a:xfrm>
            <a:off x="368175" y="445825"/>
            <a:ext cx="8452800" cy="4474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46"/>
          <p:cNvSpPr txBox="1"/>
          <p:nvPr>
            <p:ph idx="4" type="subTitle"/>
          </p:nvPr>
        </p:nvSpPr>
        <p:spPr>
          <a:xfrm>
            <a:off x="589100" y="990725"/>
            <a:ext cx="7982700" cy="27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estructura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 en C (llamada </a:t>
            </a:r>
            <a:r>
              <a:rPr lang="en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) es una forma de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crear un tipo de dato propio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, que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agrupa varios datos diferentes en una sola unidad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Es como una caja que guarda distintos tipos de cosas: enteros, decimales, cadenas, etc., con nombre propio cada una.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1" name="Google Shape;1951;p46"/>
          <p:cNvGrpSpPr/>
          <p:nvPr/>
        </p:nvGrpSpPr>
        <p:grpSpPr>
          <a:xfrm>
            <a:off x="533722" y="547594"/>
            <a:ext cx="566364" cy="139500"/>
            <a:chOff x="533722" y="623794"/>
            <a:chExt cx="566364" cy="139500"/>
          </a:xfrm>
        </p:grpSpPr>
        <p:sp>
          <p:nvSpPr>
            <p:cNvPr id="1952" name="Google Shape;1952;p46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6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6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47"/>
          <p:cNvSpPr/>
          <p:nvPr/>
        </p:nvSpPr>
        <p:spPr>
          <a:xfrm>
            <a:off x="368175" y="445825"/>
            <a:ext cx="8452800" cy="4474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47"/>
          <p:cNvSpPr txBox="1"/>
          <p:nvPr>
            <p:ph idx="4" type="subTitle"/>
          </p:nvPr>
        </p:nvSpPr>
        <p:spPr>
          <a:xfrm>
            <a:off x="589100" y="990725"/>
            <a:ext cx="798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¿Para qué sirve?</a:t>
            </a:r>
            <a:endParaRPr b="1" sz="34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En vez de tener muchas variables separadas para representar algo, como los datos de una persona, podés agrupar todo en una </a:t>
            </a:r>
            <a:r>
              <a:rPr b="1" lang="en" sz="2600">
                <a:latin typeface="Arial"/>
                <a:ea typeface="Arial"/>
                <a:cs typeface="Arial"/>
                <a:sym typeface="Arial"/>
              </a:rPr>
              <a:t>estructura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.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1" name="Google Shape;1961;p47"/>
          <p:cNvGrpSpPr/>
          <p:nvPr/>
        </p:nvGrpSpPr>
        <p:grpSpPr>
          <a:xfrm>
            <a:off x="533722" y="547594"/>
            <a:ext cx="566364" cy="139500"/>
            <a:chOff x="533722" y="623794"/>
            <a:chExt cx="566364" cy="139500"/>
          </a:xfrm>
        </p:grpSpPr>
        <p:sp>
          <p:nvSpPr>
            <p:cNvPr id="1962" name="Google Shape;1962;p47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7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7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65" name="Google Shape;1965;p47"/>
          <p:cNvPicPr preferRelativeResize="0"/>
          <p:nvPr/>
        </p:nvPicPr>
        <p:blipFill rotWithShape="1">
          <a:blip r:embed="rId3">
            <a:alphaModFix/>
          </a:blip>
          <a:srcRect b="0" l="0" r="67134" t="0"/>
          <a:stretch/>
        </p:blipFill>
        <p:spPr>
          <a:xfrm>
            <a:off x="2716225" y="3647700"/>
            <a:ext cx="3005200" cy="10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8"/>
          <p:cNvSpPr/>
          <p:nvPr/>
        </p:nvSpPr>
        <p:spPr>
          <a:xfrm>
            <a:off x="368175" y="445825"/>
            <a:ext cx="8452800" cy="4474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1" name="Google Shape;1971;p48"/>
          <p:cNvGrpSpPr/>
          <p:nvPr/>
        </p:nvGrpSpPr>
        <p:grpSpPr>
          <a:xfrm>
            <a:off x="533722" y="547594"/>
            <a:ext cx="566364" cy="139500"/>
            <a:chOff x="533722" y="623794"/>
            <a:chExt cx="566364" cy="139500"/>
          </a:xfrm>
        </p:grpSpPr>
        <p:sp>
          <p:nvSpPr>
            <p:cNvPr id="1972" name="Google Shape;1972;p48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75" name="Google Shape;19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75" y="1263000"/>
            <a:ext cx="3962550" cy="22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6" name="Google Shape;197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850" y="1262999"/>
            <a:ext cx="3680400" cy="27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49"/>
          <p:cNvSpPr/>
          <p:nvPr/>
        </p:nvSpPr>
        <p:spPr>
          <a:xfrm>
            <a:off x="368175" y="445825"/>
            <a:ext cx="8452800" cy="4474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49"/>
          <p:cNvSpPr txBox="1"/>
          <p:nvPr>
            <p:ph idx="4" type="subTitle"/>
          </p:nvPr>
        </p:nvSpPr>
        <p:spPr>
          <a:xfrm>
            <a:off x="589100" y="990725"/>
            <a:ext cx="79827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Definir una estructura</a:t>
            </a:r>
            <a:endParaRPr b="1" sz="42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3" name="Google Shape;1983;p49"/>
          <p:cNvGrpSpPr/>
          <p:nvPr/>
        </p:nvGrpSpPr>
        <p:grpSpPr>
          <a:xfrm>
            <a:off x="533722" y="547594"/>
            <a:ext cx="566364" cy="139500"/>
            <a:chOff x="533722" y="623794"/>
            <a:chExt cx="566364" cy="139500"/>
          </a:xfrm>
        </p:grpSpPr>
        <p:sp>
          <p:nvSpPr>
            <p:cNvPr id="1984" name="Google Shape;1984;p49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87" name="Google Shape;19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950" y="1715200"/>
            <a:ext cx="50673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50"/>
          <p:cNvSpPr/>
          <p:nvPr/>
        </p:nvSpPr>
        <p:spPr>
          <a:xfrm>
            <a:off x="368175" y="445825"/>
            <a:ext cx="8452800" cy="4474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50"/>
          <p:cNvSpPr txBox="1"/>
          <p:nvPr>
            <p:ph idx="4" type="subTitle"/>
          </p:nvPr>
        </p:nvSpPr>
        <p:spPr>
          <a:xfrm>
            <a:off x="589100" y="990725"/>
            <a:ext cx="79827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Crear variables de tipo estructura</a:t>
            </a:r>
            <a:endParaRPr b="1" sz="21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94" name="Google Shape;1994;p50"/>
          <p:cNvGrpSpPr/>
          <p:nvPr/>
        </p:nvGrpSpPr>
        <p:grpSpPr>
          <a:xfrm>
            <a:off x="533722" y="547594"/>
            <a:ext cx="566364" cy="139500"/>
            <a:chOff x="533722" y="623794"/>
            <a:chExt cx="566364" cy="139500"/>
          </a:xfrm>
        </p:grpSpPr>
        <p:sp>
          <p:nvSpPr>
            <p:cNvPr id="1995" name="Google Shape;1995;p50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0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0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98" name="Google Shape;19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325" y="1656000"/>
            <a:ext cx="50673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825" y="2660025"/>
            <a:ext cx="3117875" cy="18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51"/>
          <p:cNvSpPr/>
          <p:nvPr/>
        </p:nvSpPr>
        <p:spPr>
          <a:xfrm>
            <a:off x="368175" y="445825"/>
            <a:ext cx="8452800" cy="4474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51"/>
          <p:cNvSpPr txBox="1"/>
          <p:nvPr>
            <p:ph idx="4" type="subTitle"/>
          </p:nvPr>
        </p:nvSpPr>
        <p:spPr>
          <a:xfrm>
            <a:off x="589100" y="990725"/>
            <a:ext cx="79827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Asignar valores</a:t>
            </a:r>
            <a:endParaRPr b="1" sz="2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Para copiar una cadena, usamos </a:t>
            </a:r>
            <a:r>
              <a:rPr lang="en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strcpy()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&lt;string.h&gt;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.</a:t>
            </a:r>
            <a:endParaRPr b="1" sz="32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06" name="Google Shape;2006;p51"/>
          <p:cNvGrpSpPr/>
          <p:nvPr/>
        </p:nvGrpSpPr>
        <p:grpSpPr>
          <a:xfrm>
            <a:off x="533722" y="547594"/>
            <a:ext cx="566364" cy="139500"/>
            <a:chOff x="533722" y="623794"/>
            <a:chExt cx="566364" cy="139500"/>
          </a:xfrm>
        </p:grpSpPr>
        <p:sp>
          <p:nvSpPr>
            <p:cNvPr id="2007" name="Google Shape;2007;p51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1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1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10" name="Google Shape;20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75" y="2667750"/>
            <a:ext cx="6381750" cy="1657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52"/>
          <p:cNvSpPr/>
          <p:nvPr/>
        </p:nvSpPr>
        <p:spPr>
          <a:xfrm>
            <a:off x="368175" y="445825"/>
            <a:ext cx="8452800" cy="4474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52"/>
          <p:cNvSpPr txBox="1"/>
          <p:nvPr>
            <p:ph idx="4" type="subTitle"/>
          </p:nvPr>
        </p:nvSpPr>
        <p:spPr>
          <a:xfrm>
            <a:off x="589100" y="990725"/>
            <a:ext cx="79827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Mostrar valores</a:t>
            </a:r>
            <a:endParaRPr b="1" sz="36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7" name="Google Shape;2017;p52"/>
          <p:cNvGrpSpPr/>
          <p:nvPr/>
        </p:nvGrpSpPr>
        <p:grpSpPr>
          <a:xfrm>
            <a:off x="533722" y="547594"/>
            <a:ext cx="566364" cy="139500"/>
            <a:chOff x="533722" y="623794"/>
            <a:chExt cx="566364" cy="139500"/>
          </a:xfrm>
        </p:grpSpPr>
        <p:sp>
          <p:nvSpPr>
            <p:cNvPr id="2018" name="Google Shape;2018;p52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21" name="Google Shape;20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2246700"/>
            <a:ext cx="73342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3"/>
          <p:cNvSpPr/>
          <p:nvPr/>
        </p:nvSpPr>
        <p:spPr>
          <a:xfrm>
            <a:off x="368175" y="445825"/>
            <a:ext cx="8452800" cy="4474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53"/>
          <p:cNvSpPr txBox="1"/>
          <p:nvPr>
            <p:ph idx="4" type="subTitle"/>
          </p:nvPr>
        </p:nvSpPr>
        <p:spPr>
          <a:xfrm>
            <a:off x="589100" y="990725"/>
            <a:ext cx="7982700" cy="3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¿Cuándo usar estructuras?</a:t>
            </a:r>
            <a:endParaRPr b="1" sz="3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Cuando tenés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varios datos relacionados entre sí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, como: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Los datos de un estudiante (nombre, legajo, nota)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Una fecha (día, mes, año)</a:t>
            </a:r>
            <a:br>
              <a:rPr lang="en" sz="2300">
                <a:latin typeface="Arial"/>
                <a:ea typeface="Arial"/>
                <a:cs typeface="Arial"/>
                <a:sym typeface="Arial"/>
              </a:rPr>
            </a:b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Un producto (nombre, precio, stock)</a:t>
            </a:r>
            <a:endParaRPr b="1" sz="37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28" name="Google Shape;2028;p53"/>
          <p:cNvGrpSpPr/>
          <p:nvPr/>
        </p:nvGrpSpPr>
        <p:grpSpPr>
          <a:xfrm>
            <a:off x="533722" y="547594"/>
            <a:ext cx="566364" cy="139500"/>
            <a:chOff x="533722" y="623794"/>
            <a:chExt cx="566364" cy="139500"/>
          </a:xfrm>
        </p:grpSpPr>
        <p:sp>
          <p:nvSpPr>
            <p:cNvPr id="2029" name="Google Shape;2029;p53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3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