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exend Light"/>
      <p:regular r:id="rId17"/>
      <p:bold r:id="rId18"/>
    </p:embeddedFont>
    <p:embeddedFont>
      <p:font typeface="Lexe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xendLight-regular.fntdata"/><Relationship Id="rId16" Type="http://schemas.openxmlformats.org/officeDocument/2006/relationships/slide" Target="slides/slide10.xml"/><Relationship Id="rId19" Type="http://schemas.openxmlformats.org/officeDocument/2006/relationships/font" Target="fonts/Lexend-regular.fntdata"/><Relationship Id="rId18" Type="http://schemas.openxmlformats.org/officeDocument/2006/relationships/font" Target="fonts/Lexen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46500ab53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46500ab53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359b9a2dc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359b9a2dc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446500ab53_0_2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446500ab53_0_2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4c8b6b315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4c8b6b315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359b9a2d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359b9a2d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446500ab53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3446500ab53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359b9a2dc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359b9a2dc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359b9a2dc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359b9a2dc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59b9a2dc6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59b9a2dc6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359b9a2dc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359b9a2dc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177475" y="-39600"/>
            <a:ext cx="1856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C</a:t>
            </a:r>
            <a:endParaRPr/>
          </a:p>
        </p:txBody>
      </p:sp>
      <p:sp>
        <p:nvSpPr>
          <p:cNvPr id="1911" name="Google Shape;1911;p45"/>
          <p:cNvSpPr txBox="1"/>
          <p:nvPr>
            <p:ph type="title"/>
          </p:nvPr>
        </p:nvSpPr>
        <p:spPr>
          <a:xfrm>
            <a:off x="208725" y="425525"/>
            <a:ext cx="89352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/>
              <a:t>Unidad 4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/>
              <a:t>Ordenamiento</a:t>
            </a:r>
            <a:endParaRPr sz="6200"/>
          </a:p>
        </p:txBody>
      </p:sp>
      <p:sp>
        <p:nvSpPr>
          <p:cNvPr id="1912" name="Google Shape;191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Programación I </a:t>
            </a:r>
            <a:endParaRPr/>
          </a:p>
        </p:txBody>
      </p:sp>
      <p:sp>
        <p:nvSpPr>
          <p:cNvPr id="1913" name="Google Shape;1913;p45"/>
          <p:cNvSpPr txBox="1"/>
          <p:nvPr>
            <p:ph idx="4" type="body"/>
          </p:nvPr>
        </p:nvSpPr>
        <p:spPr>
          <a:xfrm>
            <a:off x="13979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Facundo Uferer</a:t>
            </a:r>
            <a:endParaRPr/>
          </a:p>
        </p:txBody>
      </p:sp>
      <p:grpSp>
        <p:nvGrpSpPr>
          <p:cNvPr id="1914" name="Google Shape;1914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5" name="Google Shape;1915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6" name="Google Shape;1916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2" name="Google Shape;1942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54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8" name="Google Shape;2038;p54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2039" name="Google Shape;2039;p54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4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4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2" name="Google Shape;2042;p54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Comparación entre métodos</a:t>
            </a:r>
            <a:endParaRPr sz="3200"/>
          </a:p>
        </p:txBody>
      </p:sp>
      <p:pic>
        <p:nvPicPr>
          <p:cNvPr id="2043" name="Google Shape;20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00" y="2089812"/>
            <a:ext cx="8225598" cy="22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46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51" name="Google Shape;1951;p46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46"/>
          <p:cNvSpPr txBox="1"/>
          <p:nvPr>
            <p:ph idx="4" type="subTitle"/>
          </p:nvPr>
        </p:nvSpPr>
        <p:spPr>
          <a:xfrm>
            <a:off x="589100" y="1845125"/>
            <a:ext cx="79827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ordenación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 consiste en organizar los elementos de un arreglo en un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orden específico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, ya sea: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Ascendente (menor a mayor)</a:t>
            </a:r>
            <a:br>
              <a:rPr lang="en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Descendente (mayor a menor)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46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Ordenamiento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7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1" name="Google Shape;1961;p47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62" name="Google Shape;1962;p47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5" name="Google Shape;1965;p47"/>
          <p:cNvSpPr txBox="1"/>
          <p:nvPr>
            <p:ph idx="4" type="subTitle"/>
          </p:nvPr>
        </p:nvSpPr>
        <p:spPr>
          <a:xfrm>
            <a:off x="589100" y="1845125"/>
            <a:ext cx="79827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Burbuja (Bubble Sort)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Selección (Selection Sort)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Inserción (Insertion Sort)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47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Métodos más comunes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8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2" name="Google Shape;1972;p48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73" name="Google Shape;1973;p48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6" name="Google Shape;1976;p48"/>
          <p:cNvSpPr txBox="1"/>
          <p:nvPr>
            <p:ph idx="4" type="subTitle"/>
          </p:nvPr>
        </p:nvSpPr>
        <p:spPr>
          <a:xfrm>
            <a:off x="589100" y="1845125"/>
            <a:ext cx="79827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Compara elementos adyacentes y los intercambia si están en el orden incorrecto. Repite hasta que todo esté ordenado.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48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Método Burbuja (Bubble Sort)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2" name="Google Shape;1982;p49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1983" name="Google Shape;1983;p49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87" name="Google Shape;1987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1988" name="Google Shape;19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6" y="972650"/>
            <a:ext cx="4497526" cy="393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0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4" name="Google Shape;1994;p50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95" name="Google Shape;1995;p50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0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8" name="Google Shape;1998;p50"/>
          <p:cNvSpPr txBox="1"/>
          <p:nvPr>
            <p:ph idx="4" type="subTitle"/>
          </p:nvPr>
        </p:nvSpPr>
        <p:spPr>
          <a:xfrm>
            <a:off x="589100" y="1845125"/>
            <a:ext cx="79827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Encuentra el mínimo en cada pasada y lo pone en su posición correcta.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50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Método Selección (Selection Sort)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4" name="Google Shape;2004;p51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05" name="Google Shape;2005;p51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09" name="Google Shape;2009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2010" name="Google Shape;201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6" y="972650"/>
            <a:ext cx="4497526" cy="393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2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6" name="Google Shape;2016;p52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2017" name="Google Shape;2017;p52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0" name="Google Shape;2020;p52"/>
          <p:cNvSpPr txBox="1"/>
          <p:nvPr>
            <p:ph idx="4" type="subTitle"/>
          </p:nvPr>
        </p:nvSpPr>
        <p:spPr>
          <a:xfrm>
            <a:off x="589100" y="1845125"/>
            <a:ext cx="79827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Inserta cada elemento en su lugar correcto como si estuvieras ordenando cartas en la mano.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52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Método Inserción (Insertion Sort)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53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27" name="Google Shape;2027;p53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1" name="Google Shape;2031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2032" name="Google Shape;203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99" y="947925"/>
            <a:ext cx="4332999" cy="39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