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  <p:sldMasterId id="214748369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Lexend Light"/>
      <p:regular r:id="rId15"/>
      <p:bold r:id="rId16"/>
    </p:embeddedFont>
    <p:embeddedFont>
      <p:font typeface="Lexend"/>
      <p:regular r:id="rId17"/>
      <p:bold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22" Type="http://schemas.openxmlformats.org/officeDocument/2006/relationships/font" Target="fonts/RobotoMono-boldItalic.fntdata"/><Relationship Id="rId21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LexendLight-regular.fntdata"/><Relationship Id="rId14" Type="http://schemas.openxmlformats.org/officeDocument/2006/relationships/slide" Target="slides/slide8.xml"/><Relationship Id="rId17" Type="http://schemas.openxmlformats.org/officeDocument/2006/relationships/font" Target="fonts/Lexend-regular.fntdata"/><Relationship Id="rId16" Type="http://schemas.openxmlformats.org/officeDocument/2006/relationships/font" Target="fonts/LexendLight-bold.fntdata"/><Relationship Id="rId19" Type="http://schemas.openxmlformats.org/officeDocument/2006/relationships/font" Target="fonts/RobotoMono-regular.fntdata"/><Relationship Id="rId18" Type="http://schemas.openxmlformats.org/officeDocument/2006/relationships/font" Target="fonts/Lexen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6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46500ab53_0_2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46500ab53_0_2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446500ab53_0_2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3446500ab53_0_2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446500ab53_0_24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446500ab53_0_24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g3593004cc7d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0" name="Google Shape;1970;g3593004cc7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0" name="Shape 1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g3593004cc7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2" name="Google Shape;1982;g3593004cc7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1" name="Shape 1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2" name="Google Shape;1992;g3593004cc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3" name="Google Shape;1993;g3593004cc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2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g3593004cc7d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4" name="Google Shape;2004;g3593004cc7d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3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g3593004cc7d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5" name="Google Shape;2015;g3593004cc7d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solid with header">
  <p:cSld name="CUSTOM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2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4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id with header">
  <p:cSld name="CUSTOM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27" name="Google Shape;127;p15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4" type="subTitle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with header">
  <p:cSld name="CUSTOM_1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/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16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5" name="Google Shape;195;p16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196" name="Google Shape;196;p16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header">
  <p:cSld name="CUSTOM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1" name="Google Shape;261;p17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62" name="Google Shape;262;p17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3" name="Google Shape;263;p17"/>
          <p:cNvSpPr txBox="1"/>
          <p:nvPr>
            <p:ph idx="4" type="subTitle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17"/>
          <p:cNvSpPr txBox="1"/>
          <p:nvPr>
            <p:ph idx="5" type="subTitle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0" name="Google Shape;330;p18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2" name="Google Shape;332;p18"/>
          <p:cNvSpPr txBox="1"/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 boxes with header">
  <p:cSld name="CUSTOM_1_1_1_1_1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/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97" name="Google Shape;397;p19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boxes with header">
  <p:cSld name="CUSTOM_1_1_1_1_1_1_1_1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461" name="Google Shape;461;p20"/>
          <p:cNvSpPr txBox="1"/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b="1" sz="8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0"/>
          <p:cNvSpPr txBox="1"/>
          <p:nvPr>
            <p:ph idx="1" type="body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6" name="Google Shape;466;p20"/>
          <p:cNvSpPr txBox="1"/>
          <p:nvPr>
            <p:ph idx="2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467" name="Google Shape;467;p20"/>
          <p:cNvSpPr txBox="1"/>
          <p:nvPr>
            <p:ph idx="3" type="body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CUSTOM_1_1_1_1_1_1_1_1_1_1"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1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3" name="Google Shape;533;p21"/>
          <p:cNvSpPr txBox="1"/>
          <p:nvPr>
            <p:ph idx="1" type="subTitle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1_1_1_1_1_1_1_1_1_1_1"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2"/>
          <p:cNvSpPr txBox="1"/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1_1_1_1_1_1_1_1_1_1_2"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23"/>
          <p:cNvSpPr txBox="1"/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4" name="Google Shape;664;p23"/>
          <p:cNvSpPr txBox="1"/>
          <p:nvPr>
            <p:ph idx="1" type="body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1_1_1_1_1_1_1_1_1_1_2_1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24"/>
          <p:cNvSpPr txBox="1"/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0" name="Google Shape;730;p24"/>
          <p:cNvSpPr txBox="1"/>
          <p:nvPr>
            <p:ph idx="1" type="body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1" name="Google Shape;731;p24"/>
          <p:cNvSpPr txBox="1"/>
          <p:nvPr>
            <p:ph idx="2" type="body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_1_1_1_1_1_1_1_1_1_2_1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5"/>
          <p:cNvSpPr txBox="1"/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1_1_1_1_1_1_1_1_1_1_2_1_1_1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1" name="Google Shape;861;p26"/>
          <p:cNvSpPr txBox="1"/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2" name="Google Shape;862;p26"/>
          <p:cNvSpPr txBox="1"/>
          <p:nvPr>
            <p:ph idx="1" type="subTitle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3" name="Google Shape;863;p26"/>
          <p:cNvSpPr txBox="1"/>
          <p:nvPr>
            <p:ph idx="2" type="body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1_1_1_1_1_1_1_1_1_1_2_1_1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p27"/>
          <p:cNvSpPr txBox="1"/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2" name="Google Shape;932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33" name="Google Shape;933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6" name="Google Shape;936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7" name="Google Shape;937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38" name="Google Shape;938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939" name="Google Shape;93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_1_1_1_1_1_1_1_1_1_2_1_1_1_1_1">
    <p:spTree>
      <p:nvGrpSpPr>
        <p:cNvPr id="940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3" name="Google Shape;1003;p3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4" name="Google Shape;1004;p30"/>
          <p:cNvSpPr txBox="1"/>
          <p:nvPr>
            <p:ph idx="1" type="subTitle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1_1_1_1_1_1_1_1_1_1_2_1_1_1_1_1_1"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31"/>
          <p:cNvSpPr txBox="1"/>
          <p:nvPr>
            <p:ph idx="1" type="body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_1_1_1_1_1_1_1_1_1_2_1_1_1_1_1_1_1">
    <p:spTree>
      <p:nvGrpSpPr>
        <p:cNvPr id="107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4" name="Google Shape;1134;p32"/>
          <p:cNvSpPr txBox="1"/>
          <p:nvPr>
            <p:ph idx="1" type="body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135" name="Google Shape;1135;p32"/>
          <p:cNvSpPr txBox="1"/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grid">
  <p:cSld name="CUSTOM_1_1_1_1_1_1_1_1_1_1_2_1_1_1_1_1_1_1_1">
    <p:spTree>
      <p:nvGrpSpPr>
        <p:cNvPr id="1137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_1_1_1_1_1_1_1_1_1_1_2_1_1_1_1_1_1_1_1_1">
    <p:spTree>
      <p:nvGrpSpPr>
        <p:cNvPr id="120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1_1_1_1_1_1_1_1_1_1_2_1_1_1_1_1_1_1_1_1_1">
    <p:spTree>
      <p:nvGrpSpPr>
        <p:cNvPr id="1205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8" name="Google Shape;1268;p35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9" name="Google Shape;1269;p35"/>
          <p:cNvSpPr txBox="1"/>
          <p:nvPr>
            <p:ph idx="1" type="subTitle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0" name="Google Shape;1270;p35"/>
          <p:cNvSpPr txBox="1"/>
          <p:nvPr>
            <p:ph idx="2" type="subTitle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1" name="Google Shape;1271;p35"/>
          <p:cNvSpPr txBox="1"/>
          <p:nvPr>
            <p:ph idx="3" type="subTitle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2" name="Google Shape;1272;p35"/>
          <p:cNvSpPr txBox="1"/>
          <p:nvPr>
            <p:ph idx="4" type="subTitle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3" name="Google Shape;1273;p35"/>
          <p:cNvSpPr txBox="1"/>
          <p:nvPr>
            <p:ph idx="5" type="subTitle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4" name="Google Shape;1274;p35"/>
          <p:cNvSpPr txBox="1"/>
          <p:nvPr>
            <p:ph idx="6" type="subTitle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1_1_1_1_1_1_1_1_1_1_2_1_1_1_1_1_1_1_1_1_1_1">
    <p:spTree>
      <p:nvGrpSpPr>
        <p:cNvPr id="1276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9" name="Google Shape;1339;p36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40" name="Google Shape;1340;p36"/>
          <p:cNvSpPr txBox="1"/>
          <p:nvPr>
            <p:ph idx="1" type="body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341" name="Google Shape;1341;p36"/>
          <p:cNvSpPr/>
          <p:nvPr>
            <p:ph idx="2" type="pic"/>
          </p:nvPr>
        </p:nvSpPr>
        <p:spPr>
          <a:xfrm>
            <a:off x="3769050" y="2304400"/>
            <a:ext cx="5156700" cy="25686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_1_1_1_1_1_1_1_1_2_1_1_1_1_1_1_1_1_1_1_1_1">
    <p:spTree>
      <p:nvGrpSpPr>
        <p:cNvPr id="1343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37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7" name="Google Shape;1407;p37"/>
          <p:cNvSpPr txBox="1"/>
          <p:nvPr>
            <p:ph idx="1" type="body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08" name="Google Shape;1408;p37"/>
          <p:cNvSpPr txBox="1"/>
          <p:nvPr>
            <p:ph idx="2" type="subTitle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9" name="Google Shape;1409;p37"/>
          <p:cNvSpPr txBox="1"/>
          <p:nvPr>
            <p:ph idx="3" type="body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10" name="Google Shape;1410;p37"/>
          <p:cNvSpPr txBox="1"/>
          <p:nvPr>
            <p:ph idx="4" type="subTitle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1_1_1_1_1_1_1_1_1_1_2_1_1_1_1_1_1_1_1_1_1_1_1_1">
    <p:spTree>
      <p:nvGrpSpPr>
        <p:cNvPr id="1412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p38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6" name="Google Shape;1476;p38"/>
          <p:cNvSpPr txBox="1"/>
          <p:nvPr>
            <p:ph idx="1" type="body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7" name="Google Shape;1477;p38"/>
          <p:cNvSpPr txBox="1"/>
          <p:nvPr>
            <p:ph idx="2" type="subTitle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8" name="Google Shape;1478;p38"/>
          <p:cNvSpPr txBox="1"/>
          <p:nvPr>
            <p:ph idx="3" type="body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79" name="Google Shape;1479;p38"/>
          <p:cNvSpPr txBox="1"/>
          <p:nvPr>
            <p:ph idx="4" type="subTitle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0" name="Google Shape;1480;p38"/>
          <p:cNvSpPr txBox="1"/>
          <p:nvPr>
            <p:ph idx="5" type="body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481" name="Google Shape;1481;p38"/>
          <p:cNvSpPr txBox="1"/>
          <p:nvPr>
            <p:ph idx="6" type="subTitle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">
  <p:cSld name="CUSTOM_1_1_1_1_1_1_1_1_1_1_2_1_1_1_1_1_1_1_1_1_1_1_1_1_1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6" name="Google Shape;1546;p39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7" name="Google Shape;1547;p39"/>
          <p:cNvSpPr txBox="1"/>
          <p:nvPr>
            <p:ph idx="1" type="body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48" name="Google Shape;1548;p39"/>
          <p:cNvSpPr txBox="1"/>
          <p:nvPr>
            <p:ph idx="2" type="subTitle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9" name="Google Shape;1549;p39"/>
          <p:cNvSpPr txBox="1"/>
          <p:nvPr>
            <p:ph idx="3" type="body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0" name="Google Shape;1550;p39"/>
          <p:cNvSpPr txBox="1"/>
          <p:nvPr>
            <p:ph idx="4" type="subTitle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1" name="Google Shape;1551;p39"/>
          <p:cNvSpPr txBox="1"/>
          <p:nvPr>
            <p:ph idx="5" type="body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2" name="Google Shape;1552;p39"/>
          <p:cNvSpPr txBox="1"/>
          <p:nvPr>
            <p:ph idx="6" type="subTitle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3" name="Google Shape;1553;p39"/>
          <p:cNvSpPr txBox="1"/>
          <p:nvPr>
            <p:ph idx="7" type="body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554" name="Google Shape;1554;p39"/>
          <p:cNvSpPr txBox="1"/>
          <p:nvPr>
            <p:ph idx="8" type="subTitle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CUSTOM_1_1_1_1_1_1_1_1_1_1_2_1_1_1_1_1_1_1_1_1_1_1_1_1_1_1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9" name="Google Shape;1619;p40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20" name="Google Shape;1620;p40"/>
          <p:cNvSpPr/>
          <p:nvPr>
            <p:ph idx="2" type="pic"/>
          </p:nvPr>
        </p:nvSpPr>
        <p:spPr>
          <a:xfrm>
            <a:off x="213450" y="2022825"/>
            <a:ext cx="8717100" cy="2837700"/>
          </a:xfrm>
          <a:prstGeom prst="roundRect">
            <a:avLst>
              <a:gd fmla="val 4123" name="adj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_1_1_1_1_1_1_1_1_1_2_1_1_1_1_1_1_1_1_1_1_1_1_1_1_1_1">
    <p:spTree>
      <p:nvGrpSpPr>
        <p:cNvPr id="1622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5" name="Google Shape;1685;p41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6" name="Google Shape;1686;p41"/>
          <p:cNvSpPr txBox="1"/>
          <p:nvPr>
            <p:ph idx="1" type="body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7" name="Google Shape;1687;p41"/>
          <p:cNvSpPr txBox="1"/>
          <p:nvPr>
            <p:ph idx="2" type="subTitle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8" name="Google Shape;1688;p41"/>
          <p:cNvSpPr txBox="1"/>
          <p:nvPr>
            <p:ph idx="3" type="body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689" name="Google Shape;1689;p41"/>
          <p:cNvSpPr txBox="1"/>
          <p:nvPr>
            <p:ph idx="4" type="subTitle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0" name="Google Shape;1690;p41"/>
          <p:cNvSpPr/>
          <p:nvPr>
            <p:ph idx="5" type="pic"/>
          </p:nvPr>
        </p:nvSpPr>
        <p:spPr>
          <a:xfrm>
            <a:off x="11736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1" name="Google Shape;1691;p41"/>
          <p:cNvSpPr/>
          <p:nvPr>
            <p:ph idx="6" type="pic"/>
          </p:nvPr>
        </p:nvSpPr>
        <p:spPr>
          <a:xfrm>
            <a:off x="4916100" y="3022475"/>
            <a:ext cx="30543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_1_1_1_1_1_1_1_1_1_2_1_1_1_1_1_1_1_1_1_1_1_1_1_1_1_1_1"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6" name="Google Shape;1756;p42"/>
          <p:cNvSpPr txBox="1"/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7" name="Google Shape;1757;p42"/>
          <p:cNvSpPr txBox="1"/>
          <p:nvPr>
            <p:ph idx="1" type="body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58" name="Google Shape;1758;p42"/>
          <p:cNvSpPr txBox="1"/>
          <p:nvPr>
            <p:ph idx="2" type="subTitle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9" name="Google Shape;1759;p42"/>
          <p:cNvSpPr txBox="1"/>
          <p:nvPr>
            <p:ph idx="3" type="body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0" name="Google Shape;1760;p42"/>
          <p:cNvSpPr txBox="1"/>
          <p:nvPr>
            <p:ph idx="4" type="subTitle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1" name="Google Shape;1761;p42"/>
          <p:cNvSpPr/>
          <p:nvPr>
            <p:ph idx="5" type="pic"/>
          </p:nvPr>
        </p:nvSpPr>
        <p:spPr>
          <a:xfrm>
            <a:off x="423750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2" name="Google Shape;1762;p42"/>
          <p:cNvSpPr/>
          <p:nvPr>
            <p:ph idx="6" type="pic"/>
          </p:nvPr>
        </p:nvSpPr>
        <p:spPr>
          <a:xfrm>
            <a:off x="327607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/>
          <p:nvPr>
            <p:ph idx="7" type="body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/>
        </p:txBody>
      </p:sp>
      <p:sp>
        <p:nvSpPr>
          <p:cNvPr id="1764" name="Google Shape;1764;p42"/>
          <p:cNvSpPr txBox="1"/>
          <p:nvPr>
            <p:ph idx="8" type="subTitle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5" name="Google Shape;1765;p42"/>
          <p:cNvSpPr/>
          <p:nvPr>
            <p:ph idx="9" type="pic"/>
          </p:nvPr>
        </p:nvSpPr>
        <p:spPr>
          <a:xfrm>
            <a:off x="6128391" y="3022475"/>
            <a:ext cx="2586900" cy="18645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1_1_1_1_1_1_1_1_1_1_2_1_1_1_1_1_1_1_1_1_1_1_1_1_1_1_1_1_1">
    <p:spTree>
      <p:nvGrpSpPr>
        <p:cNvPr id="1767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0" name="Google Shape;1830;p43"/>
          <p:cNvSpPr/>
          <p:nvPr>
            <p:ph idx="2" type="pic"/>
          </p:nvPr>
        </p:nvSpPr>
        <p:spPr>
          <a:xfrm>
            <a:off x="436350" y="262350"/>
            <a:ext cx="8271300" cy="46188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1_1_1_1_1_1_1_1_1_1_2_1_1_1_1_1_1_1_1_1_1_1_1_1_1_1_1_1_1_1"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rect b="b" l="l" r="r" t="t"/>
              <a:pathLst>
                <a:path extrusionOk="0" h="6350" w="1219200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rect b="b" l="l" r="r" t="t"/>
              <a:pathLst>
                <a:path extrusionOk="0" h="6858000" w="635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cap="flat" cmpd="sng" w="9525">
              <a:solidFill>
                <a:schemeClr val="accent6"/>
              </a:solidFill>
              <a:prstDash val="solid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5" name="Google Shape;1895;p44"/>
          <p:cNvSpPr txBox="1"/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96" name="Google Shape;1896;p44"/>
          <p:cNvSpPr/>
          <p:nvPr>
            <p:ph idx="2" type="pic"/>
          </p:nvPr>
        </p:nvSpPr>
        <p:spPr>
          <a:xfrm>
            <a:off x="208725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7" name="Google Shape;1897;p44"/>
          <p:cNvSpPr/>
          <p:nvPr>
            <p:ph idx="3" type="pic"/>
          </p:nvPr>
        </p:nvSpPr>
        <p:spPr>
          <a:xfrm>
            <a:off x="3154251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8" name="Google Shape;1898;p44"/>
          <p:cNvSpPr/>
          <p:nvPr>
            <p:ph idx="4" type="pic"/>
          </p:nvPr>
        </p:nvSpPr>
        <p:spPr>
          <a:xfrm>
            <a:off x="6099777" y="134445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899" name="Google Shape;1899;p44"/>
          <p:cNvSpPr/>
          <p:nvPr>
            <p:ph idx="5" type="pic"/>
          </p:nvPr>
        </p:nvSpPr>
        <p:spPr>
          <a:xfrm>
            <a:off x="208725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0" name="Google Shape;1900;p44"/>
          <p:cNvSpPr/>
          <p:nvPr>
            <p:ph idx="6" type="pic"/>
          </p:nvPr>
        </p:nvSpPr>
        <p:spPr>
          <a:xfrm>
            <a:off x="3154251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1" name="Google Shape;1901;p44"/>
          <p:cNvSpPr/>
          <p:nvPr>
            <p:ph idx="7" type="pic"/>
          </p:nvPr>
        </p:nvSpPr>
        <p:spPr>
          <a:xfrm>
            <a:off x="6099777" y="2611125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2" name="Google Shape;1902;p44"/>
          <p:cNvSpPr/>
          <p:nvPr>
            <p:ph idx="8" type="pic"/>
          </p:nvPr>
        </p:nvSpPr>
        <p:spPr>
          <a:xfrm>
            <a:off x="208725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3" name="Google Shape;1903;p44"/>
          <p:cNvSpPr/>
          <p:nvPr>
            <p:ph idx="9" type="pic"/>
          </p:nvPr>
        </p:nvSpPr>
        <p:spPr>
          <a:xfrm>
            <a:off x="3154251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4" name="Google Shape;1904;p44"/>
          <p:cNvSpPr/>
          <p:nvPr>
            <p:ph idx="13" type="pic"/>
          </p:nvPr>
        </p:nvSpPr>
        <p:spPr>
          <a:xfrm>
            <a:off x="6099777" y="3877800"/>
            <a:ext cx="2838600" cy="1151100"/>
          </a:xfrm>
          <a:prstGeom prst="roundRect">
            <a:avLst>
              <a:gd fmla="val 3854" name="adj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2794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2794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2794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2794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0" name="Google Shape;1910;p45"/>
          <p:cNvSpPr txBox="1"/>
          <p:nvPr>
            <p:ph idx="1" type="body"/>
          </p:nvPr>
        </p:nvSpPr>
        <p:spPr>
          <a:xfrm>
            <a:off x="7177475" y="-39600"/>
            <a:ext cx="18564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PROGRAMACIÓN CON C</a:t>
            </a:r>
            <a:endParaRPr/>
          </a:p>
        </p:txBody>
      </p:sp>
      <p:sp>
        <p:nvSpPr>
          <p:cNvPr id="1911" name="Google Shape;1911;p45"/>
          <p:cNvSpPr txBox="1"/>
          <p:nvPr>
            <p:ph type="title"/>
          </p:nvPr>
        </p:nvSpPr>
        <p:spPr>
          <a:xfrm>
            <a:off x="208725" y="425525"/>
            <a:ext cx="8935200" cy="20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Unidad 5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Funciones y Procedimientos</a:t>
            </a:r>
            <a:endParaRPr sz="4800"/>
          </a:p>
        </p:txBody>
      </p:sp>
      <p:sp>
        <p:nvSpPr>
          <p:cNvPr id="1912" name="Google Shape;1912;p45"/>
          <p:cNvSpPr txBox="1"/>
          <p:nvPr>
            <p:ph idx="3" type="body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Programación I </a:t>
            </a:r>
            <a:endParaRPr/>
          </a:p>
        </p:txBody>
      </p:sp>
      <p:sp>
        <p:nvSpPr>
          <p:cNvPr id="1913" name="Google Shape;1913;p45"/>
          <p:cNvSpPr txBox="1"/>
          <p:nvPr>
            <p:ph idx="4" type="body"/>
          </p:nvPr>
        </p:nvSpPr>
        <p:spPr>
          <a:xfrm>
            <a:off x="1397975" y="-39600"/>
            <a:ext cx="3810300" cy="3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Facundo Uferer</a:t>
            </a:r>
            <a:endParaRPr/>
          </a:p>
        </p:txBody>
      </p:sp>
      <p:grpSp>
        <p:nvGrpSpPr>
          <p:cNvPr id="1914" name="Google Shape;1914;p45"/>
          <p:cNvGrpSpPr/>
          <p:nvPr/>
        </p:nvGrpSpPr>
        <p:grpSpPr>
          <a:xfrm>
            <a:off x="1966534" y="2571650"/>
            <a:ext cx="5210945" cy="2242155"/>
            <a:chOff x="2267909" y="2831175"/>
            <a:chExt cx="4608193" cy="1982804"/>
          </a:xfrm>
        </p:grpSpPr>
        <p:grpSp>
          <p:nvGrpSpPr>
            <p:cNvPr id="1915" name="Google Shape;1915;p45"/>
            <p:cNvGrpSpPr/>
            <p:nvPr/>
          </p:nvGrpSpPr>
          <p:grpSpPr>
            <a:xfrm>
              <a:off x="2267909" y="3080044"/>
              <a:ext cx="4608193" cy="1733935"/>
              <a:chOff x="5485193" y="340487"/>
              <a:chExt cx="3462464" cy="1302829"/>
            </a:xfrm>
          </p:grpSpPr>
          <p:sp>
            <p:nvSpPr>
              <p:cNvPr id="1916" name="Google Shape;1916;p45"/>
              <p:cNvSpPr/>
              <p:nvPr/>
            </p:nvSpPr>
            <p:spPr>
              <a:xfrm>
                <a:off x="5485193" y="340487"/>
                <a:ext cx="3462464" cy="1296479"/>
              </a:xfrm>
              <a:custGeom>
                <a:rect b="b" l="l" r="r" t="t"/>
                <a:pathLst>
                  <a:path extrusionOk="0" h="1296479" w="3462464">
                    <a:moveTo>
                      <a:pt x="0" y="0"/>
                    </a:moveTo>
                    <a:lnTo>
                      <a:pt x="3462464" y="0"/>
                    </a:lnTo>
                    <a:lnTo>
                      <a:pt x="3462464" y="1296480"/>
                    </a:lnTo>
                    <a:lnTo>
                      <a:pt x="0" y="1296480"/>
                    </a:lnTo>
                    <a:close/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7" name="Google Shape;1917;p45"/>
              <p:cNvSpPr/>
              <p:nvPr/>
            </p:nvSpPr>
            <p:spPr>
              <a:xfrm>
                <a:off x="784021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8" name="Google Shape;1918;p45"/>
              <p:cNvSpPr/>
              <p:nvPr/>
            </p:nvSpPr>
            <p:spPr>
              <a:xfrm>
                <a:off x="802481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19" name="Google Shape;1919;p45"/>
              <p:cNvSpPr/>
              <p:nvPr/>
            </p:nvSpPr>
            <p:spPr>
              <a:xfrm>
                <a:off x="820934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0" name="Google Shape;1920;p45"/>
              <p:cNvSpPr/>
              <p:nvPr/>
            </p:nvSpPr>
            <p:spPr>
              <a:xfrm>
                <a:off x="839393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1" name="Google Shape;1921;p45"/>
              <p:cNvSpPr/>
              <p:nvPr/>
            </p:nvSpPr>
            <p:spPr>
              <a:xfrm>
                <a:off x="857853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2" name="Google Shape;1922;p45"/>
              <p:cNvSpPr/>
              <p:nvPr/>
            </p:nvSpPr>
            <p:spPr>
              <a:xfrm>
                <a:off x="876306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3" name="Google Shape;1923;p45"/>
              <p:cNvSpPr/>
              <p:nvPr/>
            </p:nvSpPr>
            <p:spPr>
              <a:xfrm>
                <a:off x="675500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4" name="Google Shape;1924;p45"/>
              <p:cNvSpPr/>
              <p:nvPr/>
            </p:nvSpPr>
            <p:spPr>
              <a:xfrm>
                <a:off x="69395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5" name="Google Shape;1925;p45"/>
              <p:cNvSpPr/>
              <p:nvPr/>
            </p:nvSpPr>
            <p:spPr>
              <a:xfrm>
                <a:off x="712412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6" name="Google Shape;1926;p45"/>
              <p:cNvSpPr/>
              <p:nvPr/>
            </p:nvSpPr>
            <p:spPr>
              <a:xfrm>
                <a:off x="7308723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7" name="Google Shape;1927;p45"/>
              <p:cNvSpPr/>
              <p:nvPr/>
            </p:nvSpPr>
            <p:spPr>
              <a:xfrm>
                <a:off x="749331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8" name="Google Shape;1928;p45"/>
              <p:cNvSpPr/>
              <p:nvPr/>
            </p:nvSpPr>
            <p:spPr>
              <a:xfrm>
                <a:off x="7677911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29" name="Google Shape;1929;p45"/>
              <p:cNvSpPr/>
              <p:nvPr/>
            </p:nvSpPr>
            <p:spPr>
              <a:xfrm>
                <a:off x="566978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0" name="Google Shape;1930;p45"/>
              <p:cNvSpPr/>
              <p:nvPr/>
            </p:nvSpPr>
            <p:spPr>
              <a:xfrm>
                <a:off x="585438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1" name="Google Shape;1931;p45"/>
              <p:cNvSpPr/>
              <p:nvPr/>
            </p:nvSpPr>
            <p:spPr>
              <a:xfrm>
                <a:off x="603897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2" name="Google Shape;1932;p45"/>
              <p:cNvSpPr/>
              <p:nvPr/>
            </p:nvSpPr>
            <p:spPr>
              <a:xfrm>
                <a:off x="6223508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3" name="Google Shape;1933;p45"/>
              <p:cNvSpPr/>
              <p:nvPr/>
            </p:nvSpPr>
            <p:spPr>
              <a:xfrm>
                <a:off x="6408102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4" name="Google Shape;1934;p45"/>
              <p:cNvSpPr/>
              <p:nvPr/>
            </p:nvSpPr>
            <p:spPr>
              <a:xfrm>
                <a:off x="6592697" y="340487"/>
                <a:ext cx="6350" cy="1296479"/>
              </a:xfrm>
              <a:custGeom>
                <a:rect b="b" l="l" r="r" t="t"/>
                <a:pathLst>
                  <a:path extrusionOk="0" h="1296479" w="6350">
                    <a:moveTo>
                      <a:pt x="0" y="0"/>
                    </a:moveTo>
                    <a:lnTo>
                      <a:pt x="0" y="129648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5" name="Google Shape;1935;p45"/>
              <p:cNvSpPr/>
              <p:nvPr/>
            </p:nvSpPr>
            <p:spPr>
              <a:xfrm>
                <a:off x="5485193" y="525653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6" name="Google Shape;1936;p45"/>
              <p:cNvSpPr/>
              <p:nvPr/>
            </p:nvSpPr>
            <p:spPr>
              <a:xfrm>
                <a:off x="5485193" y="145173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7" name="Google Shape;1937;p45"/>
              <p:cNvSpPr/>
              <p:nvPr/>
            </p:nvSpPr>
            <p:spPr>
              <a:xfrm>
                <a:off x="5485193" y="1636966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8" name="Google Shape;1938;p45"/>
              <p:cNvSpPr/>
              <p:nvPr/>
            </p:nvSpPr>
            <p:spPr>
              <a:xfrm>
                <a:off x="5485193" y="1266507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39" name="Google Shape;1939;p45"/>
              <p:cNvSpPr/>
              <p:nvPr/>
            </p:nvSpPr>
            <p:spPr>
              <a:xfrm>
                <a:off x="5485193" y="1081278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0" name="Google Shape;1940;p45"/>
              <p:cNvSpPr/>
              <p:nvPr/>
            </p:nvSpPr>
            <p:spPr>
              <a:xfrm>
                <a:off x="5485193" y="89611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  <p:sp>
            <p:nvSpPr>
              <p:cNvPr id="1941" name="Google Shape;1941;p45"/>
              <p:cNvSpPr/>
              <p:nvPr/>
            </p:nvSpPr>
            <p:spPr>
              <a:xfrm>
                <a:off x="5485193" y="710882"/>
                <a:ext cx="3462464" cy="6350"/>
              </a:xfrm>
              <a:custGeom>
                <a:rect b="b" l="l" r="r" t="t"/>
                <a:pathLst>
                  <a:path extrusionOk="0" h="6350" w="3462464">
                    <a:moveTo>
                      <a:pt x="0" y="0"/>
                    </a:moveTo>
                    <a:lnTo>
                      <a:pt x="3462464" y="0"/>
                    </a:lnTo>
                  </a:path>
                </a:pathLst>
              </a:custGeom>
              <a:noFill/>
              <a:ln cap="flat" cmpd="sng" w="9525">
                <a:solidFill>
                  <a:schemeClr val="lt1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/>
              </a:p>
            </p:txBody>
          </p:sp>
        </p:grpSp>
        <p:sp>
          <p:nvSpPr>
            <p:cNvPr id="1942" name="Google Shape;1942;p45"/>
            <p:cNvSpPr/>
            <p:nvPr/>
          </p:nvSpPr>
          <p:spPr>
            <a:xfrm>
              <a:off x="2764500" y="3326025"/>
              <a:ext cx="1195167" cy="737592"/>
            </a:xfrm>
            <a:custGeom>
              <a:rect b="b" l="l" r="r" t="t"/>
              <a:pathLst>
                <a:path extrusionOk="0" h="555625" w="922909">
                  <a:moveTo>
                    <a:pt x="0" y="0"/>
                  </a:moveTo>
                  <a:lnTo>
                    <a:pt x="922909" y="0"/>
                  </a:lnTo>
                  <a:lnTo>
                    <a:pt x="922909" y="555625"/>
                  </a:lnTo>
                  <a:lnTo>
                    <a:pt x="0" y="55562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3" name="Google Shape;1943;p45"/>
            <p:cNvSpPr/>
            <p:nvPr/>
          </p:nvSpPr>
          <p:spPr>
            <a:xfrm>
              <a:off x="5406200" y="2831175"/>
              <a:ext cx="974139" cy="985252"/>
            </a:xfrm>
            <a:custGeom>
              <a:rect b="b" l="l" r="r" t="t"/>
              <a:pathLst>
                <a:path extrusionOk="0" h="740791" w="740790">
                  <a:moveTo>
                    <a:pt x="740791" y="370395"/>
                  </a:moveTo>
                  <a:cubicBezTo>
                    <a:pt x="740791" y="574959"/>
                    <a:pt x="574959" y="740791"/>
                    <a:pt x="370396" y="740791"/>
                  </a:cubicBezTo>
                  <a:cubicBezTo>
                    <a:pt x="165832" y="740791"/>
                    <a:pt x="0" y="574959"/>
                    <a:pt x="0" y="370395"/>
                  </a:cubicBezTo>
                  <a:cubicBezTo>
                    <a:pt x="0" y="165832"/>
                    <a:pt x="165832" y="0"/>
                    <a:pt x="370396" y="0"/>
                  </a:cubicBezTo>
                  <a:cubicBezTo>
                    <a:pt x="574959" y="0"/>
                    <a:pt x="740791" y="165832"/>
                    <a:pt x="740791" y="3703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  <p:sp>
          <p:nvSpPr>
            <p:cNvPr id="1944" name="Google Shape;1944;p45"/>
            <p:cNvSpPr/>
            <p:nvPr/>
          </p:nvSpPr>
          <p:spPr>
            <a:xfrm>
              <a:off x="4203775" y="3816425"/>
              <a:ext cx="736446" cy="738062"/>
            </a:xfrm>
            <a:custGeom>
              <a:rect b="b" l="l" r="r" t="t"/>
              <a:pathLst>
                <a:path extrusionOk="0" h="581151" w="553719">
                  <a:moveTo>
                    <a:pt x="553720" y="581152"/>
                  </a:moveTo>
                  <a:lnTo>
                    <a:pt x="0" y="581152"/>
                  </a:lnTo>
                  <a:lnTo>
                    <a:pt x="0" y="0"/>
                  </a:lnTo>
                  <a:lnTo>
                    <a:pt x="553720" y="58115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6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50" name="Google Shape;1950;p46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51" name="Google Shape;1951;p46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2" name="Google Shape;1952;p46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3" name="Google Shape;1953;p46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54" name="Google Shape;1954;p46"/>
          <p:cNvSpPr txBox="1"/>
          <p:nvPr>
            <p:ph idx="4" type="subTitle"/>
          </p:nvPr>
        </p:nvSpPr>
        <p:spPr>
          <a:xfrm>
            <a:off x="589100" y="1845125"/>
            <a:ext cx="7982700" cy="13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500">
                <a:latin typeface="Arial"/>
                <a:ea typeface="Arial"/>
                <a:cs typeface="Arial"/>
                <a:sym typeface="Arial"/>
              </a:rPr>
              <a:t>Una </a:t>
            </a:r>
            <a:r>
              <a:rPr b="1" lang="en" sz="3500"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n" sz="3500">
                <a:latin typeface="Arial"/>
                <a:ea typeface="Arial"/>
                <a:cs typeface="Arial"/>
                <a:sym typeface="Arial"/>
              </a:rPr>
              <a:t> es un bloque de código que </a:t>
            </a:r>
            <a:r>
              <a:rPr b="1" lang="en" sz="3500">
                <a:latin typeface="Arial"/>
                <a:ea typeface="Arial"/>
                <a:cs typeface="Arial"/>
                <a:sym typeface="Arial"/>
              </a:rPr>
              <a:t>devuelve un valor</a:t>
            </a:r>
            <a:r>
              <a:rPr lang="en" sz="3500">
                <a:latin typeface="Arial"/>
                <a:ea typeface="Arial"/>
                <a:cs typeface="Arial"/>
                <a:sym typeface="Arial"/>
              </a:rPr>
              <a:t>.</a:t>
            </a:r>
            <a:endParaRPr sz="5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5" name="Google Shape;1955;p46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Funciones</a:t>
            </a:r>
            <a:endParaRPr sz="3200"/>
          </a:p>
        </p:txBody>
      </p:sp>
      <p:pic>
        <p:nvPicPr>
          <p:cNvPr id="1956" name="Google Shape;1956;p46" title="Screenshot 2025-05-15 at 7.37.08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925" y="3466513"/>
            <a:ext cx="422910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1" name="Google Shape;1961;p47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1962" name="Google Shape;1962;p47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47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47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47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66" name="Google Shape;1966;p4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1967" name="Google Shape;1967;p47" title="Screenshot 2025-05-15 at 7.38.0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0675" y="1205900"/>
            <a:ext cx="6086500" cy="34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48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73" name="Google Shape;1973;p48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74" name="Google Shape;1974;p48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48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48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77" name="Google Shape;1977;p48"/>
          <p:cNvSpPr txBox="1"/>
          <p:nvPr>
            <p:ph idx="4" type="subTitle"/>
          </p:nvPr>
        </p:nvSpPr>
        <p:spPr>
          <a:xfrm>
            <a:off x="589100" y="1845125"/>
            <a:ext cx="2727000" cy="20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Arial"/>
                <a:ea typeface="Arial"/>
                <a:cs typeface="Arial"/>
                <a:sym typeface="Arial"/>
              </a:rPr>
              <a:t>Un </a:t>
            </a:r>
            <a:r>
              <a:rPr b="1" lang="en" sz="2200">
                <a:latin typeface="Arial"/>
                <a:ea typeface="Arial"/>
                <a:cs typeface="Arial"/>
                <a:sym typeface="Arial"/>
              </a:rPr>
              <a:t>procedimiento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 es una función que </a:t>
            </a:r>
            <a:r>
              <a:rPr b="1" lang="en" sz="2200">
                <a:latin typeface="Arial"/>
                <a:ea typeface="Arial"/>
                <a:cs typeface="Arial"/>
                <a:sym typeface="Arial"/>
              </a:rPr>
              <a:t>NO devuelve valor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. En C, se usa el tipo </a:t>
            </a:r>
            <a:r>
              <a:rPr lang="en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2200">
                <a:latin typeface="Arial"/>
                <a:ea typeface="Arial"/>
                <a:cs typeface="Arial"/>
                <a:sym typeface="Arial"/>
              </a:rPr>
              <a:t>.</a:t>
            </a:r>
            <a:endParaRPr sz="6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8" name="Google Shape;1978;p48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Procedimiento</a:t>
            </a:r>
            <a:endParaRPr sz="3200"/>
          </a:p>
        </p:txBody>
      </p:sp>
      <p:pic>
        <p:nvPicPr>
          <p:cNvPr id="1979" name="Google Shape;197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1513" y="2077963"/>
            <a:ext cx="5191125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3" name="Shape 1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4" name="Google Shape;1984;p49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1985" name="Google Shape;1985;p49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49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9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9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989" name="Google Shape;1989;p4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1990" name="Google Shape;199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3675" y="1065625"/>
            <a:ext cx="63436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50"/>
          <p:cNvSpPr/>
          <p:nvPr/>
        </p:nvSpPr>
        <p:spPr>
          <a:xfrm>
            <a:off x="368175" y="1485900"/>
            <a:ext cx="8452800" cy="3434700"/>
          </a:xfrm>
          <a:prstGeom prst="roundRect">
            <a:avLst>
              <a:gd fmla="val 4803" name="adj"/>
            </a:avLst>
          </a:prstGeom>
          <a:solidFill>
            <a:schemeClr val="lt2"/>
          </a:solidFill>
          <a:ln>
            <a:noFill/>
          </a:ln>
          <a:effectLst>
            <a:outerShdw blurRad="57150" rotWithShape="0" algn="bl" dist="19050">
              <a:srgbClr val="000000">
                <a:alpha val="1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96" name="Google Shape;1996;p50"/>
          <p:cNvGrpSpPr/>
          <p:nvPr/>
        </p:nvGrpSpPr>
        <p:grpSpPr>
          <a:xfrm>
            <a:off x="445911" y="1621442"/>
            <a:ext cx="371655" cy="91485"/>
            <a:chOff x="411700" y="2416840"/>
            <a:chExt cx="277873" cy="68400"/>
          </a:xfrm>
        </p:grpSpPr>
        <p:sp>
          <p:nvSpPr>
            <p:cNvPr id="1997" name="Google Shape;1997;p50"/>
            <p:cNvSpPr/>
            <p:nvPr/>
          </p:nvSpPr>
          <p:spPr>
            <a:xfrm>
              <a:off x="411700" y="2416840"/>
              <a:ext cx="68400" cy="684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50"/>
            <p:cNvSpPr/>
            <p:nvPr/>
          </p:nvSpPr>
          <p:spPr>
            <a:xfrm>
              <a:off x="516436" y="2416840"/>
              <a:ext cx="68400" cy="684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50"/>
            <p:cNvSpPr/>
            <p:nvPr/>
          </p:nvSpPr>
          <p:spPr>
            <a:xfrm>
              <a:off x="621173" y="2416840"/>
              <a:ext cx="68400" cy="6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00" name="Google Shape;2000;p50"/>
          <p:cNvSpPr txBox="1"/>
          <p:nvPr>
            <p:ph idx="4" type="subTitle"/>
          </p:nvPr>
        </p:nvSpPr>
        <p:spPr>
          <a:xfrm>
            <a:off x="589100" y="1845125"/>
            <a:ext cx="7982700" cy="271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1. Pasaje por valor (el más común en C)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La función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recibe una copia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del valor original. Si la función modifica el valor,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no afecta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al original.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100">
                <a:latin typeface="Arial"/>
                <a:ea typeface="Arial"/>
                <a:cs typeface="Arial"/>
                <a:sym typeface="Arial"/>
              </a:rPr>
              <a:t>2. Pasaje por referencia (usando punteros)</a:t>
            </a:r>
            <a:endParaRPr b="1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>
                <a:latin typeface="Arial"/>
                <a:ea typeface="Arial"/>
                <a:cs typeface="Arial"/>
                <a:sym typeface="Arial"/>
              </a:rPr>
              <a:t>La función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recibe la dirección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 de la variable, por lo tanto, </a:t>
            </a:r>
            <a:r>
              <a:rPr b="1" lang="en" sz="1900">
                <a:latin typeface="Arial"/>
                <a:ea typeface="Arial"/>
                <a:cs typeface="Arial"/>
                <a:sym typeface="Arial"/>
              </a:rPr>
              <a:t>puede modificar el valor original</a:t>
            </a:r>
            <a:r>
              <a:rPr lang="en" sz="1900">
                <a:latin typeface="Arial"/>
                <a:ea typeface="Arial"/>
                <a:cs typeface="Arial"/>
                <a:sym typeface="Arial"/>
              </a:rPr>
              <a:t>.</a:t>
            </a:r>
            <a:endParaRPr sz="4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1" name="Google Shape;2001;p50"/>
          <p:cNvSpPr txBox="1"/>
          <p:nvPr>
            <p:ph type="title"/>
          </p:nvPr>
        </p:nvSpPr>
        <p:spPr>
          <a:xfrm>
            <a:off x="209775" y="468575"/>
            <a:ext cx="8361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/>
              <a:t>Pasaje de Parámetros</a:t>
            </a:r>
            <a:endParaRPr sz="3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5" name="Shape 2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6" name="Google Shape;2006;p51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07" name="Google Shape;2007;p51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51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51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51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11" name="Google Shape;2011;p5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2012" name="Google Shape;201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3878" y="1000300"/>
            <a:ext cx="5939425" cy="36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6" name="Shape 2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7" name="Google Shape;2017;p52"/>
          <p:cNvGrpSpPr/>
          <p:nvPr/>
        </p:nvGrpSpPr>
        <p:grpSpPr>
          <a:xfrm>
            <a:off x="381011" y="492932"/>
            <a:ext cx="8515800" cy="4536300"/>
            <a:chOff x="381011" y="492932"/>
            <a:chExt cx="8515800" cy="4536300"/>
          </a:xfrm>
        </p:grpSpPr>
        <p:sp>
          <p:nvSpPr>
            <p:cNvPr id="2018" name="Google Shape;2018;p52"/>
            <p:cNvSpPr/>
            <p:nvPr/>
          </p:nvSpPr>
          <p:spPr>
            <a:xfrm>
              <a:off x="381011" y="492932"/>
              <a:ext cx="8515800" cy="4536300"/>
            </a:xfrm>
            <a:prstGeom prst="roundRect">
              <a:avLst>
                <a:gd fmla="val 4803" name="adj"/>
              </a:avLst>
            </a:prstGeom>
            <a:solidFill>
              <a:schemeClr val="lt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12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52"/>
            <p:cNvSpPr/>
            <p:nvPr/>
          </p:nvSpPr>
          <p:spPr>
            <a:xfrm>
              <a:off x="533722" y="623794"/>
              <a:ext cx="139500" cy="139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52"/>
            <p:cNvSpPr/>
            <p:nvPr/>
          </p:nvSpPr>
          <p:spPr>
            <a:xfrm>
              <a:off x="747154" y="623794"/>
              <a:ext cx="139500" cy="139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52"/>
            <p:cNvSpPr/>
            <p:nvPr/>
          </p:nvSpPr>
          <p:spPr>
            <a:xfrm>
              <a:off x="960586" y="623794"/>
              <a:ext cx="139500" cy="1395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22" name="Google Shape;2022;p5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71725" y="901975"/>
              <a:ext cx="8342700" cy="4042500"/>
            </a:xfrm>
            <a:prstGeom prst="roundRect">
              <a:avLst>
                <a:gd fmla="val 3772" name="adj"/>
              </a:avLst>
            </a:prstGeom>
            <a:noFill/>
            <a:ln>
              <a:noFill/>
            </a:ln>
          </p:spPr>
        </p:pic>
      </p:grpSp>
      <p:pic>
        <p:nvPicPr>
          <p:cNvPr id="2023" name="Google Shape;2023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503" y="1076325"/>
            <a:ext cx="5842126" cy="361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