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70" r:id="rId3"/>
    <p:sldId id="265" r:id="rId4"/>
    <p:sldId id="266" r:id="rId5"/>
    <p:sldId id="267" r:id="rId6"/>
    <p:sldId id="268" r:id="rId7"/>
    <p:sldId id="261" r:id="rId8"/>
    <p:sldId id="257" r:id="rId9"/>
    <p:sldId id="258" r:id="rId10"/>
    <p:sldId id="259" r:id="rId11"/>
    <p:sldId id="260" r:id="rId12"/>
    <p:sldId id="272" r:id="rId13"/>
    <p:sldId id="273" r:id="rId14"/>
    <p:sldId id="262" r:id="rId15"/>
    <p:sldId id="271" r:id="rId16"/>
    <p:sldId id="263" r:id="rId17"/>
    <p:sldId id="264" r:id="rId18"/>
    <p:sldId id="269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5" r:id="rId30"/>
    <p:sldId id="284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D4BC-DCFB-478A-BD5E-320C851E8B0A}" type="datetimeFigureOut">
              <a:rPr lang="es-AR" smtClean="0"/>
              <a:t>28/6/2023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B576-5D16-4CD7-8FFC-75BB7E6922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974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D4BC-DCFB-478A-BD5E-320C851E8B0A}" type="datetimeFigureOut">
              <a:rPr lang="es-AR" smtClean="0"/>
              <a:t>28/6/2023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B576-5D16-4CD7-8FFC-75BB7E6922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385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D4BC-DCFB-478A-BD5E-320C851E8B0A}" type="datetimeFigureOut">
              <a:rPr lang="es-AR" smtClean="0"/>
              <a:t>28/6/2023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B576-5D16-4CD7-8FFC-75BB7E6922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1825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D4BC-DCFB-478A-BD5E-320C851E8B0A}" type="datetimeFigureOut">
              <a:rPr lang="es-AR" smtClean="0"/>
              <a:t>28/6/2023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B576-5D16-4CD7-8FFC-75BB7E6922AC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7939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D4BC-DCFB-478A-BD5E-320C851E8B0A}" type="datetimeFigureOut">
              <a:rPr lang="es-AR" smtClean="0"/>
              <a:t>28/6/2023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B576-5D16-4CD7-8FFC-75BB7E6922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1160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D4BC-DCFB-478A-BD5E-320C851E8B0A}" type="datetimeFigureOut">
              <a:rPr lang="es-AR" smtClean="0"/>
              <a:t>28/6/2023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B576-5D16-4CD7-8FFC-75BB7E6922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2105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D4BC-DCFB-478A-BD5E-320C851E8B0A}" type="datetimeFigureOut">
              <a:rPr lang="es-AR" smtClean="0"/>
              <a:t>28/6/2023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B576-5D16-4CD7-8FFC-75BB7E6922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2168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D4BC-DCFB-478A-BD5E-320C851E8B0A}" type="datetimeFigureOut">
              <a:rPr lang="es-AR" smtClean="0"/>
              <a:t>28/6/2023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B576-5D16-4CD7-8FFC-75BB7E6922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3902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D4BC-DCFB-478A-BD5E-320C851E8B0A}" type="datetimeFigureOut">
              <a:rPr lang="es-AR" smtClean="0"/>
              <a:t>28/6/2023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B576-5D16-4CD7-8FFC-75BB7E6922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475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D4BC-DCFB-478A-BD5E-320C851E8B0A}" type="datetimeFigureOut">
              <a:rPr lang="es-AR" smtClean="0"/>
              <a:t>28/6/2023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B576-5D16-4CD7-8FFC-75BB7E6922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174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D4BC-DCFB-478A-BD5E-320C851E8B0A}" type="datetimeFigureOut">
              <a:rPr lang="es-AR" smtClean="0"/>
              <a:t>28/6/2023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B576-5D16-4CD7-8FFC-75BB7E6922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68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D4BC-DCFB-478A-BD5E-320C851E8B0A}" type="datetimeFigureOut">
              <a:rPr lang="es-AR" smtClean="0"/>
              <a:t>28/6/2023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B576-5D16-4CD7-8FFC-75BB7E6922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95601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D4BC-DCFB-478A-BD5E-320C851E8B0A}" type="datetimeFigureOut">
              <a:rPr lang="es-AR" smtClean="0"/>
              <a:t>28/6/2023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B576-5D16-4CD7-8FFC-75BB7E6922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19263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D4BC-DCFB-478A-BD5E-320C851E8B0A}" type="datetimeFigureOut">
              <a:rPr lang="es-AR" smtClean="0"/>
              <a:t>28/6/2023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B576-5D16-4CD7-8FFC-75BB7E6922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129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D4BC-DCFB-478A-BD5E-320C851E8B0A}" type="datetimeFigureOut">
              <a:rPr lang="es-AR" smtClean="0"/>
              <a:t>28/6/2023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B576-5D16-4CD7-8FFC-75BB7E6922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436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D4BC-DCFB-478A-BD5E-320C851E8B0A}" type="datetimeFigureOut">
              <a:rPr lang="es-AR" smtClean="0"/>
              <a:t>28/6/2023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B576-5D16-4CD7-8FFC-75BB7E6922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75297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D4BC-DCFB-478A-BD5E-320C851E8B0A}" type="datetimeFigureOut">
              <a:rPr lang="es-AR" smtClean="0"/>
              <a:t>28/6/2023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B576-5D16-4CD7-8FFC-75BB7E6922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167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876D4BC-DCFB-478A-BD5E-320C851E8B0A}" type="datetimeFigureOut">
              <a:rPr lang="es-AR" smtClean="0"/>
              <a:t>28/6/2023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C7AB576-5D16-4CD7-8FFC-75BB7E6922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9142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D6831-5BFC-B808-ADBF-A69956C3A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7636F3-2010-6B56-42A0-8AC3D5583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0704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FA555-81B3-1B29-91E9-E570F365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PERSONAJE DETRÁS DEL OBJETO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86E724-E7B7-7681-D092-3A0C2EEE3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s-A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s-A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pantalla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,  </a:t>
            </a:r>
            <a:r>
              <a:rPr lang="es-A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s-A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s-A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s-A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s-A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pantalla</a:t>
            </a:r>
            <a:r>
              <a:rPr lang="es-A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blit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persona</a:t>
            </a:r>
            <a:r>
              <a:rPr lang="es-A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rectangulo_persona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LEFT : FLOAT (CORDENADA) Y-H</a:t>
            </a:r>
          </a:p>
          <a:p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TOP : FLOAT(CORDENADA) X-W</a:t>
            </a:r>
          </a:p>
          <a:p>
            <a:r>
              <a:rPr lang="es-AR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WIDH: FLOAT(TAMAÑO)&lt;-&gt;</a:t>
            </a:r>
          </a:p>
          <a:p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HEIGHT : FLOTA</a:t>
            </a:r>
            <a:r>
              <a:rPr lang="es-AR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(TAMAÑO)</a:t>
            </a:r>
            <a:r>
              <a:rPr lang="es-AR" b="0" i="0">
                <a:solidFill>
                  <a:srgbClr val="E8EAED"/>
                </a:solidFill>
                <a:effectLst/>
                <a:latin typeface="Google Sans"/>
              </a:rPr>
              <a:t> ↑↓</a:t>
            </a:r>
            <a:b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A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A03AF5-4FF9-C7A0-7E71-40CC9869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731" y="2662676"/>
            <a:ext cx="2116066" cy="185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41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B3DD9-6EF5-E4D5-34C1-D557366B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PERSONAJE DETRÁS DEL OBJETO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2DA32B-205D-367B-81F3-F6438CD7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/>
              <a:t>Personaje atrás de cuadrado </a:t>
            </a:r>
          </a:p>
          <a:p>
            <a:r>
              <a:rPr lang="es-A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pantalla</a:t>
            </a:r>
            <a:r>
              <a:rPr lang="es-A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blit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persona</a:t>
            </a:r>
            <a:r>
              <a:rPr lang="es-A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rectangulo_persona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pantalla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A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s-A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s-A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s-A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</a:t>
            </a:r>
            <a:endParaRPr lang="es-A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s-AR"/>
          </a:p>
          <a:p>
            <a:r>
              <a:rPr lang="es-AR"/>
              <a:t>Personaje adelante de cuadrado </a:t>
            </a:r>
            <a:br>
              <a:rPr lang="es-AR"/>
            </a:b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pantalla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A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s-A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s-A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s-A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A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</a:t>
            </a:r>
            <a:endParaRPr lang="es-A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pantalla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blit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persona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rectangulo_persona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s-AR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076A817-B5A2-4121-7563-7CE3F2712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603" y="1311519"/>
            <a:ext cx="1314450" cy="13144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EDA0080-3043-79B7-5E41-E0D832083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3703" y="4686300"/>
            <a:ext cx="12763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1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EB798-D6F7-F8B0-D09D-993969D9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Crear un rectángulo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7679D4-11D5-4437-C41F-E0068F8DB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#crear un rectangulo </a:t>
            </a:r>
            <a:endParaRPr lang="es-A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sup</a:t>
            </a:r>
            <a:r>
              <a:rPr lang="es-A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surface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Surface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s-A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sup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rec_sup</a:t>
            </a:r>
            <a:r>
              <a:rPr lang="es-A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sup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get_rect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AR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s-AR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rec_sup</a:t>
            </a:r>
            <a:r>
              <a:rPr lang="es-AR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s-A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AR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CENTER (center es la posición donde va a estar en la p)</a:t>
            </a:r>
          </a:p>
          <a:p>
            <a:r>
              <a:rPr lang="es-AR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dentro del bucle while</a:t>
            </a:r>
            <a:endParaRPr lang="es-A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pantalla</a:t>
            </a:r>
            <a:r>
              <a:rPr lang="fr-F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blit</a:t>
            </a:r>
            <a:r>
              <a:rPr lang="fr-F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sup</a:t>
            </a:r>
            <a:r>
              <a:rPr lang="fr-F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fr-F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rec_sup</a:t>
            </a:r>
            <a:r>
              <a:rPr lang="fr-F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A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9576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0695E-CA7F-523C-CFE7-46458031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Crear un rectángulo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CDBD91-175A-7CD1-630E-672A398E5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pantalla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280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1200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2877600" lvl="8" indent="0">
              <a:buNone/>
            </a:pPr>
            <a:r>
              <a:rPr lang="es-AR" sz="2800"/>
              <a:t>[</a:t>
            </a:r>
            <a:r>
              <a:rPr lang="es-AR" sz="2400"/>
              <a:t>lugar]    [color]                                x  ,  y [tamaño del r]</a:t>
            </a:r>
            <a:endParaRPr lang="es-AR" sz="2800"/>
          </a:p>
        </p:txBody>
      </p:sp>
    </p:spTree>
    <p:extLst>
      <p:ext uri="{BB962C8B-B14F-4D97-AF65-F5344CB8AC3E}">
        <p14:creationId xmlns:p14="http://schemas.microsoft.com/office/powerpoint/2010/main" val="25494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A3F4A-D4EE-559E-F88B-BA2DC35F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blit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015179-2299-E87D-2440-31C99BF45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(1)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pantalla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blit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([2]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persona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,[3]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rectangulo_persona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(1)pantalla en cuestión.</a:t>
            </a:r>
          </a:p>
          <a:p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(2)superficie que quiero agregar al la pantalla.</a:t>
            </a:r>
          </a:p>
          <a:p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(3)puede ser cordeandas o puede ser un rectángulo. / no quedo claro el uso del rect</a:t>
            </a:r>
          </a:p>
          <a:p>
            <a:endParaRPr lang="es-A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s-AR" i="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88AB02-7951-936A-61B1-169738FB6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79" y="4032006"/>
            <a:ext cx="5712206" cy="175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06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9A185-AE24-9C5E-5AEC-8DAD4E5D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Get_rect()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3D8888-A40D-4922-E147-5BB88B3A1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piso</a:t>
            </a:r>
            <a:r>
              <a:rPr lang="es-A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"./images/pasto.png"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s-A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convert_alpha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(),(</a:t>
            </a:r>
            <a:r>
              <a:rPr lang="es-A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1200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rectangulo_piso</a:t>
            </a:r>
            <a:r>
              <a:rPr lang="es-A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piso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get_rect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AR"/>
              <a:t>Trae el rectángulo </a:t>
            </a:r>
          </a:p>
          <a:p>
            <a:r>
              <a:rPr lang="es-AR"/>
              <a:t>Superficie = calcomanía (pegada al plástico)</a:t>
            </a:r>
          </a:p>
          <a:p>
            <a:r>
              <a:rPr lang="es-AR"/>
              <a:t>Rectángulo  (componente de una superficie) = plástico</a:t>
            </a:r>
          </a:p>
          <a:p>
            <a:r>
              <a:rPr lang="es-AR"/>
              <a:t>Posicionar una surfade , necesito su rectángulo asociado  </a:t>
            </a:r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037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518CD-4CBD-3931-2BE6-270CB4E4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Aca se nota el centro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698536-7350-7B65-4A56-000906891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piso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A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s-A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s-A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"./images/pasto.png"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s-A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1200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rectangulo_piso</a:t>
            </a:r>
            <a:r>
              <a:rPr lang="es-A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piso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get_rect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rectangulo_piso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s-A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A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CENTER</a:t>
            </a:r>
            <a:endParaRPr lang="es-A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D6396E9-20D5-3D9E-E839-860E4955C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13" y="3152775"/>
            <a:ext cx="97631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63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8C295-2831-D21B-8419-C8CCEAFC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/>
              <a:t>Colisiones</a:t>
            </a:r>
            <a:br>
              <a:rPr lang="es-AR"/>
            </a:br>
            <a:endParaRPr lang="es-AR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9A2E886-699C-33AA-2F08-DA5F3FDF9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1540" y="1479611"/>
            <a:ext cx="6926189" cy="4621727"/>
          </a:xfrm>
        </p:spPr>
      </p:pic>
    </p:spTree>
    <p:extLst>
      <p:ext uri="{BB962C8B-B14F-4D97-AF65-F5344CB8AC3E}">
        <p14:creationId xmlns:p14="http://schemas.microsoft.com/office/powerpoint/2010/main" val="2566185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08340-891C-5A95-477D-34467573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Definir el método en que punto esta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5AD8916-E0FD-22D4-7517-E04FE115E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778280"/>
            <a:ext cx="3604751" cy="3301439"/>
          </a:xfrm>
        </p:spPr>
      </p:pic>
    </p:spTree>
    <p:extLst>
      <p:ext uri="{BB962C8B-B14F-4D97-AF65-F5344CB8AC3E}">
        <p14:creationId xmlns:p14="http://schemas.microsoft.com/office/powerpoint/2010/main" val="921568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40A12-32CC-77A7-47A0-883CA8C4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Clases , definen métodos no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D7A64F-948C-1D1E-3089-A944273C0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23096"/>
          </a:xfrm>
        </p:spPr>
        <p:txBody>
          <a:bodyPr>
            <a:normAutofit/>
          </a:bodyPr>
          <a:lstStyle/>
          <a:p>
            <a:r>
              <a:rPr lang="es-AR"/>
              <a:t>Clases -&gt; definen métodos no funciones</a:t>
            </a:r>
            <a:endParaRPr lang="es-ES" b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E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es-E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cantidad</a:t>
            </a:r>
            <a:r>
              <a:rPr lang="es-E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velocidad</a:t>
            </a:r>
            <a:r>
              <a:rPr lang="es-E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s-AR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s-AR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método constructor [__init__]</a:t>
            </a:r>
            <a:endParaRPr lang="es-E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.cantidad_pasajeros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cantidad</a:t>
            </a:r>
            <a:endParaRPr lang="es-E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.velocidad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velocidad</a:t>
            </a:r>
          </a:p>
          <a:p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	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.km_totales</a:t>
            </a:r>
            <a:r>
              <a:rPr lang="es-A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A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s-A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.(1)distancia_recorrida</a:t>
            </a:r>
            <a:r>
              <a:rPr lang="es-A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=(2)</a:t>
            </a:r>
            <a:r>
              <a:rPr lang="es-A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s-E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s-ES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[(1)Atributo del objeto | que defino en la clase]  </a:t>
            </a:r>
          </a:p>
          <a:p>
            <a:pPr marL="36900" indent="0">
              <a:buNone/>
            </a:pPr>
            <a:r>
              <a:rPr lang="es-ES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[(2)parámetro formal del metodo]</a:t>
            </a:r>
          </a:p>
          <a:p>
            <a:r>
              <a:rPr lang="es-AR"/>
              <a:t>Eso es método constructor , cada objeto que se crea se inicializa de esa manera</a:t>
            </a:r>
            <a:r>
              <a:rPr lang="es-AR" u="sng"/>
              <a:t>.</a:t>
            </a:r>
          </a:p>
          <a:p>
            <a:r>
              <a:rPr lang="es-AR"/>
              <a:t>Constructores son métodos especiales que no devuelven nada.</a:t>
            </a:r>
          </a:p>
        </p:txBody>
      </p:sp>
    </p:spTree>
    <p:extLst>
      <p:ext uri="{BB962C8B-B14F-4D97-AF65-F5344CB8AC3E}">
        <p14:creationId xmlns:p14="http://schemas.microsoft.com/office/powerpoint/2010/main" val="302883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01385-61F6-E405-CF7B-4CCE19D1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7B084F-6F27-EC9E-1191-200D3BB66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Paquete en </a:t>
            </a:r>
            <a:r>
              <a:rPr lang="es-AR" dirty="0" err="1"/>
              <a:t>pyton</a:t>
            </a:r>
            <a:r>
              <a:rPr lang="es-AR"/>
              <a:t> es un conjunto de módulos</a:t>
            </a:r>
          </a:p>
          <a:p>
            <a:r>
              <a:rPr lang="es-AR"/>
              <a:t>Modulo -&gt; archivo -&gt; aca van las clases </a:t>
            </a:r>
          </a:p>
          <a:p>
            <a:r>
              <a:rPr lang="es-AR"/>
              <a:t>Clase comienza en mayúscula x pascal case </a:t>
            </a:r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5016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204BC-0672-8A9F-57A0-DFD4BD7D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B21058-0FD1-1636-2DA2-9456AFA25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401065"/>
          </a:xfrm>
        </p:spPr>
        <p:txBody>
          <a:bodyPr>
            <a:normAutofit fontScale="70000" lnSpcReduction="20000"/>
          </a:bodyPr>
          <a:lstStyle/>
          <a:p>
            <a:r>
              <a:rPr lang="es-A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Transporte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cantidad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velocidad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# los constructores no devuelven nada.</a:t>
            </a:r>
          </a:p>
          <a:p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cantidad_pasajeros</a:t>
            </a:r>
            <a:r>
              <a:rPr lang="es-A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cantidad </a:t>
            </a:r>
            <a:r>
              <a:rPr lang="es-ES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/publica</a:t>
            </a:r>
            <a:endParaRPr lang="es-A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velocidad</a:t>
            </a:r>
            <a:r>
              <a:rPr lang="es-A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velocidad</a:t>
            </a:r>
            <a:endParaRPr lang="es-A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km_totales</a:t>
            </a:r>
            <a:r>
              <a:rPr lang="es-A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A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s-A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distancia_recorrida</a:t>
            </a:r>
            <a:r>
              <a:rPr lang="es-A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A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s-A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mostrar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s-A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s-A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Cantiad :</a:t>
            </a:r>
            <a:r>
              <a:rPr lang="es-A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cantidad_pasajeros</a:t>
            </a:r>
            <a:r>
              <a:rPr lang="es-A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A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Velocidad : </a:t>
            </a:r>
            <a:r>
              <a:rPr lang="es-A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velocidad</a:t>
            </a:r>
            <a:r>
              <a:rPr lang="es-A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A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endParaRPr lang="es-A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Destino : </a:t>
            </a:r>
            <a:r>
              <a:rPr lang="es-A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km_totales</a:t>
            </a:r>
            <a:r>
              <a:rPr lang="es-A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s-A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"""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Archivo aparte</a:t>
            </a:r>
            <a:endParaRPr lang="es-ES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clases</a:t>
            </a:r>
            <a:r>
              <a:rPr lang="es-E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br>
              <a:rPr lang="es-E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mi_transporte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Transporte</a:t>
            </a:r>
            <a:r>
              <a:rPr lang="es-E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s-E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E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llamada al constructor</a:t>
            </a:r>
            <a:endParaRPr lang="es-E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s-A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738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A22FC-6969-0608-C53B-A84181BB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Paradigma a orientación a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5F8E85-03A7-34F4-5E4A-758660CC7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/>
              <a:t>Herencia , otras clases hereden una clase mas genérica</a:t>
            </a:r>
          </a:p>
          <a:p>
            <a:r>
              <a:rPr lang="es-AR"/>
              <a:t>Hereda atributos siempre y cuando sean públicos o protegidos  y los privados se heredan pero no se pueden ver .</a:t>
            </a:r>
          </a:p>
          <a:p>
            <a:r>
              <a:rPr lang="es-AR"/>
              <a:t> Hereda  metodos , pero hereda los métodos generales , no los constructores</a:t>
            </a:r>
          </a:p>
          <a:p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cantidad_pasajeros</a:t>
            </a:r>
            <a:r>
              <a:rPr lang="es-A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cantidad </a:t>
            </a:r>
            <a:r>
              <a:rPr lang="es-ES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/publico</a:t>
            </a:r>
            <a:r>
              <a:rPr lang="es-AR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endParaRPr lang="es-AR" b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cantidad_pasajeros</a:t>
            </a:r>
            <a:r>
              <a:rPr lang="es-A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cantidad </a:t>
            </a:r>
            <a:r>
              <a:rPr lang="es-E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/privado con __se cuenvierte atributo en privado(solamente se puede ver dentro de la 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cantidad_pasajeros</a:t>
            </a:r>
            <a:r>
              <a:rPr lang="es-A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cantidad </a:t>
            </a:r>
            <a:r>
              <a:rPr lang="es-ES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/_ con  un guion bajo se transforma en protegido : funciona como algo privado que solamente se puede ver en la clase heredada.</a:t>
            </a:r>
          </a:p>
        </p:txBody>
      </p:sp>
    </p:spTree>
    <p:extLst>
      <p:ext uri="{BB962C8B-B14F-4D97-AF65-F5344CB8AC3E}">
        <p14:creationId xmlns:p14="http://schemas.microsoft.com/office/powerpoint/2010/main" val="3165528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9C7BC-A202-A974-66F9-7AADBFAC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Herencia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9D668C-9B55-4239-2655-4AFD91D9A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s-E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Transporte</a:t>
            </a:r>
            <a:r>
              <a:rPr lang="es-E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s-E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#auto hereda de transporte,estoy obligado a llamar al metodo constructor de la clase padre</a:t>
            </a:r>
            <a:endParaRPr lang="es-E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#[transporte]</a:t>
            </a:r>
            <a:endParaRPr lang="es-E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E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es-E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ruedas</a:t>
            </a:r>
            <a:r>
              <a:rPr lang="es-E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marca</a:t>
            </a:r>
            <a:r>
              <a:rPr lang="es-E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s-E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cantidad</a:t>
            </a:r>
            <a:r>
              <a:rPr lang="es-E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velocidad</a:t>
            </a:r>
            <a:r>
              <a:rPr lang="es-E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s-E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s-E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s-E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es-E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cantidad</a:t>
            </a:r>
            <a:r>
              <a:rPr lang="es-E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velocidad</a:t>
            </a:r>
            <a:r>
              <a:rPr lang="es-E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#suppe()-hace referencia a la clase padre.</a:t>
            </a:r>
            <a:br>
              <a:rPr lang="es-ES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_cantidad_ruedad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ruedas</a:t>
            </a:r>
            <a:r>
              <a:rPr lang="es-E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#inicializar los atributos propios del auto.</a:t>
            </a:r>
            <a:br>
              <a:rPr lang="es-ES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marca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marca</a:t>
            </a:r>
            <a:endParaRPr lang="es-E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----</a:t>
            </a:r>
            <a:r>
              <a:rPr lang="es-ES" b="0">
                <a:solidFill>
                  <a:srgbClr val="CCCCCC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(aca van las herencias)</a:t>
            </a:r>
            <a:endParaRPr lang="es-E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8877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ABCD7-F913-6EE5-B3B5-97583120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D22684-4926-FEE1-D8C3-BD9CAEA23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/>
              <a:t>Sprite  tiene que tener[obligatorio] -&gt;</a:t>
            </a:r>
          </a:p>
          <a:p>
            <a:r>
              <a:rPr lang="es-AR"/>
              <a:t>1 imagen .</a:t>
            </a:r>
          </a:p>
          <a:p>
            <a:r>
              <a:rPr lang="es-AR"/>
              <a:t> rect .</a:t>
            </a:r>
          </a:p>
          <a:p>
            <a:r>
              <a:rPr lang="es-AR"/>
              <a:t> un método update  .</a:t>
            </a:r>
          </a:p>
        </p:txBody>
      </p:sp>
    </p:spTree>
    <p:extLst>
      <p:ext uri="{BB962C8B-B14F-4D97-AF65-F5344CB8AC3E}">
        <p14:creationId xmlns:p14="http://schemas.microsoft.com/office/powerpoint/2010/main" val="1738911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8ABE6-9310-AC1E-2EC5-3D8F34A0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scale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85D79E-16F0-3E8A-1723-2FD92EAB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persona</a:t>
            </a:r>
            <a:r>
              <a:rPr lang="es-A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"./images/gato.png"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s-A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convert_alpha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s-A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TIMAGEN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AR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Escale escala la imagen al tamaño que quiera</a:t>
            </a:r>
            <a:endParaRPr lang="es-A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7916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318D8-87F4-C24A-5243-97E71C9D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Sprite.Group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6997F3-B249-8EC4-E0C6-424E4C0A5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Grupos de sprites , llamar a la función 1 vez por iteración </a:t>
            </a:r>
          </a:p>
          <a:p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Sprites : &gt; enemigos , monedas , misiles cualquier cosa de tipo Sprite </a:t>
            </a:r>
          </a:p>
          <a:p>
            <a:r>
              <a:rPr lang="es-AR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 a una lista que estan todos los elementos que estan en el juego</a:t>
            </a:r>
          </a:p>
          <a:p>
            <a:pPr marL="36900" indent="0">
              <a:buNone/>
            </a:pP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-&gt;Grupo con todos los enemigos</a:t>
            </a:r>
            <a:endParaRPr lang="es-AR" b="0" u="sng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s-AR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-&gt;Grupo laser </a:t>
            </a:r>
          </a:p>
          <a:p>
            <a:pPr marL="36900" indent="0">
              <a:buNone/>
            </a:pP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 &lt; - Metodo</a:t>
            </a:r>
            <a:endParaRPr lang="es-A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4377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BDA28-9212-F8E6-5DB7-AC66D56A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97C040-4C13-317E-670F-BA8DEEA40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/>
              <a:t>Todo metido en un grupo de sprites 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AR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-&gt;Al pertenecer al grupo cuando llama al método update llama al método update de todos [los que estén en el grupo] , cada clase implementa su propio update.</a:t>
            </a:r>
            <a:endParaRPr lang="es-A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draw -&gt; blitea a cada uno de sus elementos en su imagen y su rectangulo</a:t>
            </a:r>
            <a:endParaRPr lang="es-A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97D9B2-BFEC-8A42-554A-2B864D1B3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727" y="4134437"/>
            <a:ext cx="53054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19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1D603-FF7B-15A2-9BD3-A9D4F646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2FF94-7768-8822-510D-FC3FE51E3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0">
                <a:solidFill>
                  <a:srgbClr val="F5F3F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b="0">
                <a:solidFill>
                  <a:srgbClr val="FF5252"/>
                </a:solidFill>
                <a:effectLst/>
                <a:latin typeface="Consolas" panose="020B0609020204030204" pitchFamily="49" charset="0"/>
              </a:rPr>
              <a:t>zombie</a:t>
            </a:r>
            <a:r>
              <a:rPr lang="es-AR" b="0">
                <a:solidFill>
                  <a:srgbClr val="ADACA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>
                <a:solidFill>
                  <a:srgbClr val="F5F3F4"/>
                </a:solidFill>
                <a:effectLst/>
                <a:latin typeface="Consolas" panose="020B0609020204030204" pitchFamily="49" charset="0"/>
              </a:rPr>
              <a:t>kill() el método kill de un Sprite lo que hace es eliminarlo de todas las listas que aparece</a:t>
            </a:r>
            <a:r>
              <a:rPr lang="es-AR">
                <a:solidFill>
                  <a:srgbClr val="F5F3F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es-AR" b="0">
              <a:solidFill>
                <a:srgbClr val="F5F3F4"/>
              </a:solidFill>
              <a:effectLst/>
              <a:latin typeface="Consolas" panose="020B0609020204030204" pitchFamily="49" charset="0"/>
            </a:endParaRPr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2092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66443-C7EE-61E4-AE90-99056E30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Estructura de carpera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C7E3FED-33A1-F047-8EB5-24A8FEC1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910" y="1951999"/>
            <a:ext cx="10353675" cy="1340196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3ED7BEA-62E1-1B79-E0E2-A0B9AC58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10" y="3565806"/>
            <a:ext cx="61436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65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7B29A-6DCB-3652-3AA3-443D349A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bucle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A6DC68-9C7D-7525-BFF3-58A9F772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/>
              <a:t>Cuando el juego se esta jugando</a:t>
            </a:r>
          </a:p>
        </p:txBody>
      </p:sp>
    </p:spTree>
    <p:extLst>
      <p:ext uri="{BB962C8B-B14F-4D97-AF65-F5344CB8AC3E}">
        <p14:creationId xmlns:p14="http://schemas.microsoft.com/office/powerpoint/2010/main" val="160096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85EC422-95B9-7135-A001-25986F028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188" y="800686"/>
            <a:ext cx="10819624" cy="5256628"/>
          </a:xfrm>
        </p:spPr>
      </p:pic>
    </p:spTree>
    <p:extLst>
      <p:ext uri="{BB962C8B-B14F-4D97-AF65-F5344CB8AC3E}">
        <p14:creationId xmlns:p14="http://schemas.microsoft.com/office/powerpoint/2010/main" val="1826402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D4843-2EF7-7437-386C-EBAB3A04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self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88D640-BC09-B3F4-FDA4-8317D074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/>
              <a:t>Self significa la dirección de memoria de dodne sta el objeto , todo lo que pongamos en self va estar disponible para todos los integrantes de la clase.</a:t>
            </a:r>
          </a:p>
        </p:txBody>
      </p:sp>
    </p:spTree>
    <p:extLst>
      <p:ext uri="{BB962C8B-B14F-4D97-AF65-F5344CB8AC3E}">
        <p14:creationId xmlns:p14="http://schemas.microsoft.com/office/powerpoint/2010/main" val="1442417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4F62E-86CB-1118-388E-816DAC5B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Plan de accion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3D6E86-6863-218A-91D6-BE2D1CC25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/>
              <a:t>Mostrar pantalla .check</a:t>
            </a:r>
          </a:p>
          <a:p>
            <a:r>
              <a:rPr lang="es-AR"/>
              <a:t>Crear personaje .check </a:t>
            </a:r>
          </a:p>
          <a:p>
            <a:r>
              <a:rPr lang="es-AR"/>
              <a:t>Mover pj .check</a:t>
            </a:r>
          </a:p>
          <a:p>
            <a:r>
              <a:rPr lang="es-AR"/>
              <a:t>Salto .check</a:t>
            </a:r>
          </a:p>
          <a:p>
            <a:r>
              <a:rPr lang="es-AR"/>
              <a:t>Gravedad .check</a:t>
            </a:r>
          </a:p>
          <a:p>
            <a:r>
              <a:rPr lang="es-AR"/>
              <a:t>Fondo .check</a:t>
            </a:r>
          </a:p>
          <a:p>
            <a:r>
              <a:rPr lang="es-AR"/>
              <a:t>Colison pj con plataforma -&gt;[matias gracias&lt;3]  | Grupo de sprites iterable - &gt; [?] .check</a:t>
            </a:r>
          </a:p>
          <a:p>
            <a:r>
              <a:rPr lang="es-AR"/>
              <a:t>Animaciones del pj .check fel &lt;3</a:t>
            </a:r>
          </a:p>
          <a:p>
            <a:r>
              <a:rPr lang="es-AR"/>
              <a:t>Enemigos</a:t>
            </a:r>
          </a:p>
          <a:p>
            <a:r>
              <a:rPr lang="es-AR"/>
              <a:t>Foto disparo</a:t>
            </a:r>
          </a:p>
          <a:p>
            <a:endParaRPr lang="es-AR"/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389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D463437-63EA-C2B3-A655-4168584A6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90" y="578529"/>
            <a:ext cx="9313417" cy="570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4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3979F-3729-98A1-4F40-A19A3CF9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9BE01DC-821F-9835-244F-7ACF042C5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66" y="142314"/>
            <a:ext cx="6897548" cy="5121533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DEE7545-1D3F-7888-9B74-B80141600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66" y="5319808"/>
            <a:ext cx="62674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0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6FF12-8D35-D31B-316F-9281E694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574AD9C-FD33-E455-65A1-FD415E92D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442" y="286053"/>
            <a:ext cx="8993088" cy="185223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81A963F-37C0-96C1-5B5E-31794FEE5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42" y="2037703"/>
            <a:ext cx="7410156" cy="247005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4FFB552-6B99-01FE-C7BC-DF826ED0F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42" y="4507754"/>
            <a:ext cx="6902566" cy="224473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FD2E2A3-253B-4B62-AB94-5459BFB73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182" y="3516928"/>
            <a:ext cx="56673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9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81B98-899C-C062-C2F8-CF1B354E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AR"/>
              <a:t>          Rectangulos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8C4A456-01C0-9E7B-6BBF-7F9478B49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714" y="609600"/>
            <a:ext cx="5613962" cy="486259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FE69560-7F26-FD4C-CACA-84D606AA2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1" y="1440698"/>
            <a:ext cx="3757466" cy="40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59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14424-0086-2267-D989-66C30FB8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err="1"/>
              <a:t>fill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AC6E65-8199-4142-7677-E2B712159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En Pygame, "</a:t>
            </a:r>
            <a:r>
              <a:rPr lang="es-ES" err="1"/>
              <a:t>fill</a:t>
            </a:r>
            <a:r>
              <a:rPr lang="es-ES"/>
              <a:t>" es una función que se utiliza para llenar una superficie con un color sólido. </a:t>
            </a:r>
          </a:p>
          <a:p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pantalla</a:t>
            </a:r>
            <a:r>
              <a:rPr lang="es-A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AR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-&gt;pantalla variable.</a:t>
            </a:r>
          </a:p>
          <a:p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-&gt;GREEN color.</a:t>
            </a:r>
          </a:p>
          <a:p>
            <a:r>
              <a:rPr lang="es-AR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instanciar</a:t>
            </a:r>
            <a:endParaRPr lang="es-A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263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C8B45-D699-B009-D8D5-87FCEE87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CONVERT | CONVERT_ALPHA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82B4C7-D178-8440-5DDD-E2BE82F92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										.</a:t>
            </a:r>
            <a:r>
              <a:rPr lang="es-A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6900" indent="0">
              <a:buNone/>
            </a:pP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convert_alpha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6900" indent="0">
              <a:buNone/>
            </a:pPr>
            <a:endParaRPr lang="es-AR" u="sng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AD7C65-813C-484F-74C8-E420E3566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60" y="2995465"/>
            <a:ext cx="4602291" cy="294813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1A3B93F-52C0-66C9-F402-8432A78D5847}"/>
              </a:ext>
            </a:extLst>
          </p:cNvPr>
          <p:cNvSpPr txBox="1"/>
          <p:nvPr/>
        </p:nvSpPr>
        <p:spPr>
          <a:xfrm>
            <a:off x="5256951" y="2995465"/>
            <a:ext cx="564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/>
              <a:t>Llamar  a la clase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BB7782-43B9-3607-87AE-1DD65F4FC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523" y="1791338"/>
            <a:ext cx="2362200" cy="9048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ACA9BF-E74A-41B4-0F13-8E800D1D9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334" y="1962716"/>
            <a:ext cx="21526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45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4131</TotalTime>
  <Words>1248</Words>
  <Application>Microsoft Office PowerPoint</Application>
  <PresentationFormat>Panorámica</PresentationFormat>
  <Paragraphs>129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Calisto MT</vt:lpstr>
      <vt:lpstr>Consolas</vt:lpstr>
      <vt:lpstr>Google Sans</vt:lpstr>
      <vt:lpstr>Wingdings 2</vt:lpstr>
      <vt:lpstr>Pizarra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         Rectangulos</vt:lpstr>
      <vt:lpstr>fill</vt:lpstr>
      <vt:lpstr>CONVERT | CONVERT_ALPHA</vt:lpstr>
      <vt:lpstr>PERSONAJE DETRÁS DEL OBJETO</vt:lpstr>
      <vt:lpstr>PERSONAJE DETRÁS DEL OBJETO</vt:lpstr>
      <vt:lpstr>Crear un rectángulo </vt:lpstr>
      <vt:lpstr>Crear un rectángulo </vt:lpstr>
      <vt:lpstr>blit</vt:lpstr>
      <vt:lpstr>Get_rect()</vt:lpstr>
      <vt:lpstr>Aca se nota el centro</vt:lpstr>
      <vt:lpstr>Colisiones </vt:lpstr>
      <vt:lpstr>Definir el método en que punto esta</vt:lpstr>
      <vt:lpstr>Clases , definen métodos no funciones</vt:lpstr>
      <vt:lpstr>Presentación de PowerPoint</vt:lpstr>
      <vt:lpstr>Paradigma a orientación a objetos</vt:lpstr>
      <vt:lpstr>Herencia</vt:lpstr>
      <vt:lpstr>pygame.sprite.Sprite</vt:lpstr>
      <vt:lpstr>scale</vt:lpstr>
      <vt:lpstr>Sprite.Group</vt:lpstr>
      <vt:lpstr>Presentación de PowerPoint</vt:lpstr>
      <vt:lpstr>Presentación de PowerPoint</vt:lpstr>
      <vt:lpstr>Estructura de carpera</vt:lpstr>
      <vt:lpstr>bucle</vt:lpstr>
      <vt:lpstr>self</vt:lpstr>
      <vt:lpstr>Plan de accion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Lautaro Oscar Arellano</dc:creator>
  <cp:lastModifiedBy>Lautaro Oscar Arellano</cp:lastModifiedBy>
  <cp:revision>11</cp:revision>
  <dcterms:created xsi:type="dcterms:W3CDTF">2023-06-15T22:49:31Z</dcterms:created>
  <dcterms:modified xsi:type="dcterms:W3CDTF">2023-06-28T04:49:24Z</dcterms:modified>
</cp:coreProperties>
</file>