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IN" id="{F02DF8D0-A1B5-47BC-9CFB-895EE1405E46}">
          <p14:sldIdLst>
            <p14:sldId id="257"/>
            <p14:sldId id="258"/>
          </p14:sldIdLst>
        </p14:section>
        <p14:section name="MENÚ" id="{109CF398-0A8D-49B0-8AB5-D4F186996027}">
          <p14:sldIdLst>
            <p14:sldId id="259"/>
            <p14:sldId id="260"/>
            <p14:sldId id="262"/>
            <p14:sldId id="265"/>
            <p14:sldId id="263"/>
            <p14:sldId id="264"/>
          </p14:sldIdLst>
        </p14:section>
        <p14:section name="EXTRAS" id="{D8A5CAB3-44C1-47D4-9E48-F3EC9D43C749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E21A-BC72-4495-951E-B5CBBA62F290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97E32-39F4-4A4C-9B95-3B0843AC74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37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Login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7E32-39F4-4A4C-9B95-3B0843AC74D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90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Registro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7E32-39F4-4A4C-9B95-3B0843AC74D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2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7E32-39F4-4A4C-9B95-3B0843AC74D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3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Encuesta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7E32-39F4-4A4C-9B95-3B0843AC74D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17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8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73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2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7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57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55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76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90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11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88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9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C30E-E38A-4273-BB21-7B42641FAAF6}" type="datetimeFigureOut">
              <a:rPr lang="es-ES" smtClean="0"/>
              <a:t>31/10/2016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9795-FE8F-4BBA-B865-085BC4338F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9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34856" y="786809"/>
            <a:ext cx="7464056" cy="519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423684" y="1743740"/>
            <a:ext cx="5497032" cy="62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MAIL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27226" y="2640418"/>
            <a:ext cx="5497032" cy="627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CLAVE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39833" y="3636335"/>
            <a:ext cx="2264734" cy="57415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INGRESAR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5043377" y="4394790"/>
            <a:ext cx="2264734" cy="57415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REGISTRARSE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15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22205" y="0"/>
            <a:ext cx="7293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3540642" y="233916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54815" y="917945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APELLIDO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54818" y="1609058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MAIL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731490" y="2424223"/>
            <a:ext cx="2445488" cy="6060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ENVIAR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21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3284"/>
              </p:ext>
            </p:extLst>
          </p:nvPr>
        </p:nvGraphicFramePr>
        <p:xfrm>
          <a:off x="1953942" y="146679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852119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45191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65008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86383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369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2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67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9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6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8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36755"/>
                  </a:ext>
                </a:extLst>
              </a:tr>
            </a:tbl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2299627" y="3836020"/>
            <a:ext cx="3398643" cy="557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HACER RESERVA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6354953" y="3832304"/>
            <a:ext cx="3398643" cy="557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ORGANIZAR EVENTO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953942" y="4493941"/>
            <a:ext cx="8128000" cy="225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107580" y="4572000"/>
            <a:ext cx="3992137" cy="446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15016" y="5136994"/>
            <a:ext cx="1988633" cy="446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FECHA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53934" y="5155582"/>
            <a:ext cx="1742064" cy="446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HORA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350219" y="5664819"/>
            <a:ext cx="1742064" cy="446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LOCAL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11300" y="5668537"/>
            <a:ext cx="1988633" cy="446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CANTIDAD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107580" y="6188927"/>
            <a:ext cx="3984703" cy="4237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CONFIRMAR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12595" y="34568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97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0293" y="345689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EMPLEADO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182029" y="1037063"/>
            <a:ext cx="9422781" cy="537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1773044" y="1683834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ALTA CLIENTE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780481" y="2460700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ALTA PRODUCTO U OFERTA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780481" y="3263586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ALTA PEDIDO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780481" y="4467923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PEDIDOS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780481" y="5248502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CLIENTES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0293" y="345689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ENCARGADO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182029" y="869794"/>
            <a:ext cx="9422781" cy="563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1773044" y="1260087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ALTA CLIENTE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780481" y="2036953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ALTA PRODUCTO U OFERTA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780481" y="2839839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ALTA PEDIDO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780481" y="4824763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PEDIDOS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780481" y="5605342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CLIENTES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1799069" y="3616705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ALTA EMPLEADO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3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0293" y="34568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ADMINISTRADOR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182029" y="715021"/>
            <a:ext cx="9422781" cy="6031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1773044" y="858646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ALTA USUARIO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780481" y="1602059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ALTA PRODUCTO U OFERTA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780481" y="2349190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ALTA PEDIDO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780481" y="4523675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PEDIDOS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780481" y="5281952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VER CLIENTES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1799069" y="3103754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ALTA EMPLEADO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799069" y="6036515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VER ESTADISTICAS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795354" y="3791410"/>
            <a:ext cx="8162693" cy="557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ALTA LOCAL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57589"/>
              </p:ext>
            </p:extLst>
          </p:nvPr>
        </p:nvGraphicFramePr>
        <p:xfrm>
          <a:off x="1953942" y="1399888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36971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19162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25251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6781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708178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3279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4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0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6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27017"/>
                  </a:ext>
                </a:extLst>
              </a:tr>
            </a:tbl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8764859" y="1828798"/>
            <a:ext cx="1237785" cy="2341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BLOQUEAR</a:t>
            </a:r>
            <a:endParaRPr lang="es-ES" dirty="0"/>
          </a:p>
        </p:txBody>
      </p:sp>
      <p:sp>
        <p:nvSpPr>
          <p:cNvPr id="4" name="Rectángulo redondeado 3"/>
          <p:cNvSpPr/>
          <p:nvPr/>
        </p:nvSpPr>
        <p:spPr>
          <a:xfrm>
            <a:off x="8772296" y="2204219"/>
            <a:ext cx="1237785" cy="2341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BLOQUEAR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772295" y="2572212"/>
            <a:ext cx="1237785" cy="2341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BLOQUEAR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8772294" y="2940198"/>
            <a:ext cx="1237785" cy="2341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BLOQUEAR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8772294" y="3319346"/>
            <a:ext cx="1237785" cy="2341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BLOQUEAR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8772294" y="3676177"/>
            <a:ext cx="1237785" cy="2341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BLOQUEAR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8772293" y="4051594"/>
            <a:ext cx="1237785" cy="2341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BLOQUEAR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040674" y="1014759"/>
            <a:ext cx="7961970" cy="27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404732" y="4527393"/>
            <a:ext cx="2888166" cy="39029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VOLVER AL MENÚ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39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57589"/>
              </p:ext>
            </p:extLst>
          </p:nvPr>
        </p:nvGraphicFramePr>
        <p:xfrm>
          <a:off x="1953942" y="1399888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36971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19162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25251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6781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708178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3279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4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0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3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6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27017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2040674" y="1014759"/>
            <a:ext cx="7961970" cy="27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PEDIDOS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404732" y="4527393"/>
            <a:ext cx="2888166" cy="39029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VOLVER AL MENÚ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85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22205" y="0"/>
            <a:ext cx="72939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554815" y="917945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APELLIDO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54818" y="1609058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MAIL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731490" y="5981456"/>
            <a:ext cx="2445488" cy="60605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ENVIAR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559227" y="2304328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573400" y="2988357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APELLIDO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573403" y="3679470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MAIL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81530" y="4356144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95703" y="5040173"/>
            <a:ext cx="4763386" cy="499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APELLIDO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53542" y="143171"/>
            <a:ext cx="482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Responder la siguiente encuesta de satisfacción: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773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104</Words>
  <Application>Microsoft Office PowerPoint</Application>
  <PresentationFormat>Panorámica</PresentationFormat>
  <Paragraphs>67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Lautaro</dc:creator>
  <cp:lastModifiedBy>Lautaro</cp:lastModifiedBy>
  <cp:revision>6</cp:revision>
  <dcterms:created xsi:type="dcterms:W3CDTF">2016-11-01T01:40:37Z</dcterms:created>
  <dcterms:modified xsi:type="dcterms:W3CDTF">2016-11-01T04:14:04Z</dcterms:modified>
</cp:coreProperties>
</file>