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1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718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155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709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1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96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4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738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4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402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C94110-EC7C-4626-89AE-58FE341536A5}" type="datetimeFigureOut">
              <a:rPr lang="es-AR" smtClean="0"/>
              <a:t>28/6/2021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DD6C64-FD3D-4744-8AD4-6E108764776E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7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Resolución de ejercicios</a:t>
            </a:r>
            <a:endParaRPr lang="es-A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097280" y="5715000"/>
            <a:ext cx="10058400" cy="1143000"/>
          </a:xfrm>
        </p:spPr>
        <p:txBody>
          <a:bodyPr/>
          <a:lstStyle/>
          <a:p>
            <a:pPr algn="r"/>
            <a:r>
              <a:rPr lang="es-MX" dirty="0" smtClean="0"/>
              <a:t>alumno: Lautaro santos da </a:t>
            </a:r>
            <a:r>
              <a:rPr lang="es-MX" dirty="0" err="1" smtClean="0"/>
              <a:t>silveira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813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Ejercicio 3) calcular el área de la sección pintada</a:t>
            </a:r>
            <a:endParaRPr lang="es-AR" sz="44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05" y="1867989"/>
            <a:ext cx="7073538" cy="430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911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Resolución paso a paso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1) encontrar el valor de la base faltante, en este caso será 12-4=6</a:t>
            </a:r>
          </a:p>
          <a:p>
            <a:r>
              <a:rPr lang="es-MX" dirty="0" smtClean="0"/>
              <a:t>2) calcular el valor del lado de la siguiente forma:</a:t>
            </a:r>
          </a:p>
          <a:p>
            <a:endParaRPr lang="es-MX" dirty="0" smtClean="0"/>
          </a:p>
          <a:p>
            <a:r>
              <a:rPr lang="es-MX" dirty="0" smtClean="0"/>
              <a:t>3) encontrar el valor del área de los dos triángulos y del rectángulo:</a:t>
            </a:r>
          </a:p>
          <a:p>
            <a:endParaRPr lang="es-MX" dirty="0"/>
          </a:p>
          <a:p>
            <a:r>
              <a:rPr lang="es-MX" dirty="0" smtClean="0"/>
              <a:t>4) restar al área del rectángulo la sumatoria de las superficies de los triángulos: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Respuesta final: el área de la sección pintada es de 11,54m</a:t>
            </a:r>
            <a:endParaRPr lang="es-AR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48" y="2205038"/>
            <a:ext cx="1661161" cy="8777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482" y="2771564"/>
            <a:ext cx="2714625" cy="1085850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09" y="4566723"/>
            <a:ext cx="2765547" cy="5539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7123721" y="53539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01239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4) </a:t>
            </a:r>
            <a:r>
              <a:rPr lang="es-AR" dirty="0"/>
              <a:t>encontrar el área de la </a:t>
            </a:r>
            <a:r>
              <a:rPr lang="es-AR" dirty="0" smtClean="0"/>
              <a:t>sección pintada</a:t>
            </a:r>
            <a:endParaRPr lang="es-AR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57" y="1849903"/>
            <a:ext cx="4431153" cy="4283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13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Resolución paso a paso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1) encontrar el área del semicírculo:</a:t>
            </a:r>
          </a:p>
          <a:p>
            <a:r>
              <a:rPr lang="es-MX" dirty="0" smtClean="0"/>
              <a:t>2) encontrar el valor de </a:t>
            </a:r>
            <a:r>
              <a:rPr lang="es-MX" b="1" dirty="0" smtClean="0"/>
              <a:t>“d”</a:t>
            </a:r>
            <a:r>
              <a:rPr lang="es-MX" dirty="0" smtClean="0"/>
              <a:t>:  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3) calcular el área del triangulo:</a:t>
            </a:r>
          </a:p>
          <a:p>
            <a:endParaRPr lang="es-MX" dirty="0"/>
          </a:p>
          <a:p>
            <a:r>
              <a:rPr lang="es-MX" dirty="0" smtClean="0"/>
              <a:t>4)sumar las dos áreas para </a:t>
            </a:r>
            <a:r>
              <a:rPr lang="es-MX" dirty="0" err="1" smtClean="0"/>
              <a:t>asi</a:t>
            </a:r>
            <a:r>
              <a:rPr lang="es-MX" dirty="0" smtClean="0"/>
              <a:t> obtener el área total de la figura: </a:t>
            </a:r>
          </a:p>
          <a:p>
            <a:r>
              <a:rPr lang="es-MX" dirty="0" smtClean="0"/>
              <a:t>Respuesta final: el área total de la sección pintada es de 116m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9" y="1772507"/>
            <a:ext cx="1480457" cy="50289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29" y="2670191"/>
            <a:ext cx="2003200" cy="103587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30" y="3706068"/>
            <a:ext cx="1959656" cy="121058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76" y="4916650"/>
            <a:ext cx="3275104" cy="39557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7518400" y="5411406"/>
            <a:ext cx="253596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1334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161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Retrospección</vt:lpstr>
      <vt:lpstr>Resolución de ejercicios</vt:lpstr>
      <vt:lpstr>Ejercicio 3) calcular el área de la sección pintada</vt:lpstr>
      <vt:lpstr>Resolución paso a paso</vt:lpstr>
      <vt:lpstr>Ejercicio 4) encontrar el área de la sección pintada</vt:lpstr>
      <vt:lpstr>Resolución paso a paso 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ejercicios</dc:title>
  <dc:creator>Usuario</dc:creator>
  <cp:lastModifiedBy>Usuario</cp:lastModifiedBy>
  <cp:revision>2</cp:revision>
  <dcterms:created xsi:type="dcterms:W3CDTF">2021-06-28T22:53:41Z</dcterms:created>
  <dcterms:modified xsi:type="dcterms:W3CDTF">2021-06-28T23:10:39Z</dcterms:modified>
</cp:coreProperties>
</file>