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10139"/>
    <a:srgbClr val="6D6D6D"/>
    <a:srgbClr val="220343"/>
    <a:srgbClr val="220340"/>
    <a:srgbClr val="360058"/>
    <a:srgbClr val="000066"/>
    <a:srgbClr val="000E2E"/>
    <a:srgbClr val="000F2E"/>
    <a:srgbClr val="00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7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3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2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7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665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8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3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2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5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6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863E-E957-4AC1-8D4E-4BA9B97A360F}" type="datetimeFigureOut">
              <a:rPr lang="pl-PL" smtClean="0"/>
              <a:t>29.11.2021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D2F4-476F-4C55-9430-524B70E11D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zaokrąglony 25"/>
          <p:cNvSpPr/>
          <p:nvPr/>
        </p:nvSpPr>
        <p:spPr>
          <a:xfrm>
            <a:off x="1789470" y="1337187"/>
            <a:ext cx="10215714" cy="5378244"/>
          </a:xfrm>
          <a:prstGeom prst="roundRect">
            <a:avLst>
              <a:gd name="adj" fmla="val 2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3726425" y="2045110"/>
            <a:ext cx="8062447" cy="44736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sx="101000" sy="101000" algn="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2198738" y="2035278"/>
            <a:ext cx="864000" cy="46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73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</dc:creator>
  <cp:lastModifiedBy>Marcin</cp:lastModifiedBy>
  <cp:revision>11</cp:revision>
  <dcterms:created xsi:type="dcterms:W3CDTF">2021-11-29T13:48:26Z</dcterms:created>
  <dcterms:modified xsi:type="dcterms:W3CDTF">2021-11-30T22:47:56Z</dcterms:modified>
</cp:coreProperties>
</file>