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F1"/>
    <a:srgbClr val="F4F0F3"/>
    <a:srgbClr val="69809F"/>
    <a:srgbClr val="777777"/>
    <a:srgbClr val="CECFFE"/>
    <a:srgbClr val="F0EEF2"/>
    <a:srgbClr val="E5E2EA"/>
    <a:srgbClr val="E1EAEB"/>
    <a:srgbClr val="F2EAEB"/>
    <a:srgbClr val="F4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Lautenszleger" userId="11d13b4b4bd121bf" providerId="LiveId" clId="{7C264DE9-E6F8-497F-B127-4BE2984A5FC0}"/>
    <pc:docChg chg="undo custSel modSld">
      <pc:chgData name="Marcin Lautenszleger" userId="11d13b4b4bd121bf" providerId="LiveId" clId="{7C264DE9-E6F8-497F-B127-4BE2984A5FC0}" dt="2021-09-06T20:10:09.799" v="102" actId="14100"/>
      <pc:docMkLst>
        <pc:docMk/>
      </pc:docMkLst>
      <pc:sldChg chg="addSp delSp modSp mod">
        <pc:chgData name="Marcin Lautenszleger" userId="11d13b4b4bd121bf" providerId="LiveId" clId="{7C264DE9-E6F8-497F-B127-4BE2984A5FC0}" dt="2021-09-06T20:10:09.799" v="102" actId="14100"/>
        <pc:sldMkLst>
          <pc:docMk/>
          <pc:sldMk cId="163299417" sldId="256"/>
        </pc:sldMkLst>
        <pc:spChg chg="del mod">
          <ac:chgData name="Marcin Lautenszleger" userId="11d13b4b4bd121bf" providerId="LiveId" clId="{7C264DE9-E6F8-497F-B127-4BE2984A5FC0}" dt="2021-09-06T19:58:11.297" v="82" actId="478"/>
          <ac:spMkLst>
            <pc:docMk/>
            <pc:sldMk cId="163299417" sldId="256"/>
            <ac:spMk id="4" creationId="{89F64179-CD92-49B5-B3EB-406A2973307D}"/>
          </ac:spMkLst>
        </pc:spChg>
        <pc:spChg chg="del">
          <ac:chgData name="Marcin Lautenszleger" userId="11d13b4b4bd121bf" providerId="LiveId" clId="{7C264DE9-E6F8-497F-B127-4BE2984A5FC0}" dt="2021-09-05T18:18:18.374" v="0" actId="478"/>
          <ac:spMkLst>
            <pc:docMk/>
            <pc:sldMk cId="163299417" sldId="256"/>
            <ac:spMk id="5" creationId="{DCBAFDB0-B754-41B3-A926-643061645DD5}"/>
          </ac:spMkLst>
        </pc:spChg>
        <pc:spChg chg="del">
          <ac:chgData name="Marcin Lautenszleger" userId="11d13b4b4bd121bf" providerId="LiveId" clId="{7C264DE9-E6F8-497F-B127-4BE2984A5FC0}" dt="2021-09-05T19:07:55.813" v="48" actId="478"/>
          <ac:spMkLst>
            <pc:docMk/>
            <pc:sldMk cId="163299417" sldId="256"/>
            <ac:spMk id="6" creationId="{9DA2654B-0167-41DD-A5EA-18FB3AA8D57D}"/>
          </ac:spMkLst>
        </pc:spChg>
        <pc:spChg chg="ord">
          <ac:chgData name="Marcin Lautenszleger" userId="11d13b4b4bd121bf" providerId="LiveId" clId="{7C264DE9-E6F8-497F-B127-4BE2984A5FC0}" dt="2021-09-05T20:32:43.436" v="79" actId="166"/>
          <ac:spMkLst>
            <pc:docMk/>
            <pc:sldMk cId="163299417" sldId="256"/>
            <ac:spMk id="7" creationId="{66A73A8D-F6AA-4617-A387-7D692C21C037}"/>
          </ac:spMkLst>
        </pc:spChg>
        <pc:spChg chg="mod">
          <ac:chgData name="Marcin Lautenszleger" userId="11d13b4b4bd121bf" providerId="LiveId" clId="{7C264DE9-E6F8-497F-B127-4BE2984A5FC0}" dt="2021-09-06T20:07:15.410" v="86" actId="14100"/>
          <ac:spMkLst>
            <pc:docMk/>
            <pc:sldMk cId="163299417" sldId="256"/>
            <ac:spMk id="11" creationId="{EDB5CE1A-DD86-471C-8DFD-59D79A1D08AD}"/>
          </ac:spMkLst>
        </pc:spChg>
        <pc:spChg chg="mod">
          <ac:chgData name="Marcin Lautenszleger" userId="11d13b4b4bd121bf" providerId="LiveId" clId="{7C264DE9-E6F8-497F-B127-4BE2984A5FC0}" dt="2021-09-06T20:07:12.026" v="84" actId="14100"/>
          <ac:spMkLst>
            <pc:docMk/>
            <pc:sldMk cId="163299417" sldId="256"/>
            <ac:spMk id="12" creationId="{B25975A2-4912-4FF4-B6D0-930700800111}"/>
          </ac:spMkLst>
        </pc:spChg>
        <pc:spChg chg="add del mod">
          <ac:chgData name="Marcin Lautenszleger" userId="11d13b4b4bd121bf" providerId="LiveId" clId="{7C264DE9-E6F8-497F-B127-4BE2984A5FC0}" dt="2021-09-05T18:19:33.563" v="30" actId="478"/>
          <ac:spMkLst>
            <pc:docMk/>
            <pc:sldMk cId="163299417" sldId="256"/>
            <ac:spMk id="13" creationId="{2240BEA9-2990-46FF-BCFA-ECC9F9E45773}"/>
          </ac:spMkLst>
        </pc:spChg>
        <pc:spChg chg="add mod">
          <ac:chgData name="Marcin Lautenszleger" userId="11d13b4b4bd121bf" providerId="LiveId" clId="{7C264DE9-E6F8-497F-B127-4BE2984A5FC0}" dt="2021-09-06T20:08:49.872" v="88" actId="14100"/>
          <ac:spMkLst>
            <pc:docMk/>
            <pc:sldMk cId="163299417" sldId="256"/>
            <ac:spMk id="13" creationId="{3E1E668A-34BF-468B-9E21-C68B3FD5C862}"/>
          </ac:spMkLst>
        </pc:spChg>
        <pc:spChg chg="add mod">
          <ac:chgData name="Marcin Lautenszleger" userId="11d13b4b4bd121bf" providerId="LiveId" clId="{7C264DE9-E6F8-497F-B127-4BE2984A5FC0}" dt="2021-09-06T20:09:13.182" v="99" actId="14100"/>
          <ac:spMkLst>
            <pc:docMk/>
            <pc:sldMk cId="163299417" sldId="256"/>
            <ac:spMk id="14" creationId="{ACF2B85D-5217-45B1-8DCE-806B05911419}"/>
          </ac:spMkLst>
        </pc:spChg>
        <pc:spChg chg="add del mod">
          <ac:chgData name="Marcin Lautenszleger" userId="11d13b4b4bd121bf" providerId="LiveId" clId="{7C264DE9-E6F8-497F-B127-4BE2984A5FC0}" dt="2021-09-05T18:18:29.364" v="6"/>
          <ac:spMkLst>
            <pc:docMk/>
            <pc:sldMk cId="163299417" sldId="256"/>
            <ac:spMk id="14" creationId="{E6DD467C-C9A7-4CF5-AEF8-210C5FF12E92}"/>
          </ac:spMkLst>
        </pc:spChg>
        <pc:spChg chg="add del mod">
          <ac:chgData name="Marcin Lautenszleger" userId="11d13b4b4bd121bf" providerId="LiveId" clId="{7C264DE9-E6F8-497F-B127-4BE2984A5FC0}" dt="2021-09-05T18:22:13.278" v="44" actId="478"/>
          <ac:spMkLst>
            <pc:docMk/>
            <pc:sldMk cId="163299417" sldId="256"/>
            <ac:spMk id="15" creationId="{F491D6C8-7C50-4373-B68A-CD9E5D609B06}"/>
          </ac:spMkLst>
        </pc:spChg>
        <pc:spChg chg="add del mod">
          <ac:chgData name="Marcin Lautenszleger" userId="11d13b4b4bd121bf" providerId="LiveId" clId="{7C264DE9-E6F8-497F-B127-4BE2984A5FC0}" dt="2021-09-05T18:22:12.131" v="43" actId="478"/>
          <ac:spMkLst>
            <pc:docMk/>
            <pc:sldMk cId="163299417" sldId="256"/>
            <ac:spMk id="16" creationId="{C4E19862-F31F-4589-896C-3A02BCB7A45D}"/>
          </ac:spMkLst>
        </pc:spChg>
        <pc:spChg chg="add mod">
          <ac:chgData name="Marcin Lautenszleger" userId="11d13b4b4bd121bf" providerId="LiveId" clId="{7C264DE9-E6F8-497F-B127-4BE2984A5FC0}" dt="2021-09-05T19:07:58.219" v="49" actId="1076"/>
          <ac:spMkLst>
            <pc:docMk/>
            <pc:sldMk cId="163299417" sldId="256"/>
            <ac:spMk id="17" creationId="{3706A3BE-1314-4CA4-9AFB-C8D9F0453FD5}"/>
          </ac:spMkLst>
        </pc:spChg>
        <pc:spChg chg="add mod">
          <ac:chgData name="Marcin Lautenszleger" userId="11d13b4b4bd121bf" providerId="LiveId" clId="{7C264DE9-E6F8-497F-B127-4BE2984A5FC0}" dt="2021-09-05T20:10:01.403" v="56" actId="1076"/>
          <ac:spMkLst>
            <pc:docMk/>
            <pc:sldMk cId="163299417" sldId="256"/>
            <ac:spMk id="18" creationId="{35A5EB92-EB45-41E6-B076-637E194EE98A}"/>
          </ac:spMkLst>
        </pc:spChg>
        <pc:spChg chg="add mod ord">
          <ac:chgData name="Marcin Lautenszleger" userId="11d13b4b4bd121bf" providerId="LiveId" clId="{7C264DE9-E6F8-497F-B127-4BE2984A5FC0}" dt="2021-09-05T20:10:13.825" v="60" actId="1076"/>
          <ac:spMkLst>
            <pc:docMk/>
            <pc:sldMk cId="163299417" sldId="256"/>
            <ac:spMk id="19" creationId="{B39B6434-4E41-4167-AEF7-959135DAAAAD}"/>
          </ac:spMkLst>
        </pc:spChg>
        <pc:spChg chg="add mod">
          <ac:chgData name="Marcin Lautenszleger" userId="11d13b4b4bd121bf" providerId="LiveId" clId="{7C264DE9-E6F8-497F-B127-4BE2984A5FC0}" dt="2021-09-05T20:10:06.676" v="57" actId="1076"/>
          <ac:spMkLst>
            <pc:docMk/>
            <pc:sldMk cId="163299417" sldId="256"/>
            <ac:spMk id="20" creationId="{D1784BFA-F6D9-4C8F-8845-8915350FF1A4}"/>
          </ac:spMkLst>
        </pc:spChg>
        <pc:spChg chg="add mod">
          <ac:chgData name="Marcin Lautenszleger" userId="11d13b4b4bd121bf" providerId="LiveId" clId="{7C264DE9-E6F8-497F-B127-4BE2984A5FC0}" dt="2021-09-05T20:10:29.196" v="63" actId="20577"/>
          <ac:spMkLst>
            <pc:docMk/>
            <pc:sldMk cId="163299417" sldId="256"/>
            <ac:spMk id="21" creationId="{4F0951D2-0E54-4229-B6A1-2A581365852A}"/>
          </ac:spMkLst>
        </pc:spChg>
        <pc:spChg chg="del mod">
          <ac:chgData name="Marcin Lautenszleger" userId="11d13b4b4bd121bf" providerId="LiveId" clId="{7C264DE9-E6F8-497F-B127-4BE2984A5FC0}" dt="2021-09-05T20:13:01.863" v="64" actId="478"/>
          <ac:spMkLst>
            <pc:docMk/>
            <pc:sldMk cId="163299417" sldId="256"/>
            <ac:spMk id="22" creationId="{906F136A-669C-4287-8F09-1A06C1DE79D7}"/>
          </ac:spMkLst>
        </pc:spChg>
        <pc:spChg chg="del">
          <ac:chgData name="Marcin Lautenszleger" userId="11d13b4b4bd121bf" providerId="LiveId" clId="{7C264DE9-E6F8-497F-B127-4BE2984A5FC0}" dt="2021-09-05T18:18:22.924" v="2" actId="478"/>
          <ac:spMkLst>
            <pc:docMk/>
            <pc:sldMk cId="163299417" sldId="256"/>
            <ac:spMk id="23" creationId="{66F21D8F-9951-423B-812D-F693502FFF6E}"/>
          </ac:spMkLst>
        </pc:spChg>
        <pc:spChg chg="mod">
          <ac:chgData name="Marcin Lautenszleger" userId="11d13b4b4bd121bf" providerId="LiveId" clId="{7C264DE9-E6F8-497F-B127-4BE2984A5FC0}" dt="2021-09-06T20:07:17.332" v="87" actId="1076"/>
          <ac:spMkLst>
            <pc:docMk/>
            <pc:sldMk cId="163299417" sldId="256"/>
            <ac:spMk id="24" creationId="{4B390D02-55B7-43F8-A07B-2CEFC00295F4}"/>
          </ac:spMkLst>
        </pc:spChg>
        <pc:spChg chg="add mod ord">
          <ac:chgData name="Marcin Lautenszleger" userId="11d13b4b4bd121bf" providerId="LiveId" clId="{7C264DE9-E6F8-497F-B127-4BE2984A5FC0}" dt="2021-09-06T20:10:09.799" v="102" actId="14100"/>
          <ac:spMkLst>
            <pc:docMk/>
            <pc:sldMk cId="163299417" sldId="256"/>
            <ac:spMk id="25" creationId="{EDE08535-8037-4450-B923-92159C777864}"/>
          </ac:spMkLst>
        </pc:spChg>
      </pc:sldChg>
    </pc:docChg>
  </pc:docChgLst>
  <pc:docChgLst>
    <pc:chgData name="Marcin Lautenszleger" userId="11d13b4b4bd121bf" providerId="LiveId" clId="{E94D48CE-D9D7-4859-9DD5-8FAA841522FE}"/>
    <pc:docChg chg="undo custSel modSld">
      <pc:chgData name="Marcin Lautenszleger" userId="11d13b4b4bd121bf" providerId="LiveId" clId="{E94D48CE-D9D7-4859-9DD5-8FAA841522FE}" dt="2021-09-05T16:36:26.535" v="1380" actId="3062"/>
      <pc:docMkLst>
        <pc:docMk/>
      </pc:docMkLst>
      <pc:sldChg chg="addSp delSp modSp mod setBg">
        <pc:chgData name="Marcin Lautenszleger" userId="11d13b4b4bd121bf" providerId="LiveId" clId="{E94D48CE-D9D7-4859-9DD5-8FAA841522FE}" dt="2021-09-05T16:36:26.535" v="1380" actId="3062"/>
        <pc:sldMkLst>
          <pc:docMk/>
          <pc:sldMk cId="163299417" sldId="256"/>
        </pc:sldMkLst>
        <pc:spChg chg="mod">
          <ac:chgData name="Marcin Lautenszleger" userId="11d13b4b4bd121bf" providerId="LiveId" clId="{E94D48CE-D9D7-4859-9DD5-8FAA841522FE}" dt="2021-09-05T16:36:21.403" v="1379" actId="208"/>
          <ac:spMkLst>
            <pc:docMk/>
            <pc:sldMk cId="163299417" sldId="256"/>
            <ac:spMk id="4" creationId="{89F64179-CD92-49B5-B3EB-406A2973307D}"/>
          </ac:spMkLst>
        </pc:spChg>
        <pc:spChg chg="add del mod">
          <ac:chgData name="Marcin Lautenszleger" userId="11d13b4b4bd121bf" providerId="LiveId" clId="{E94D48CE-D9D7-4859-9DD5-8FAA841522FE}" dt="2021-09-05T16:33:37.107" v="1351" actId="14861"/>
          <ac:spMkLst>
            <pc:docMk/>
            <pc:sldMk cId="163299417" sldId="256"/>
            <ac:spMk id="5" creationId="{DCBAFDB0-B754-41B3-A926-643061645DD5}"/>
          </ac:spMkLst>
        </pc:spChg>
        <pc:spChg chg="add mod ord">
          <ac:chgData name="Marcin Lautenszleger" userId="11d13b4b4bd121bf" providerId="LiveId" clId="{E94D48CE-D9D7-4859-9DD5-8FAA841522FE}" dt="2021-09-05T16:36:26.535" v="1380" actId="3062"/>
          <ac:spMkLst>
            <pc:docMk/>
            <pc:sldMk cId="163299417" sldId="256"/>
            <ac:spMk id="6" creationId="{9DA2654B-0167-41DD-A5EA-18FB3AA8D57D}"/>
          </ac:spMkLst>
        </pc:spChg>
        <pc:spChg chg="add mod ord">
          <ac:chgData name="Marcin Lautenszleger" userId="11d13b4b4bd121bf" providerId="LiveId" clId="{E94D48CE-D9D7-4859-9DD5-8FAA841522FE}" dt="2021-09-05T16:34:18.709" v="1371" actId="1076"/>
          <ac:spMkLst>
            <pc:docMk/>
            <pc:sldMk cId="163299417" sldId="256"/>
            <ac:spMk id="7" creationId="{66A73A8D-F6AA-4617-A387-7D692C21C037}"/>
          </ac:spMkLst>
        </pc:spChg>
        <pc:spChg chg="add del mod">
          <ac:chgData name="Marcin Lautenszleger" userId="11d13b4b4bd121bf" providerId="LiveId" clId="{E94D48CE-D9D7-4859-9DD5-8FAA841522FE}" dt="2021-09-05T16:20:20.414" v="713" actId="478"/>
          <ac:spMkLst>
            <pc:docMk/>
            <pc:sldMk cId="163299417" sldId="256"/>
            <ac:spMk id="8" creationId="{E017ACD5-2ED0-4C45-8E29-725B61F83C1F}"/>
          </ac:spMkLst>
        </pc:spChg>
        <pc:spChg chg="add del mod">
          <ac:chgData name="Marcin Lautenszleger" userId="11d13b4b4bd121bf" providerId="LiveId" clId="{E94D48CE-D9D7-4859-9DD5-8FAA841522FE}" dt="2021-09-05T09:58:06.684" v="53" actId="478"/>
          <ac:spMkLst>
            <pc:docMk/>
            <pc:sldMk cId="163299417" sldId="256"/>
            <ac:spMk id="9" creationId="{2288A79C-7903-4973-8AD1-90D0D3EE9870}"/>
          </ac:spMkLst>
        </pc:spChg>
        <pc:spChg chg="add del mod">
          <ac:chgData name="Marcin Lautenszleger" userId="11d13b4b4bd121bf" providerId="LiveId" clId="{E94D48CE-D9D7-4859-9DD5-8FAA841522FE}" dt="2021-09-05T09:58:04.919" v="52" actId="478"/>
          <ac:spMkLst>
            <pc:docMk/>
            <pc:sldMk cId="163299417" sldId="256"/>
            <ac:spMk id="10" creationId="{9A00770B-A0DC-49C1-9D57-6023253731F4}"/>
          </ac:spMkLst>
        </pc:spChg>
        <pc:spChg chg="add del mod">
          <ac:chgData name="Marcin Lautenszleger" userId="11d13b4b4bd121bf" providerId="LiveId" clId="{E94D48CE-D9D7-4859-9DD5-8FAA841522FE}" dt="2021-09-05T16:34:31.222" v="1374" actId="1076"/>
          <ac:spMkLst>
            <pc:docMk/>
            <pc:sldMk cId="163299417" sldId="256"/>
            <ac:spMk id="11" creationId="{EDB5CE1A-DD86-471C-8DFD-59D79A1D08AD}"/>
          </ac:spMkLst>
        </pc:spChg>
        <pc:spChg chg="add mod">
          <ac:chgData name="Marcin Lautenszleger" userId="11d13b4b4bd121bf" providerId="LiveId" clId="{E94D48CE-D9D7-4859-9DD5-8FAA841522FE}" dt="2021-09-05T16:22:17.908" v="732" actId="208"/>
          <ac:spMkLst>
            <pc:docMk/>
            <pc:sldMk cId="163299417" sldId="256"/>
            <ac:spMk id="12" creationId="{B25975A2-4912-4FF4-B6D0-930700800111}"/>
          </ac:spMkLst>
        </pc:spChg>
        <pc:spChg chg="add del mod">
          <ac:chgData name="Marcin Lautenszleger" userId="11d13b4b4bd121bf" providerId="LiveId" clId="{E94D48CE-D9D7-4859-9DD5-8FAA841522FE}" dt="2021-09-05T10:01:44.814" v="65" actId="478"/>
          <ac:spMkLst>
            <pc:docMk/>
            <pc:sldMk cId="163299417" sldId="256"/>
            <ac:spMk id="13" creationId="{05214E95-17EA-4486-A191-32D7A1A491F0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4" creationId="{F2B11ACF-F78D-4D81-AA9E-8460A934063F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5" creationId="{A2FD9B63-6115-4AD9-A6A1-A5872FCB0E5C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6" creationId="{FBDA42F5-1D0D-4BBB-BC02-E00AE3280731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7" creationId="{087ED454-9F4A-46C6-A426-A57D5FDF28D0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8" creationId="{580673F3-1E33-4BE8-91E3-0A41CA2F188E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19" creationId="{47144F2C-EACC-42BD-A470-0B8921F4D45C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20" creationId="{B0602D4C-4E91-4765-AC03-525B39E87751}"/>
          </ac:spMkLst>
        </pc:spChg>
        <pc:spChg chg="add del mod">
          <ac:chgData name="Marcin Lautenszleger" userId="11d13b4b4bd121bf" providerId="LiveId" clId="{E94D48CE-D9D7-4859-9DD5-8FAA841522FE}" dt="2021-09-05T15:56:38.998" v="103" actId="478"/>
          <ac:spMkLst>
            <pc:docMk/>
            <pc:sldMk cId="163299417" sldId="256"/>
            <ac:spMk id="21" creationId="{30FC4DD2-6E67-4DF3-8E98-939F3F0A7DD6}"/>
          </ac:spMkLst>
        </pc:spChg>
        <pc:spChg chg="add mod ord">
          <ac:chgData name="Marcin Lautenszleger" userId="11d13b4b4bd121bf" providerId="LiveId" clId="{E94D48CE-D9D7-4859-9DD5-8FAA841522FE}" dt="2021-09-05T16:34:29.531" v="1373" actId="1076"/>
          <ac:spMkLst>
            <pc:docMk/>
            <pc:sldMk cId="163299417" sldId="256"/>
            <ac:spMk id="22" creationId="{906F136A-669C-4287-8F09-1A06C1DE79D7}"/>
          </ac:spMkLst>
        </pc:spChg>
        <pc:spChg chg="add mod">
          <ac:chgData name="Marcin Lautenszleger" userId="11d13b4b4bd121bf" providerId="LiveId" clId="{E94D48CE-D9D7-4859-9DD5-8FAA841522FE}" dt="2021-09-05T16:34:33.324" v="1375" actId="1076"/>
          <ac:spMkLst>
            <pc:docMk/>
            <pc:sldMk cId="163299417" sldId="256"/>
            <ac:spMk id="23" creationId="{66F21D8F-9951-423B-812D-F693502FFF6E}"/>
          </ac:spMkLst>
        </pc:spChg>
        <pc:spChg chg="add mod">
          <ac:chgData name="Marcin Lautenszleger" userId="11d13b4b4bd121bf" providerId="LiveId" clId="{E94D48CE-D9D7-4859-9DD5-8FAA841522FE}" dt="2021-09-05T16:34:35.332" v="1376" actId="1076"/>
          <ac:spMkLst>
            <pc:docMk/>
            <pc:sldMk cId="163299417" sldId="256"/>
            <ac:spMk id="24" creationId="{4B390D02-55B7-43F8-A07B-2CEFC00295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C63-0B52-4181-A79E-A61E9008D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F828-7349-4E2C-9640-0C1AE4B5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DEF1-02F2-4459-A533-F60D3DF6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9356-B61A-4DDA-8586-A004B5D7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4786-6CDB-49FB-BA96-FFA49BF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4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5061-F3F0-4C6C-9835-E4EFAA05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0D8C-6423-4FFA-9799-245E426B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BBC9-DD1C-4BE2-A6CC-C28A5AC6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6C87-561B-4AE8-930B-F5FE484C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328F-2904-40C7-B636-C5D7E080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29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D14CE-E14E-4E26-85AC-671B06585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3BBA-DD5C-45FA-AEE1-80B2DE22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E2EB-3DE5-4EF1-A7B8-196C0228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F337-A6E0-4CC5-8B00-E7196438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6C98-06E8-493F-9016-78AC565E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7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892C-3E26-41E3-B641-CD0A5382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0064-6C08-4C78-A83C-8BD13C6A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5852-9425-49BD-AC9A-9EAE3317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4043-EE13-4B9A-91D7-C7ADF874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40B8-4F3C-45C9-8EE9-624AA10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6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9510-50A4-4432-80F7-6B586810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355F-328C-4078-BDFA-BE3E59A0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277C-5A4E-4224-A3AA-977AD3A9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00CA-F50B-464B-9E5E-4C507539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1B48-A9FF-4D36-9B4A-4328B056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9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AC5-069D-494C-8ECE-C237C130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CCB3-6ABE-465D-B9D6-5A6472D6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71C6-F8CF-4FA7-AEBD-B7720CBC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A2F1-1123-4BE8-AC64-C6EE8A75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99BB-0D88-43D1-A47A-7D365E7C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82D6-C3E8-46E4-8577-C44BF785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8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C653-97E0-4185-9582-C1690BEB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51A4-9B27-46C4-A6B8-CF19735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C7AF7-8D22-4033-866F-46A2FD76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3BF1-5E90-4431-A231-5DF458EC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64739-64CD-4FCF-A7B5-79C917FE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D689-6481-48DA-8900-DDBC3726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851C0-A58B-4419-A1CD-77BF362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A5B84-01C9-4E9C-9D7F-9462F63A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30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6046-77CF-4FF1-A9E7-6CE88777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FF12E-D8CA-48F8-923F-F5B4459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C152D-7B7B-4EB8-AB8C-15500AF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02BD3-15C2-4781-84B6-59FC0D5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701D0-EF44-4231-A4EA-667F3BB4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2A3A5-C0A3-4749-84C3-C789020B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FBD3A-57AA-4E25-A690-5E9421C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55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DF28-3FE9-49CC-BA96-5E3F0A61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FA36-BBFB-40F4-A431-8D9C8132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C147-969C-4E60-94EC-C6B35146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C4BB-1B30-4044-A39F-B9101A4D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884C-932C-41B2-9EDC-9BC62D56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26AD-BEEB-466F-A80B-801EBAA1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6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0B7-D028-4818-9075-242D1AF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9DEF6-5ED3-482A-B768-308CFA318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D39A9-1192-4807-8276-A7BBC98E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CBFC-1EE7-4952-BC3F-9EB29508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6938-9A24-4B0F-AD75-6E9ED693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8AC4-D710-463E-AA5E-AF5E65D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09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98DB5-D62F-4E69-B3B1-9AF8C0A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C64D-F134-42B9-A09F-A057988E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7D15-B21F-4CB9-9ADE-769AAF28E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256-A1F7-4A7B-9E88-98BB6055F18A}" type="datetimeFigureOut">
              <a:rPr lang="pl-PL" smtClean="0"/>
              <a:t>06.09.2021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E43B-382C-4F16-AC68-C69F1438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4CC9-CA37-4577-9B25-418F465B0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1A45-5D7F-4F86-9244-98CE28DED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B5CE1A-DD86-471C-8DFD-59D79A1D08AD}"/>
              </a:ext>
            </a:extLst>
          </p:cNvPr>
          <p:cNvSpPr/>
          <p:nvPr/>
        </p:nvSpPr>
        <p:spPr>
          <a:xfrm>
            <a:off x="309543" y="2796653"/>
            <a:ext cx="11123562" cy="1868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975A2-4912-4FF4-B6D0-930700800111}"/>
              </a:ext>
            </a:extLst>
          </p:cNvPr>
          <p:cNvSpPr/>
          <p:nvPr/>
        </p:nvSpPr>
        <p:spPr>
          <a:xfrm>
            <a:off x="309544" y="4793833"/>
            <a:ext cx="11123561" cy="1868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390D02-55B7-43F8-A07B-2CEFC00295F4}"/>
              </a:ext>
            </a:extLst>
          </p:cNvPr>
          <p:cNvSpPr/>
          <p:nvPr/>
        </p:nvSpPr>
        <p:spPr>
          <a:xfrm>
            <a:off x="11554736" y="4860198"/>
            <a:ext cx="440969" cy="1735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6A3BE-1314-4CA4-9AFB-C8D9F0453FD5}"/>
              </a:ext>
            </a:extLst>
          </p:cNvPr>
          <p:cNvSpPr/>
          <p:nvPr/>
        </p:nvSpPr>
        <p:spPr>
          <a:xfrm>
            <a:off x="4840274" y="195941"/>
            <a:ext cx="2511451" cy="727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432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5EB92-EB45-41E6-B076-637E194EE98A}"/>
              </a:ext>
            </a:extLst>
          </p:cNvPr>
          <p:cNvSpPr/>
          <p:nvPr/>
        </p:nvSpPr>
        <p:spPr>
          <a:xfrm>
            <a:off x="11554738" y="195940"/>
            <a:ext cx="440969" cy="1234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784BFA-F6D9-4C8F-8845-8915350FF1A4}"/>
              </a:ext>
            </a:extLst>
          </p:cNvPr>
          <p:cNvSpPr/>
          <p:nvPr/>
        </p:nvSpPr>
        <p:spPr>
          <a:xfrm>
            <a:off x="11554738" y="1647213"/>
            <a:ext cx="440969" cy="12344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0951D2-0E54-4229-B6A1-2A581365852A}"/>
              </a:ext>
            </a:extLst>
          </p:cNvPr>
          <p:cNvSpPr/>
          <p:nvPr/>
        </p:nvSpPr>
        <p:spPr>
          <a:xfrm>
            <a:off x="11554737" y="207300"/>
            <a:ext cx="440969" cy="1234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000" dirty="0">
                <a:solidFill>
                  <a:schemeClr val="tx1"/>
                </a:solidFill>
              </a:rPr>
              <a:t>ORDERS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B6434-4E41-4167-AEF7-959135DAAAAD}"/>
              </a:ext>
            </a:extLst>
          </p:cNvPr>
          <p:cNvSpPr/>
          <p:nvPr/>
        </p:nvSpPr>
        <p:spPr>
          <a:xfrm>
            <a:off x="11554737" y="1635853"/>
            <a:ext cx="440969" cy="1234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000" dirty="0">
                <a:solidFill>
                  <a:schemeClr val="tx1"/>
                </a:solidFill>
              </a:rPr>
              <a:t>FINANCIALS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73A8D-F6AA-4617-A387-7D692C21C037}"/>
              </a:ext>
            </a:extLst>
          </p:cNvPr>
          <p:cNvSpPr/>
          <p:nvPr/>
        </p:nvSpPr>
        <p:spPr>
          <a:xfrm>
            <a:off x="7628927" y="195941"/>
            <a:ext cx="3804179" cy="727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63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E08535-8037-4450-B923-92159C777864}"/>
              </a:ext>
            </a:extLst>
          </p:cNvPr>
          <p:cNvSpPr/>
          <p:nvPr/>
        </p:nvSpPr>
        <p:spPr>
          <a:xfrm>
            <a:off x="6300131" y="1224433"/>
            <a:ext cx="5132973" cy="84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432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1E668A-34BF-468B-9E21-C68B3FD5C862}"/>
              </a:ext>
            </a:extLst>
          </p:cNvPr>
          <p:cNvSpPr/>
          <p:nvPr/>
        </p:nvSpPr>
        <p:spPr>
          <a:xfrm>
            <a:off x="291672" y="195940"/>
            <a:ext cx="3642765" cy="7277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49987" dist="292100" dir="432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2B85D-5217-45B1-8DCE-806B05911419}"/>
              </a:ext>
            </a:extLst>
          </p:cNvPr>
          <p:cNvSpPr/>
          <p:nvPr/>
        </p:nvSpPr>
        <p:spPr>
          <a:xfrm>
            <a:off x="309543" y="1224065"/>
            <a:ext cx="4530732" cy="14436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Marcin Lautenszleger</dc:creator>
  <cp:lastModifiedBy>Marcin Lautenszleger</cp:lastModifiedBy>
  <cp:revision>14</cp:revision>
  <dcterms:created xsi:type="dcterms:W3CDTF">2021-09-04T15:36:25Z</dcterms:created>
  <dcterms:modified xsi:type="dcterms:W3CDTF">2021-09-06T20:12:04Z</dcterms:modified>
</cp:coreProperties>
</file>