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6" autoAdjust="0"/>
    <p:restoredTop sz="94660"/>
  </p:normalViewPr>
  <p:slideViewPr>
    <p:cSldViewPr>
      <p:cViewPr varScale="1">
        <p:scale>
          <a:sx n="72" d="100"/>
          <a:sy n="72" d="100"/>
        </p:scale>
        <p:origin x="-19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3DDD-6B8A-45FA-AD72-1E00A09A469B}" type="datetimeFigureOut">
              <a:rPr lang="pt-BR" smtClean="0"/>
              <a:pPr/>
              <a:t>02/10/19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3D8C-BFAA-4394-9002-3C85E1F7C2F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3DDD-6B8A-45FA-AD72-1E00A09A469B}" type="datetimeFigureOut">
              <a:rPr lang="pt-BR" smtClean="0"/>
              <a:pPr/>
              <a:t>02/10/19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3D8C-BFAA-4394-9002-3C85E1F7C2F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3DDD-6B8A-45FA-AD72-1E00A09A469B}" type="datetimeFigureOut">
              <a:rPr lang="pt-BR" smtClean="0"/>
              <a:pPr/>
              <a:t>02/10/19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3D8C-BFAA-4394-9002-3C85E1F7C2F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3DDD-6B8A-45FA-AD72-1E00A09A469B}" type="datetimeFigureOut">
              <a:rPr lang="pt-BR" smtClean="0"/>
              <a:pPr/>
              <a:t>02/10/19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3D8C-BFAA-4394-9002-3C85E1F7C2F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3DDD-6B8A-45FA-AD72-1E00A09A469B}" type="datetimeFigureOut">
              <a:rPr lang="pt-BR" smtClean="0"/>
              <a:pPr/>
              <a:t>02/10/19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3D8C-BFAA-4394-9002-3C85E1F7C2F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3DDD-6B8A-45FA-AD72-1E00A09A469B}" type="datetimeFigureOut">
              <a:rPr lang="pt-BR" smtClean="0"/>
              <a:pPr/>
              <a:t>02/10/19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3D8C-BFAA-4394-9002-3C85E1F7C2F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3DDD-6B8A-45FA-AD72-1E00A09A469B}" type="datetimeFigureOut">
              <a:rPr lang="pt-BR" smtClean="0"/>
              <a:pPr/>
              <a:t>02/10/19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3D8C-BFAA-4394-9002-3C85E1F7C2F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3DDD-6B8A-45FA-AD72-1E00A09A469B}" type="datetimeFigureOut">
              <a:rPr lang="pt-BR" smtClean="0"/>
              <a:pPr/>
              <a:t>02/10/19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3D8C-BFAA-4394-9002-3C85E1F7C2F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3DDD-6B8A-45FA-AD72-1E00A09A469B}" type="datetimeFigureOut">
              <a:rPr lang="pt-BR" smtClean="0"/>
              <a:pPr/>
              <a:t>02/10/19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3D8C-BFAA-4394-9002-3C85E1F7C2F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3DDD-6B8A-45FA-AD72-1E00A09A469B}" type="datetimeFigureOut">
              <a:rPr lang="pt-BR" smtClean="0"/>
              <a:pPr/>
              <a:t>02/10/19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3D8C-BFAA-4394-9002-3C85E1F7C2F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3DDD-6B8A-45FA-AD72-1E00A09A469B}" type="datetimeFigureOut">
              <a:rPr lang="pt-BR" smtClean="0"/>
              <a:pPr/>
              <a:t>02/10/19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3D8C-BFAA-4394-9002-3C85E1F7C2F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E3DDD-6B8A-45FA-AD72-1E00A09A469B}" type="datetimeFigureOut">
              <a:rPr lang="pt-BR" smtClean="0"/>
              <a:pPr/>
              <a:t>02/10/19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3D8C-BFAA-4394-9002-3C85E1F7C2FB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943378" y="1109264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57224" y="5572140"/>
            <a:ext cx="200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Imagem Original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6143636" y="3269264"/>
          <a:ext cx="2160000" cy="216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6042702" y="5559998"/>
            <a:ext cx="233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Elemento Estruturante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72000" y="214290"/>
            <a:ext cx="443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Dilatação de imagens em tons de cinza</a:t>
            </a:r>
            <a:endParaRPr lang="pt-BR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57158" y="4580334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357158" y="1208000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895046" y="4580334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895046" y="1208000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428728" y="4580334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428728" y="1208000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979062" y="4580334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979062" y="1208000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57158" y="5124644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357158" y="1752310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901468" y="5124644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01468" y="1752310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437054" y="5124644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437054" y="1752310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970736" y="5124644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970736" y="1752310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4681156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>
                    <a:noFill/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7560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1406" y="5105794"/>
            <a:ext cx="200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Imagem Original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742334" y="5101874"/>
            <a:ext cx="233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Imagem Dilatada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19895"/>
              </p:ext>
            </p:extLst>
          </p:nvPr>
        </p:nvGraphicFramePr>
        <p:xfrm>
          <a:off x="251520" y="764704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>
                    <a:noFill/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1406" y="5105794"/>
            <a:ext cx="200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Imagem Original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742334" y="5101874"/>
            <a:ext cx="233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Elemento Estruturante</a:t>
            </a:r>
            <a:endParaRPr lang="pt-BR" dirty="0"/>
          </a:p>
        </p:txBody>
      </p:sp>
      <p:graphicFrame>
        <p:nvGraphicFramePr>
          <p:cNvPr id="9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05227"/>
              </p:ext>
            </p:extLst>
          </p:nvPr>
        </p:nvGraphicFramePr>
        <p:xfrm>
          <a:off x="6084168" y="2060848"/>
          <a:ext cx="2160000" cy="216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08104" y="692696"/>
            <a:ext cx="1626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Erosão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0495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57158" y="3500438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371906" y="142852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020811"/>
              </p:ext>
            </p:extLst>
          </p:nvPr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57158" y="3500438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371906" y="142852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174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372973"/>
              </p:ext>
            </p:extLst>
          </p:nvPr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48849"/>
              </p:ext>
            </p:extLst>
          </p:nvPr>
        </p:nvGraphicFramePr>
        <p:xfrm>
          <a:off x="899592" y="3500438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01672"/>
              </p:ext>
            </p:extLst>
          </p:nvPr>
        </p:nvGraphicFramePr>
        <p:xfrm>
          <a:off x="899592" y="142852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34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703510"/>
              </p:ext>
            </p:extLst>
          </p:nvPr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63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360208"/>
              </p:ext>
            </p:extLst>
          </p:nvPr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65289"/>
              </p:ext>
            </p:extLst>
          </p:nvPr>
        </p:nvGraphicFramePr>
        <p:xfrm>
          <a:off x="1439832" y="3500438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18326"/>
              </p:ext>
            </p:extLst>
          </p:nvPr>
        </p:nvGraphicFramePr>
        <p:xfrm>
          <a:off x="1439832" y="142852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33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649711"/>
              </p:ext>
            </p:extLst>
          </p:nvPr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63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43210"/>
              </p:ext>
            </p:extLst>
          </p:nvPr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444315"/>
              </p:ext>
            </p:extLst>
          </p:nvPr>
        </p:nvGraphicFramePr>
        <p:xfrm>
          <a:off x="1979712" y="3500438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94163"/>
              </p:ext>
            </p:extLst>
          </p:nvPr>
        </p:nvGraphicFramePr>
        <p:xfrm>
          <a:off x="1979712" y="142852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0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718224"/>
              </p:ext>
            </p:extLst>
          </p:nvPr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63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070268"/>
              </p:ext>
            </p:extLst>
          </p:nvPr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343478"/>
              </p:ext>
            </p:extLst>
          </p:nvPr>
        </p:nvGraphicFramePr>
        <p:xfrm>
          <a:off x="359712" y="4041248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06728"/>
              </p:ext>
            </p:extLst>
          </p:nvPr>
        </p:nvGraphicFramePr>
        <p:xfrm>
          <a:off x="359712" y="656872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53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08384"/>
              </p:ext>
            </p:extLst>
          </p:nvPr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286363"/>
              </p:ext>
            </p:extLst>
          </p:nvPr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05222"/>
              </p:ext>
            </p:extLst>
          </p:nvPr>
        </p:nvGraphicFramePr>
        <p:xfrm>
          <a:off x="899592" y="4041248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869866"/>
              </p:ext>
            </p:extLst>
          </p:nvPr>
        </p:nvGraphicFramePr>
        <p:xfrm>
          <a:off x="899592" y="656872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63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549320"/>
              </p:ext>
            </p:extLst>
          </p:nvPr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540228"/>
              </p:ext>
            </p:extLst>
          </p:nvPr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960443"/>
              </p:ext>
            </p:extLst>
          </p:nvPr>
        </p:nvGraphicFramePr>
        <p:xfrm>
          <a:off x="1439832" y="4041248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99298"/>
              </p:ext>
            </p:extLst>
          </p:nvPr>
        </p:nvGraphicFramePr>
        <p:xfrm>
          <a:off x="1439832" y="656872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97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505501"/>
              </p:ext>
            </p:extLst>
          </p:nvPr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66697"/>
              </p:ext>
            </p:extLst>
          </p:nvPr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110520"/>
              </p:ext>
            </p:extLst>
          </p:nvPr>
        </p:nvGraphicFramePr>
        <p:xfrm>
          <a:off x="1979712" y="4041248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14406"/>
              </p:ext>
            </p:extLst>
          </p:nvPr>
        </p:nvGraphicFramePr>
        <p:xfrm>
          <a:off x="1979712" y="656872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29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94009"/>
              </p:ext>
            </p:extLst>
          </p:nvPr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86282"/>
              </p:ext>
            </p:extLst>
          </p:nvPr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713108"/>
              </p:ext>
            </p:extLst>
          </p:nvPr>
        </p:nvGraphicFramePr>
        <p:xfrm>
          <a:off x="359712" y="4581128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23884"/>
              </p:ext>
            </p:extLst>
          </p:nvPr>
        </p:nvGraphicFramePr>
        <p:xfrm>
          <a:off x="359712" y="1232936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53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259551"/>
              </p:ext>
            </p:extLst>
          </p:nvPr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40119"/>
              </p:ext>
            </p:extLst>
          </p:nvPr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338831"/>
              </p:ext>
            </p:extLst>
          </p:nvPr>
        </p:nvGraphicFramePr>
        <p:xfrm>
          <a:off x="899592" y="4581128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77602"/>
              </p:ext>
            </p:extLst>
          </p:nvPr>
        </p:nvGraphicFramePr>
        <p:xfrm>
          <a:off x="899592" y="1232936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982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895046" y="3500438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895046" y="142852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890722"/>
              </p:ext>
            </p:extLst>
          </p:nvPr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033085"/>
              </p:ext>
            </p:extLst>
          </p:nvPr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11219"/>
              </p:ext>
            </p:extLst>
          </p:nvPr>
        </p:nvGraphicFramePr>
        <p:xfrm>
          <a:off x="1439832" y="4581128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41815"/>
              </p:ext>
            </p:extLst>
          </p:nvPr>
        </p:nvGraphicFramePr>
        <p:xfrm>
          <a:off x="1439832" y="1232936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35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03299"/>
              </p:ext>
            </p:extLst>
          </p:nvPr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44440"/>
              </p:ext>
            </p:extLst>
          </p:nvPr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46311"/>
              </p:ext>
            </p:extLst>
          </p:nvPr>
        </p:nvGraphicFramePr>
        <p:xfrm>
          <a:off x="1979712" y="4581128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181787"/>
              </p:ext>
            </p:extLst>
          </p:nvPr>
        </p:nvGraphicFramePr>
        <p:xfrm>
          <a:off x="1979712" y="1232936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63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22269"/>
              </p:ext>
            </p:extLst>
          </p:nvPr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078114"/>
              </p:ext>
            </p:extLst>
          </p:nvPr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4080"/>
              </p:ext>
            </p:extLst>
          </p:nvPr>
        </p:nvGraphicFramePr>
        <p:xfrm>
          <a:off x="359712" y="5121368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160503"/>
              </p:ext>
            </p:extLst>
          </p:nvPr>
        </p:nvGraphicFramePr>
        <p:xfrm>
          <a:off x="359712" y="1772816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30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613792"/>
              </p:ext>
            </p:extLst>
          </p:nvPr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867362"/>
              </p:ext>
            </p:extLst>
          </p:nvPr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64140"/>
              </p:ext>
            </p:extLst>
          </p:nvPr>
        </p:nvGraphicFramePr>
        <p:xfrm>
          <a:off x="899592" y="5121368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241572"/>
              </p:ext>
            </p:extLst>
          </p:nvPr>
        </p:nvGraphicFramePr>
        <p:xfrm>
          <a:off x="899592" y="1772816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431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532308"/>
              </p:ext>
            </p:extLst>
          </p:nvPr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61997"/>
              </p:ext>
            </p:extLst>
          </p:nvPr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13876"/>
              </p:ext>
            </p:extLst>
          </p:nvPr>
        </p:nvGraphicFramePr>
        <p:xfrm>
          <a:off x="1439832" y="5121368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87393"/>
              </p:ext>
            </p:extLst>
          </p:nvPr>
        </p:nvGraphicFramePr>
        <p:xfrm>
          <a:off x="1475656" y="1772816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05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911670"/>
              </p:ext>
            </p:extLst>
          </p:nvPr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086515"/>
              </p:ext>
            </p:extLst>
          </p:nvPr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88665"/>
              </p:ext>
            </p:extLst>
          </p:nvPr>
        </p:nvGraphicFramePr>
        <p:xfrm>
          <a:off x="1979712" y="5121368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49673"/>
              </p:ext>
            </p:extLst>
          </p:nvPr>
        </p:nvGraphicFramePr>
        <p:xfrm>
          <a:off x="1979712" y="1772816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31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917528"/>
              </p:ext>
            </p:extLst>
          </p:nvPr>
        </p:nvGraphicFramePr>
        <p:xfrm>
          <a:off x="4716014" y="1340766"/>
          <a:ext cx="3999390" cy="3384378"/>
        </p:xfrm>
        <a:graphic>
          <a:graphicData uri="http://schemas.openxmlformats.org/drawingml/2006/table">
            <a:tbl>
              <a:tblPr firstRow="1" bandRow="1"/>
              <a:tblGrid>
                <a:gridCol w="666565"/>
                <a:gridCol w="666565"/>
                <a:gridCol w="666565"/>
                <a:gridCol w="666565"/>
                <a:gridCol w="666565"/>
                <a:gridCol w="666565"/>
              </a:tblGrid>
              <a:tr h="564063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03723"/>
              </p:ext>
            </p:extLst>
          </p:nvPr>
        </p:nvGraphicFramePr>
        <p:xfrm>
          <a:off x="395536" y="1484784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CaixaDeTexto 6"/>
          <p:cNvSpPr txBox="1"/>
          <p:nvPr/>
        </p:nvSpPr>
        <p:spPr>
          <a:xfrm>
            <a:off x="71406" y="5105794"/>
            <a:ext cx="200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Imagem Original</a:t>
            </a:r>
            <a:endParaRPr lang="pt-BR" dirty="0"/>
          </a:p>
        </p:txBody>
      </p:sp>
      <p:sp>
        <p:nvSpPr>
          <p:cNvPr id="10" name="CaixaDeTexto 7"/>
          <p:cNvSpPr txBox="1"/>
          <p:nvPr/>
        </p:nvSpPr>
        <p:spPr>
          <a:xfrm>
            <a:off x="6742334" y="5101874"/>
            <a:ext cx="233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Imagem </a:t>
            </a:r>
            <a:r>
              <a:rPr lang="pt-BR" dirty="0" err="1" smtClean="0"/>
              <a:t>Erudida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290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443476" y="3500438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437054" y="142852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966616" y="3500438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970736" y="142852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57158" y="4038326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357158" y="665992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899166" y="4038326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899166" y="665992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437054" y="4038326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437054" y="665992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395404" y="642918"/>
          <a:ext cx="4320000" cy="432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68</a:t>
                      </a:r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74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57158" y="3500438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966616" y="4038326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10</a:t>
                      </a:r>
                      <a:endParaRPr lang="pt-BR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58" y="142852"/>
          <a:ext cx="3240000" cy="324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20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32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64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58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21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966616" y="665992"/>
          <a:ext cx="1620000" cy="1620000"/>
        </p:xfrm>
        <a:graphic>
          <a:graphicData uri="http://schemas.openxmlformats.org/drawingml/2006/table">
            <a:tbl>
              <a:tblPr firstRow="1" bandRow="1"/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1483</Words>
  <Application>Microsoft Macintosh PowerPoint</Application>
  <PresentationFormat>On-screen Show (4:3)</PresentationFormat>
  <Paragraphs>1469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 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Diego Marmitt</dc:creator>
  <cp:lastModifiedBy>Marta Bez</cp:lastModifiedBy>
  <cp:revision>31</cp:revision>
  <dcterms:created xsi:type="dcterms:W3CDTF">2011-05-27T17:05:48Z</dcterms:created>
  <dcterms:modified xsi:type="dcterms:W3CDTF">2019-10-02T16:13:54Z</dcterms:modified>
</cp:coreProperties>
</file>