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  <p:sldMasterId id="2147483857" r:id="rId2"/>
    <p:sldMasterId id="2147483899" r:id="rId3"/>
    <p:sldMasterId id="2147483929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3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1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2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80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67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51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22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4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30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9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077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0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224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68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09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87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98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6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08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16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956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190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7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585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880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32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73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974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584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8495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16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9337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16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826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9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1821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6978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5311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711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890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3769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4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234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59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4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6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74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61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27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C34FB7-9E6E-4D8B-B500-3830E1F6309E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2D78-D51F-4838-BCCA-58C697E28C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6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3854" y="73891"/>
            <a:ext cx="9144000" cy="100200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sz="6700" b="1" dirty="0"/>
              <a:t>Contexte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4691" y="1546945"/>
            <a:ext cx="9144000" cy="4798435"/>
          </a:xfrm>
        </p:spPr>
        <p:txBody>
          <a:bodyPr/>
          <a:lstStyle/>
          <a:p>
            <a:pPr algn="just"/>
            <a:r>
              <a:rPr lang="fr-FR" dirty="0"/>
              <a:t>Notre but est de transformer une pomme de terre en un interrupteur reconnaissant 4 états : </a:t>
            </a:r>
          </a:p>
          <a:p>
            <a:pPr algn="just"/>
            <a:r>
              <a:rPr lang="fr-FR" dirty="0"/>
              <a:t>-aucun contact;</a:t>
            </a:r>
          </a:p>
          <a:p>
            <a:pPr algn="just"/>
            <a:r>
              <a:rPr lang="fr-FR" dirty="0"/>
              <a:t>-touché avec un doigt; </a:t>
            </a:r>
          </a:p>
          <a:p>
            <a:pPr algn="just"/>
            <a:r>
              <a:rPr lang="fr-FR" dirty="0"/>
              <a:t>-touché avec deux doigts; </a:t>
            </a:r>
          </a:p>
          <a:p>
            <a:pPr algn="just"/>
            <a:r>
              <a:rPr lang="fr-FR" dirty="0"/>
              <a:t>-saisi à pleine main.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Chaque état entrainera une réaction différente.</a:t>
            </a:r>
          </a:p>
        </p:txBody>
      </p:sp>
    </p:spTree>
    <p:extLst>
      <p:ext uri="{BB962C8B-B14F-4D97-AF65-F5344CB8AC3E}">
        <p14:creationId xmlns:p14="http://schemas.microsoft.com/office/powerpoint/2010/main" val="27773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9" y="1676199"/>
            <a:ext cx="3887653" cy="3634484"/>
          </a:xfrm>
        </p:spPr>
      </p:pic>
      <p:sp>
        <p:nvSpPr>
          <p:cNvPr id="5" name="ZoneTexte 4"/>
          <p:cNvSpPr txBox="1"/>
          <p:nvPr/>
        </p:nvSpPr>
        <p:spPr>
          <a:xfrm>
            <a:off x="646111" y="563260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Tableau avec résultats ici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204364" y="2327564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EXPERIENCE2.JPG A INSERER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0" y="5530622"/>
            <a:ext cx="3532210" cy="9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945" y="452718"/>
            <a:ext cx="9505889" cy="738773"/>
          </a:xfrm>
        </p:spPr>
        <p:txBody>
          <a:bodyPr/>
          <a:lstStyle/>
          <a:p>
            <a:r>
              <a:rPr lang="fr-FR" sz="4000" dirty="0"/>
              <a:t>Schéma &amp; code source du prototype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55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718"/>
          </a:xfrm>
        </p:spPr>
        <p:txBody>
          <a:bodyPr/>
          <a:lstStyle/>
          <a:p>
            <a:r>
              <a:rPr lang="fr-FR" sz="4000" dirty="0"/>
              <a:t>Prototype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9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355"/>
          </a:xfrm>
        </p:spPr>
        <p:txBody>
          <a:bodyPr/>
          <a:lstStyle/>
          <a:p>
            <a:r>
              <a:rPr lang="fr-FR" sz="4000" dirty="0"/>
              <a:t>Bilan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Aucune pomme de terre n’a été blessée durant ce projet.</a:t>
            </a:r>
          </a:p>
        </p:txBody>
      </p:sp>
    </p:spTree>
    <p:extLst>
      <p:ext uri="{BB962C8B-B14F-4D97-AF65-F5344CB8AC3E}">
        <p14:creationId xmlns:p14="http://schemas.microsoft.com/office/powerpoint/2010/main" val="1176599605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TM02900720[[fn=Intégrale]]</Template>
  <TotalTime>908</TotalTime>
  <Words>73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2_HDOfficeLightV0</vt:lpstr>
      <vt:lpstr>Ion</vt:lpstr>
      <vt:lpstr>Contexte</vt:lpstr>
      <vt:lpstr>Expériences</vt:lpstr>
      <vt:lpstr>Schéma &amp; code source du prototype</vt:lpstr>
      <vt:lpstr>Prototype</vt:lpstr>
      <vt:lpstr>Bilan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FROIDEVAUX PIERRE</dc:creator>
  <cp:lastModifiedBy>FROIDEVAUX PIERRE</cp:lastModifiedBy>
  <cp:revision>8</cp:revision>
  <dcterms:created xsi:type="dcterms:W3CDTF">2016-11-14T13:56:03Z</dcterms:created>
  <dcterms:modified xsi:type="dcterms:W3CDTF">2016-11-15T16:02:56Z</dcterms:modified>
</cp:coreProperties>
</file>