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5" r:id="rId1"/>
    <p:sldMasterId id="2147483857" r:id="rId2"/>
    <p:sldMasterId id="2147483899" r:id="rId3"/>
    <p:sldMasterId id="2147483929" r:id="rId4"/>
  </p:sld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4FB7-9E6E-4D8B-B500-3830E1F6309E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2D78-D51F-4838-BCCA-58C697E28C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6325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4FB7-9E6E-4D8B-B500-3830E1F6309E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2D78-D51F-4838-BCCA-58C697E28C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116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4FB7-9E6E-4D8B-B500-3830E1F6309E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2D78-D51F-4838-BCCA-58C697E28C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4904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4FB7-9E6E-4D8B-B500-3830E1F6309E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2D78-D51F-4838-BCCA-58C697E28C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0225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4FB7-9E6E-4D8B-B500-3830E1F6309E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2D78-D51F-4838-BCCA-58C697E28C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98029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4FB7-9E6E-4D8B-B500-3830E1F6309E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2D78-D51F-4838-BCCA-58C697E28C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76703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4FB7-9E6E-4D8B-B500-3830E1F6309E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2D78-D51F-4838-BCCA-58C697E28C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80512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4FB7-9E6E-4D8B-B500-3830E1F6309E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2D78-D51F-4838-BCCA-58C697E28CAA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4220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4FB7-9E6E-4D8B-B500-3830E1F6309E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2D78-D51F-4838-BCCA-58C697E28CAA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5844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4FB7-9E6E-4D8B-B500-3830E1F6309E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2D78-D51F-4838-BCCA-58C697E28C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04308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4FB7-9E6E-4D8B-B500-3830E1F6309E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2D78-D51F-4838-BCCA-58C697E28C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6890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4FB7-9E6E-4D8B-B500-3830E1F6309E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2D78-D51F-4838-BCCA-58C697E28C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10778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4FB7-9E6E-4D8B-B500-3830E1F6309E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2D78-D51F-4838-BCCA-58C697E28C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40094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4FB7-9E6E-4D8B-B500-3830E1F6309E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2D78-D51F-4838-BCCA-58C697E28C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12247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4FB7-9E6E-4D8B-B500-3830E1F6309E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2D78-D51F-4838-BCCA-58C697E28C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79686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4FB7-9E6E-4D8B-B500-3830E1F6309E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2D78-D51F-4838-BCCA-58C697E28C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81093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4FB7-9E6E-4D8B-B500-3830E1F6309E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2D78-D51F-4838-BCCA-58C697E28C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218756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4FB7-9E6E-4D8B-B500-3830E1F6309E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2D78-D51F-4838-BCCA-58C697E28C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119875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4FB7-9E6E-4D8B-B500-3830E1F6309E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2D78-D51F-4838-BCCA-58C697E28C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016143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4FB7-9E6E-4D8B-B500-3830E1F6309E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2D78-D51F-4838-BCCA-58C697E28CAA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20863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4FB7-9E6E-4D8B-B500-3830E1F6309E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2D78-D51F-4838-BCCA-58C697E28CAA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66161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4FB7-9E6E-4D8B-B500-3830E1F6309E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2D78-D51F-4838-BCCA-58C697E28C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889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4FB7-9E6E-4D8B-B500-3830E1F6309E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2D78-D51F-4838-BCCA-58C697E28C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395671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4FB7-9E6E-4D8B-B500-3830E1F6309E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2D78-D51F-4838-BCCA-58C697E28C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419087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4FB7-9E6E-4D8B-B500-3830E1F6309E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2D78-D51F-4838-BCCA-58C697E28C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870926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4FB7-9E6E-4D8B-B500-3830E1F6309E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2D78-D51F-4838-BCCA-58C697E28C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858520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4FB7-9E6E-4D8B-B500-3830E1F6309E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2D78-D51F-4838-BCCA-58C697E28C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088079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4FB7-9E6E-4D8B-B500-3830E1F6309E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2D78-D51F-4838-BCCA-58C697E28C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373275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4FB7-9E6E-4D8B-B500-3830E1F6309E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2D78-D51F-4838-BCCA-58C697E28C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027360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4FB7-9E6E-4D8B-B500-3830E1F6309E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2D78-D51F-4838-BCCA-58C697E28C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697484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4FB7-9E6E-4D8B-B500-3830E1F6309E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2D78-D51F-4838-BCCA-58C697E28C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975849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4FB7-9E6E-4D8B-B500-3830E1F6309E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2D78-D51F-4838-BCCA-58C697E28C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284959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4FB7-9E6E-4D8B-B500-3830E1F6309E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2D78-D51F-4838-BCCA-58C697E28C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8165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4FB7-9E6E-4D8B-B500-3830E1F6309E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2D78-D51F-4838-BCCA-58C697E28C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993377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4FB7-9E6E-4D8B-B500-3830E1F6309E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2D78-D51F-4838-BCCA-58C697E28C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76166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4FB7-9E6E-4D8B-B500-3830E1F6309E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2D78-D51F-4838-BCCA-58C697E28C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882671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4FB7-9E6E-4D8B-B500-3830E1F6309E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2D78-D51F-4838-BCCA-58C697E28C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454979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4FB7-9E6E-4D8B-B500-3830E1F6309E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2D78-D51F-4838-BCCA-58C697E28C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418217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4FB7-9E6E-4D8B-B500-3830E1F6309E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2D78-D51F-4838-BCCA-58C697E28C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469785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4FB7-9E6E-4D8B-B500-3830E1F6309E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2D78-D51F-4838-BCCA-58C697E28CAA}" type="slidenum">
              <a:rPr lang="fr-FR" smtClean="0"/>
              <a:t>‹N°›</a:t>
            </a:fld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3053113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4FB7-9E6E-4D8B-B500-3830E1F6309E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2D78-D51F-4838-BCCA-58C697E28C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171175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4FB7-9E6E-4D8B-B500-3830E1F6309E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2D78-D51F-4838-BCCA-58C697E28C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768903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4FB7-9E6E-4D8B-B500-3830E1F6309E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2D78-D51F-4838-BCCA-58C697E28C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637693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4FB7-9E6E-4D8B-B500-3830E1F6309E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2D78-D51F-4838-BCCA-58C697E28C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1449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4FB7-9E6E-4D8B-B500-3830E1F6309E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2D78-D51F-4838-BCCA-58C697E28CAA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52347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4FB7-9E6E-4D8B-B500-3830E1F6309E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2D78-D51F-4838-BCCA-58C697E28C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5596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4FB7-9E6E-4D8B-B500-3830E1F6309E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2D78-D51F-4838-BCCA-58C697E28CAA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588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4FB7-9E6E-4D8B-B500-3830E1F6309E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2D78-D51F-4838-BCCA-58C697E28C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6457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4FB7-9E6E-4D8B-B500-3830E1F6309E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2D78-D51F-4838-BCCA-58C697E28C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7300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4FB7-9E6E-4D8B-B500-3830E1F6309E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2D78-D51F-4838-BCCA-58C697E28C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3661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36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17" Type="http://schemas.openxmlformats.org/officeDocument/2006/relationships/slideLayout" Target="../slideLayouts/slideLayout50.xml"/><Relationship Id="rId2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49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43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7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EC34FB7-9E6E-4D8B-B500-3830E1F6309E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0D2D78-D51F-4838-BCCA-58C697E28C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8740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EC34FB7-9E6E-4D8B-B500-3830E1F6309E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0D2D78-D51F-4838-BCCA-58C697E28C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161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EC34FB7-9E6E-4D8B-B500-3830E1F6309E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0D2D78-D51F-4838-BCCA-58C697E28C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1271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901" r:id="rId2"/>
    <p:sldLayoutId id="2147483902" r:id="rId3"/>
    <p:sldLayoutId id="2147483903" r:id="rId4"/>
    <p:sldLayoutId id="2147483904" r:id="rId5"/>
    <p:sldLayoutId id="2147483905" r:id="rId6"/>
    <p:sldLayoutId id="2147483906" r:id="rId7"/>
    <p:sldLayoutId id="2147483907" r:id="rId8"/>
    <p:sldLayoutId id="2147483908" r:id="rId9"/>
    <p:sldLayoutId id="2147483909" r:id="rId10"/>
    <p:sldLayoutId id="214748391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EC34FB7-9E6E-4D8B-B500-3830E1F6309E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0D2D78-D51F-4838-BCCA-58C697E28C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8602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30" r:id="rId1"/>
    <p:sldLayoutId id="2147483931" r:id="rId2"/>
    <p:sldLayoutId id="2147483932" r:id="rId3"/>
    <p:sldLayoutId id="2147483933" r:id="rId4"/>
    <p:sldLayoutId id="2147483934" r:id="rId5"/>
    <p:sldLayoutId id="2147483935" r:id="rId6"/>
    <p:sldLayoutId id="2147483936" r:id="rId7"/>
    <p:sldLayoutId id="2147483937" r:id="rId8"/>
    <p:sldLayoutId id="2147483938" r:id="rId9"/>
    <p:sldLayoutId id="2147483939" r:id="rId10"/>
    <p:sldLayoutId id="2147483940" r:id="rId11"/>
    <p:sldLayoutId id="2147483941" r:id="rId12"/>
    <p:sldLayoutId id="2147483942" r:id="rId13"/>
    <p:sldLayoutId id="2147483943" r:id="rId14"/>
    <p:sldLayoutId id="2147483944" r:id="rId15"/>
    <p:sldLayoutId id="2147483945" r:id="rId16"/>
    <p:sldLayoutId id="214748394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283854" y="73891"/>
            <a:ext cx="9144000" cy="1002001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fr-FR" sz="6700" b="1" dirty="0"/>
              <a:t>Contexte</a:t>
            </a:r>
            <a:endParaRPr lang="fr-FR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94691" y="1546945"/>
            <a:ext cx="9144000" cy="4798435"/>
          </a:xfrm>
        </p:spPr>
        <p:txBody>
          <a:bodyPr/>
          <a:lstStyle/>
          <a:p>
            <a:pPr algn="just"/>
            <a:r>
              <a:rPr lang="fr-FR" dirty="0"/>
              <a:t>Notre but est de transformer une pomme de terre en un interrupteur reconnaissant 4 états : </a:t>
            </a:r>
          </a:p>
          <a:p>
            <a:pPr algn="just"/>
            <a:r>
              <a:rPr lang="fr-FR" dirty="0"/>
              <a:t>-aucun contact;</a:t>
            </a:r>
          </a:p>
          <a:p>
            <a:pPr algn="just"/>
            <a:r>
              <a:rPr lang="fr-FR" dirty="0"/>
              <a:t>-touché avec un doigt; </a:t>
            </a:r>
          </a:p>
          <a:p>
            <a:pPr algn="just"/>
            <a:r>
              <a:rPr lang="fr-FR" dirty="0"/>
              <a:t>-touché avec deux doigts; </a:t>
            </a:r>
          </a:p>
          <a:p>
            <a:pPr algn="just"/>
            <a:r>
              <a:rPr lang="fr-FR" dirty="0"/>
              <a:t>-saisi à pleine main. </a:t>
            </a:r>
          </a:p>
          <a:p>
            <a:pPr algn="just"/>
            <a:endParaRPr lang="fr-FR" dirty="0"/>
          </a:p>
          <a:p>
            <a:pPr algn="just"/>
            <a:r>
              <a:rPr lang="fr-FR" dirty="0"/>
              <a:t>Chaque état entrainera une réaction différente.</a:t>
            </a:r>
          </a:p>
        </p:txBody>
      </p:sp>
    </p:spTree>
    <p:extLst>
      <p:ext uri="{BB962C8B-B14F-4D97-AF65-F5344CB8AC3E}">
        <p14:creationId xmlns:p14="http://schemas.microsoft.com/office/powerpoint/2010/main" val="2777374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Expériences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69" y="1676199"/>
            <a:ext cx="3887653" cy="3634484"/>
          </a:xfrm>
        </p:spPr>
      </p:pic>
      <p:sp>
        <p:nvSpPr>
          <p:cNvPr id="5" name="ZoneTexte 4"/>
          <p:cNvSpPr txBox="1"/>
          <p:nvPr/>
        </p:nvSpPr>
        <p:spPr>
          <a:xfrm>
            <a:off x="646111" y="5632605"/>
            <a:ext cx="3012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Tableau avec résultats ici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7204364" y="2327564"/>
            <a:ext cx="3313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EXPERIENCE2.JPG A INSERER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90" y="5530622"/>
            <a:ext cx="3532210" cy="94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61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44945" y="452718"/>
            <a:ext cx="9505889" cy="738773"/>
          </a:xfrm>
        </p:spPr>
        <p:txBody>
          <a:bodyPr/>
          <a:lstStyle/>
          <a:p>
            <a:r>
              <a:rPr lang="fr-FR" sz="4000" dirty="0"/>
              <a:t>Schéma &amp; code source du prototype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40550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5718"/>
          </a:xfrm>
        </p:spPr>
        <p:txBody>
          <a:bodyPr/>
          <a:lstStyle/>
          <a:p>
            <a:r>
              <a:rPr lang="fr-FR" sz="4000" dirty="0"/>
              <a:t>Prototype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75989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83355"/>
          </a:xfrm>
        </p:spPr>
        <p:txBody>
          <a:bodyPr/>
          <a:lstStyle/>
          <a:p>
            <a:r>
              <a:rPr lang="fr-FR" sz="4000" dirty="0"/>
              <a:t>Bilan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Aucune pomme de terre n’a été blessée durant ce projet.</a:t>
            </a:r>
          </a:p>
        </p:txBody>
      </p:sp>
    </p:spTree>
    <p:extLst>
      <p:ext uri="{BB962C8B-B14F-4D97-AF65-F5344CB8AC3E}">
        <p14:creationId xmlns:p14="http://schemas.microsoft.com/office/powerpoint/2010/main" val="1176599605"/>
      </p:ext>
    </p:extLst>
  </p:cSld>
  <p:clrMapOvr>
    <a:masterClrMapping/>
  </p:clrMapOvr>
</p:sld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TM02900720[[fn=Intégrale]]</Template>
  <TotalTime>701</TotalTime>
  <Words>73</Words>
  <Application>Microsoft Office PowerPoint</Application>
  <PresentationFormat>Grand écran</PresentationFormat>
  <Paragraphs>15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4</vt:i4>
      </vt:variant>
      <vt:variant>
        <vt:lpstr>Titres des diapositives</vt:lpstr>
      </vt:variant>
      <vt:variant>
        <vt:i4>5</vt:i4>
      </vt:variant>
    </vt:vector>
  </HeadingPairs>
  <TitlesOfParts>
    <vt:vector size="15" baseType="lpstr">
      <vt:lpstr>Arial</vt:lpstr>
      <vt:lpstr>Calibri</vt:lpstr>
      <vt:lpstr>Calibri Light</vt:lpstr>
      <vt:lpstr>Century Gothic</vt:lpstr>
      <vt:lpstr>Wingdings 2</vt:lpstr>
      <vt:lpstr>Wingdings 3</vt:lpstr>
      <vt:lpstr>HDOfficeLightV0</vt:lpstr>
      <vt:lpstr>1_HDOfficeLightV0</vt:lpstr>
      <vt:lpstr>2_HDOfficeLightV0</vt:lpstr>
      <vt:lpstr>Ion</vt:lpstr>
      <vt:lpstr>Contexte</vt:lpstr>
      <vt:lpstr>Expériences</vt:lpstr>
      <vt:lpstr>Schéma &amp; code source du prototype</vt:lpstr>
      <vt:lpstr>Prototype</vt:lpstr>
      <vt:lpstr>Bilan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Contexte</dc:title>
  <dc:creator>FROIDEVAUX PIERRE</dc:creator>
  <cp:lastModifiedBy>FROIDEVAUX PIERRE</cp:lastModifiedBy>
  <cp:revision>8</cp:revision>
  <dcterms:created xsi:type="dcterms:W3CDTF">2016-11-14T13:56:03Z</dcterms:created>
  <dcterms:modified xsi:type="dcterms:W3CDTF">2016-11-15T11:09:28Z</dcterms:modified>
</cp:coreProperties>
</file>