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199" y="1300785"/>
            <a:ext cx="11111345" cy="2509213"/>
          </a:xfrm>
        </p:spPr>
        <p:txBody>
          <a:bodyPr>
            <a:noAutofit/>
          </a:bodyPr>
          <a:lstStyle/>
          <a:p>
            <a:r>
              <a:rPr lang="en-US" sz="19900" b="1" dirty="0" smtClean="0"/>
              <a:t>resumer</a:t>
            </a:r>
            <a:endParaRPr lang="en-US" sz="1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" y="3886200"/>
            <a:ext cx="11914909" cy="1371599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Gestion des risques informatiques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87776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358" y="105897"/>
            <a:ext cx="5616334" cy="1596177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/>
          <a:lstStyle/>
          <a:p>
            <a:r>
              <a:rPr lang="en-US" dirty="0" smtClean="0"/>
              <a:t>Risque informatique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37047" y="1702074"/>
            <a:ext cx="10363826" cy="3424107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noAutofit/>
          </a:bodyPr>
          <a:lstStyle/>
          <a:p>
            <a:pPr algn="just"/>
            <a:r>
              <a:rPr lang="fr-FR" sz="4000" b="1" dirty="0"/>
              <a:t>possibilité qu'une menace exploite une vulnérabilité dans un système </a:t>
            </a:r>
            <a:r>
              <a:rPr lang="fr-FR" sz="4000" b="1" dirty="0" smtClean="0"/>
              <a:t>d'information, entrainant </a:t>
            </a:r>
            <a:r>
              <a:rPr lang="fr-FR" sz="4000" b="1" dirty="0"/>
              <a:t>des conséquences négatives pour une organisation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0520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40" y="267535"/>
            <a:ext cx="3704405" cy="2364829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algn="l"/>
            <a:r>
              <a:rPr lang="fr-FR" sz="2000" b="1" dirty="0"/>
              <a:t>Trois points principaux 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1800" b="1" cap="none" dirty="0" smtClean="0"/>
              <a:t>Menace</a:t>
            </a:r>
            <a:r>
              <a:rPr lang="fr-FR" sz="1800" cap="none" dirty="0" smtClean="0"/>
              <a:t> : Tout Acteur Ou Facteur Susceptible D'endommager Un Système </a:t>
            </a:r>
            <a:br>
              <a:rPr lang="fr-FR" sz="1800" cap="none" dirty="0" smtClean="0"/>
            </a:br>
            <a:r>
              <a:rPr lang="fr-FR" sz="1800" b="1" cap="none" dirty="0" smtClean="0"/>
              <a:t>Vulnérabilité</a:t>
            </a:r>
            <a:r>
              <a:rPr lang="fr-FR" sz="1800" cap="none" dirty="0" smtClean="0"/>
              <a:t> : Une Faille Ou Faiblesse Exploitable. </a:t>
            </a:r>
            <a:br>
              <a:rPr lang="fr-FR" sz="1800" cap="none" dirty="0" smtClean="0"/>
            </a:br>
            <a:r>
              <a:rPr lang="fr-FR" sz="1800" b="1" cap="none" dirty="0" smtClean="0"/>
              <a:t>Impact</a:t>
            </a:r>
            <a:r>
              <a:rPr lang="fr-FR" sz="1800" cap="none" dirty="0" smtClean="0"/>
              <a:t> : Les Conséquences D'une Exploitation Réussie.</a:t>
            </a:r>
            <a:endParaRPr lang="en-US" sz="18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16582" y="1851651"/>
            <a:ext cx="4378036" cy="1708727"/>
          </a:xfr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Types de </a:t>
            </a:r>
            <a:r>
              <a:rPr lang="en-US" sz="2400" b="1" dirty="0" smtClean="0"/>
              <a:t>menaces</a:t>
            </a:r>
          </a:p>
          <a:p>
            <a:r>
              <a:rPr lang="en-US" sz="2400" dirty="0"/>
              <a:t>Menaces courantes </a:t>
            </a:r>
            <a:endParaRPr lang="en-US" sz="2400" dirty="0" smtClean="0"/>
          </a:p>
          <a:p>
            <a:r>
              <a:rPr lang="en-US" sz="2400" dirty="0" smtClean="0"/>
              <a:t>Vulnérabilités </a:t>
            </a:r>
            <a:r>
              <a:rPr lang="en-US" sz="2400" dirty="0"/>
              <a:t>communes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03490" y="608801"/>
            <a:ext cx="3084945" cy="896247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/>
              <a:t>ChiFFrement </a:t>
            </a:r>
            <a:r>
              <a:rPr lang="en-US" sz="2000" b="1" dirty="0"/>
              <a:t>de </a:t>
            </a:r>
            <a:r>
              <a:rPr lang="en-US" sz="2000" b="1" dirty="0" smtClean="0"/>
              <a:t>césar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Message en </a:t>
            </a:r>
            <a:r>
              <a:rPr lang="en-US" sz="1800" dirty="0" smtClean="0"/>
              <a:t>clair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800" dirty="0"/>
              <a:t>Message </a:t>
            </a:r>
            <a:r>
              <a:rPr lang="en-US" sz="1800" dirty="0" smtClean="0"/>
              <a:t>chiFFré</a:t>
            </a:r>
            <a:endParaRPr lang="en-US" sz="1800" cap="none" dirty="0"/>
          </a:p>
        </p:txBody>
      </p:sp>
      <p:sp>
        <p:nvSpPr>
          <p:cNvPr id="6" name="Rectangle 5"/>
          <p:cNvSpPr/>
          <p:nvPr/>
        </p:nvSpPr>
        <p:spPr>
          <a:xfrm>
            <a:off x="599741" y="3560378"/>
            <a:ext cx="6327532" cy="2701877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/>
              <a:t>Menaces courantes </a:t>
            </a:r>
            <a:endParaRPr lang="fr-FR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Malwares</a:t>
            </a:r>
            <a:r>
              <a:rPr lang="fr-FR" sz="2000" dirty="0" smtClean="0"/>
              <a:t> </a:t>
            </a:r>
            <a:r>
              <a:rPr lang="fr-FR" sz="2000" dirty="0"/>
              <a:t>(virus, </a:t>
            </a:r>
            <a:r>
              <a:rPr lang="fr-FR" sz="2000" dirty="0" err="1"/>
              <a:t>ransomwares</a:t>
            </a:r>
            <a:r>
              <a:rPr lang="fr-FR" sz="2000" dirty="0"/>
              <a:t>, chevaux de Troie) </a:t>
            </a: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Attaques</a:t>
            </a:r>
            <a:r>
              <a:rPr lang="fr-FR" sz="2000" dirty="0" smtClean="0"/>
              <a:t> </a:t>
            </a:r>
            <a:r>
              <a:rPr lang="fr-FR" sz="2000" b="1" dirty="0"/>
              <a:t>par</a:t>
            </a:r>
            <a:r>
              <a:rPr lang="fr-FR" sz="2000" dirty="0"/>
              <a:t> </a:t>
            </a:r>
            <a:r>
              <a:rPr lang="fr-FR" sz="2000" b="1" dirty="0" err="1"/>
              <a:t>phishing</a:t>
            </a:r>
            <a:r>
              <a:rPr lang="fr-FR" sz="2000" dirty="0"/>
              <a:t> (hameçonnage) </a:t>
            </a: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Attaques</a:t>
            </a:r>
            <a:r>
              <a:rPr lang="fr-FR" sz="2000" dirty="0" smtClean="0"/>
              <a:t> </a:t>
            </a:r>
            <a:r>
              <a:rPr lang="fr-FR" sz="2000" b="1" dirty="0"/>
              <a:t>par</a:t>
            </a:r>
            <a:r>
              <a:rPr lang="fr-FR" sz="2000" dirty="0"/>
              <a:t> </a:t>
            </a:r>
            <a:r>
              <a:rPr lang="fr-FR" sz="2000" b="1" dirty="0"/>
              <a:t>déni</a:t>
            </a:r>
            <a:r>
              <a:rPr lang="fr-FR" sz="2000" dirty="0"/>
              <a:t> </a:t>
            </a:r>
            <a:r>
              <a:rPr lang="fr-FR" sz="2000" b="1" dirty="0"/>
              <a:t>de</a:t>
            </a:r>
            <a:r>
              <a:rPr lang="fr-FR" sz="2000" dirty="0"/>
              <a:t> </a:t>
            </a:r>
            <a:r>
              <a:rPr lang="fr-FR" sz="2000" b="1" dirty="0"/>
              <a:t>service</a:t>
            </a:r>
            <a:r>
              <a:rPr lang="fr-FR" sz="2000" dirty="0"/>
              <a:t> (</a:t>
            </a:r>
            <a:r>
              <a:rPr lang="fr-FR" sz="2000" dirty="0" err="1"/>
              <a:t>DDoS</a:t>
            </a:r>
            <a:r>
              <a:rPr lang="fr-FR" sz="2000" dirty="0"/>
              <a:t>) </a:t>
            </a: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Exploitation</a:t>
            </a:r>
            <a:r>
              <a:rPr lang="fr-FR" sz="2000" dirty="0" smtClean="0"/>
              <a:t> </a:t>
            </a:r>
            <a:r>
              <a:rPr lang="fr-FR" sz="2000" dirty="0"/>
              <a:t>de failles logicielles </a:t>
            </a: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 smtClean="0"/>
              <a:t>Intrusions</a:t>
            </a:r>
            <a:r>
              <a:rPr lang="fr-FR" sz="2000" dirty="0" smtClean="0"/>
              <a:t> </a:t>
            </a:r>
            <a:r>
              <a:rPr lang="fr-FR" sz="2000" b="1" dirty="0"/>
              <a:t>physiques</a:t>
            </a:r>
            <a:r>
              <a:rPr lang="fr-FR" sz="2000" dirty="0"/>
              <a:t> (vol de matériels, badges usurpés)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139710" y="3560377"/>
            <a:ext cx="4729019" cy="2563331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/>
              <a:t>Vulnérabilités communes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Mauvaise configuration </a:t>
            </a:r>
            <a:r>
              <a:rPr lang="fr-FR" sz="2000" dirty="0"/>
              <a:t>des systèmes </a:t>
            </a: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Absence </a:t>
            </a:r>
            <a:r>
              <a:rPr lang="fr-FR" sz="2000" dirty="0"/>
              <a:t>de mises à jour de sécurité </a:t>
            </a: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Mots </a:t>
            </a:r>
            <a:r>
              <a:rPr lang="fr-FR" sz="2000" dirty="0"/>
              <a:t>de passe faibles </a:t>
            </a: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Manque </a:t>
            </a:r>
            <a:r>
              <a:rPr lang="fr-FR" sz="2000" dirty="0"/>
              <a:t>de sensibilisation des employés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083068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22</TotalTime>
  <Words>105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resumer</vt:lpstr>
      <vt:lpstr>Risque informatique</vt:lpstr>
      <vt:lpstr>Trois points principaux  Menace : Tout Acteur Ou Facteur Susceptible D'endommager Un Système  Vulnérabilité : Une Faille Ou Faiblesse Exploitable.  Impact : Les Conséquences D'une Exploitation Réussie.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Luckens Jean</dc:creator>
  <cp:lastModifiedBy>Luckens Jean</cp:lastModifiedBy>
  <cp:revision>5</cp:revision>
  <dcterms:created xsi:type="dcterms:W3CDTF">2025-03-23T01:08:29Z</dcterms:created>
  <dcterms:modified xsi:type="dcterms:W3CDTF">2025-03-23T01:31:27Z</dcterms:modified>
</cp:coreProperties>
</file>