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68" r:id="rId5"/>
    <p:sldId id="259" r:id="rId6"/>
    <p:sldId id="261" r:id="rId7"/>
    <p:sldId id="260" r:id="rId8"/>
    <p:sldId id="262" r:id="rId9"/>
    <p:sldId id="263" r:id="rId10"/>
    <p:sldId id="264" r:id="rId11"/>
    <p:sldId id="265" r:id="rId12"/>
    <p:sldId id="266" r:id="rId13"/>
    <p:sldId id="267" r:id="rId1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6" y="7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Shape 17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r>
              <a:rPr lang="es-ES" sz="1100" b="0" i="0" u="none" strike="noStrike" cap="none">
                <a:solidFill>
                  <a:schemeClr val="dk1"/>
                </a:solidFill>
                <a:latin typeface="Arial"/>
                <a:ea typeface="Arial"/>
                <a:cs typeface="Arial"/>
                <a:sym typeface="Arial"/>
              </a:rPr>
              <a:t>Se realiza un análisis inicial de los riesgo del proyecto antes de comenzar, en la primera etapa. Luego se hace un top 5 con todos los riesgos encontrados.</a:t>
            </a:r>
            <a:endParaRPr/>
          </a:p>
          <a:p>
            <a:pPr marL="0" marR="0" lvl="0" indent="0" algn="l" rtl="0">
              <a:spcBef>
                <a:spcPts val="0"/>
              </a:spcBef>
              <a:spcAft>
                <a:spcPts val="0"/>
              </a:spcAft>
              <a:buClr>
                <a:schemeClr val="dk1"/>
              </a:buClr>
              <a:buFont typeface="Arial"/>
              <a:buNone/>
            </a:pPr>
            <a:r>
              <a:rPr lang="es-ES" sz="1100" b="0" i="0" u="none" strike="noStrike" cap="none">
                <a:solidFill>
                  <a:schemeClr val="dk1"/>
                </a:solidFill>
                <a:latin typeface="Arial"/>
                <a:ea typeface="Arial"/>
                <a:cs typeface="Arial"/>
                <a:sym typeface="Arial"/>
              </a:rPr>
              <a:t>El criterio de calificación de los riesgos es de alta media baja. Se realiza un riesgo total del proyecto a partir del top 5. Se hace un plan de contingencia y mitigación solo sobre el top 5. Todos estos datos son documentados en el documento de administración de riesgos y son actualizados en cada iteración según corresponda.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Shape 17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Shape 19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Shape 11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r>
              <a:rPr lang="es-ES" sz="1100" b="0" i="0" u="none" strike="noStrike" cap="none">
                <a:solidFill>
                  <a:schemeClr val="dk1"/>
                </a:solidFill>
                <a:latin typeface="Arial"/>
                <a:ea typeface="Arial"/>
                <a:cs typeface="Arial"/>
                <a:sym typeface="Arial"/>
              </a:rPr>
              <a:t>En esta presentación vamos a explicar que herramientas y elementos vamos a utilizar para la administración de nuestro proyecto.</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120" name="Shape 1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Font typeface="Arial"/>
              <a:buNone/>
            </a:pPr>
            <a:r>
              <a:rPr lang="es-ES" sz="1100" b="0" i="0" u="none" strike="noStrike" cap="none">
                <a:solidFill>
                  <a:schemeClr val="dk1"/>
                </a:solidFill>
                <a:latin typeface="Arial"/>
                <a:ea typeface="Arial"/>
                <a:cs typeface="Arial"/>
                <a:sym typeface="Arial"/>
              </a:rPr>
              <a:t>La metodología que decidimos utilizar es APF ya que consideramos que una metodología iterativo incremental se se adapta a nuestra forma de trabajo. Vamos a utilizar las fases que recomienda APF pero no vamos a utilizar toda la documentación que sugiere. En el version scope vamos a definir el alcance del sistema y vamos a planificar la iteración. Luego en el cycle plan realizamos toda la parte relacionada con la planificación del proyecto. En el cycle build realizaremos las tareas de desarrollo y el client checkpoint va a ser la reunión formal donde evaluamos todo el trabajo realizado en la iteración junto con el cliente.</a:t>
            </a:r>
            <a:endParaRPr/>
          </a:p>
        </p:txBody>
      </p:sp>
      <p:sp>
        <p:nvSpPr>
          <p:cNvPr id="127" name="Shape 1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Shape 14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r>
              <a:rPr lang="es-ES" sz="1100" b="0" i="0" u="none" strike="noStrike" cap="none">
                <a:solidFill>
                  <a:schemeClr val="dk1"/>
                </a:solidFill>
                <a:latin typeface="Arial"/>
                <a:ea typeface="Arial"/>
                <a:cs typeface="Arial"/>
                <a:sym typeface="Arial"/>
              </a:rPr>
              <a:t>Los documentos que vamos a utilizar para el registro de las tareas a realizar en todo el proyecto van a ser: el plan de versiones, la trazabilidad de req., el calendario semanal, y el calendario final que van a ser detallados con los métodos que vimos en clase. </a:t>
            </a:r>
            <a:endParaRPr/>
          </a:p>
          <a:p>
            <a:pPr marL="0" marR="0" lvl="0" indent="0" algn="l" rtl="0">
              <a:spcBef>
                <a:spcPts val="0"/>
              </a:spcBef>
              <a:spcAft>
                <a:spcPts val="0"/>
              </a:spcAft>
              <a:buClr>
                <a:schemeClr val="dk1"/>
              </a:buClr>
              <a:buFont typeface="Arial"/>
              <a:buNone/>
            </a:pPr>
            <a:r>
              <a:rPr lang="es-ES" sz="1100" b="0" i="0" u="none" strike="noStrike" cap="none">
                <a:solidFill>
                  <a:schemeClr val="dk1"/>
                </a:solidFill>
                <a:latin typeface="Arial"/>
                <a:ea typeface="Arial"/>
                <a:cs typeface="Arial"/>
                <a:sym typeface="Arial"/>
              </a:rPr>
              <a:t>Por otra parte para registrar los bugs, los riesgos y los cambios, vamos a tener planillas especiales para cada uno que serán realizadas en base a lo que queramos documentar correspondientemente a cada uno. Estas planillas serán detalladas más adelante.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Shape 13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Shape 15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Shape 15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Shape 16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r>
              <a:rPr lang="es-ES" sz="1100" b="0" i="0" u="none" strike="noStrike" cap="none">
                <a:solidFill>
                  <a:schemeClr val="dk1"/>
                </a:solidFill>
                <a:latin typeface="Arial"/>
                <a:ea typeface="Arial"/>
                <a:cs typeface="Arial"/>
                <a:sym typeface="Arial"/>
              </a:rPr>
              <a:t>Para manejar los cambios necesarios que haya que realizar en el proyecto, vamos a contar con un ciclo de administración de cambios. Primero se registrará el cambio en un minuta, a partir de los cambios registrados armaremos un listado de cambios. Estos cambios serán analizados para evaluar cuál será su impacto en el proyecto, en base a este a análisis se aprobará o rechazará detallando cuales son los detalles de la elección tomada. Si fue aprobada se pautan las condiciones del cambio a realizar y se trata el tema en la proxima reunión formal.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25"/>
        <p:cNvGrpSpPr/>
        <p:nvPr/>
      </p:nvGrpSpPr>
      <p:grpSpPr>
        <a:xfrm>
          <a:off x="0" y="0"/>
          <a:ext cx="0" cy="0"/>
          <a:chOff x="0" y="0"/>
          <a:chExt cx="0" cy="0"/>
        </a:xfrm>
      </p:grpSpPr>
      <p:sp>
        <p:nvSpPr>
          <p:cNvPr id="26" name="Shape 26"/>
          <p:cNvSpPr/>
          <p:nvPr/>
        </p:nvSpPr>
        <p:spPr>
          <a:xfrm rot="10800000" flipH="1">
            <a:off x="5410182" y="3810000"/>
            <a:ext cx="3733819" cy="91087"/>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Georgia"/>
              <a:ea typeface="Georgia"/>
              <a:cs typeface="Georgia"/>
              <a:sym typeface="Georgia"/>
            </a:endParaRPr>
          </a:p>
        </p:txBody>
      </p:sp>
      <p:sp>
        <p:nvSpPr>
          <p:cNvPr id="27" name="Shape 27"/>
          <p:cNvSpPr/>
          <p:nvPr/>
        </p:nvSpPr>
        <p:spPr>
          <a:xfrm rot="10800000" flipH="1">
            <a:off x="5410200" y="3897009"/>
            <a:ext cx="3733800" cy="192023"/>
          </a:xfrm>
          <a:prstGeom prst="rect">
            <a:avLst/>
          </a:prstGeom>
          <a:solidFill>
            <a:schemeClr val="accent2">
              <a:alpha val="4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Georgia"/>
              <a:ea typeface="Georgia"/>
              <a:cs typeface="Georgia"/>
              <a:sym typeface="Georgia"/>
            </a:endParaRPr>
          </a:p>
        </p:txBody>
      </p:sp>
      <p:sp>
        <p:nvSpPr>
          <p:cNvPr id="28" name="Shape 28"/>
          <p:cNvSpPr/>
          <p:nvPr/>
        </p:nvSpPr>
        <p:spPr>
          <a:xfrm rot="10800000" flipH="1">
            <a:off x="5410200" y="4115166"/>
            <a:ext cx="3733800" cy="9143"/>
          </a:xfrm>
          <a:prstGeom prst="rect">
            <a:avLst/>
          </a:prstGeom>
          <a:solidFill>
            <a:schemeClr val="accent2">
              <a:alpha val="6431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Georgia"/>
              <a:ea typeface="Georgia"/>
              <a:cs typeface="Georgia"/>
              <a:sym typeface="Georgia"/>
            </a:endParaRPr>
          </a:p>
        </p:txBody>
      </p:sp>
      <p:sp>
        <p:nvSpPr>
          <p:cNvPr id="29" name="Shape 29"/>
          <p:cNvSpPr/>
          <p:nvPr/>
        </p:nvSpPr>
        <p:spPr>
          <a:xfrm rot="10800000" flipH="1">
            <a:off x="5410200" y="4164403"/>
            <a:ext cx="1965959" cy="18287"/>
          </a:xfrm>
          <a:prstGeom prst="rect">
            <a:avLst/>
          </a:prstGeom>
          <a:solidFill>
            <a:schemeClr val="accent2">
              <a:alpha val="6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Georgia"/>
              <a:ea typeface="Georgia"/>
              <a:cs typeface="Georgia"/>
              <a:sym typeface="Georgia"/>
            </a:endParaRPr>
          </a:p>
        </p:txBody>
      </p:sp>
      <p:sp>
        <p:nvSpPr>
          <p:cNvPr id="30" name="Shape 30"/>
          <p:cNvSpPr/>
          <p:nvPr/>
        </p:nvSpPr>
        <p:spPr>
          <a:xfrm rot="10800000" flipH="1">
            <a:off x="5410200" y="4199572"/>
            <a:ext cx="1965959" cy="9143"/>
          </a:xfrm>
          <a:prstGeom prst="rect">
            <a:avLst/>
          </a:prstGeom>
          <a:solidFill>
            <a:schemeClr val="accent2">
              <a:alpha val="6431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Georgia"/>
              <a:ea typeface="Georgia"/>
              <a:cs typeface="Georgia"/>
              <a:sym typeface="Georgia"/>
            </a:endParaRPr>
          </a:p>
        </p:txBody>
      </p:sp>
      <p:sp>
        <p:nvSpPr>
          <p:cNvPr id="31" name="Shape 31"/>
          <p:cNvSpPr/>
          <p:nvPr/>
        </p:nvSpPr>
        <p:spPr>
          <a:xfrm>
            <a:off x="5410200" y="3962400"/>
            <a:ext cx="3063240" cy="27431"/>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Georgia"/>
              <a:ea typeface="Georgia"/>
              <a:cs typeface="Georgia"/>
              <a:sym typeface="Georgia"/>
            </a:endParaRPr>
          </a:p>
        </p:txBody>
      </p:sp>
      <p:sp>
        <p:nvSpPr>
          <p:cNvPr id="32" name="Shape 32"/>
          <p:cNvSpPr/>
          <p:nvPr/>
        </p:nvSpPr>
        <p:spPr>
          <a:xfrm>
            <a:off x="7376507" y="4060982"/>
            <a:ext cx="1600199" cy="36575"/>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Georgia"/>
              <a:ea typeface="Georgia"/>
              <a:cs typeface="Georgia"/>
              <a:sym typeface="Georgia"/>
            </a:endParaRPr>
          </a:p>
        </p:txBody>
      </p:sp>
      <p:sp>
        <p:nvSpPr>
          <p:cNvPr id="33" name="Shape 33"/>
          <p:cNvSpPr/>
          <p:nvPr/>
        </p:nvSpPr>
        <p:spPr>
          <a:xfrm>
            <a:off x="0" y="3649662"/>
            <a:ext cx="9144000" cy="244170"/>
          </a:xfrm>
          <a:prstGeom prst="rect">
            <a:avLst/>
          </a:prstGeom>
          <a:solidFill>
            <a:schemeClr val="accent2">
              <a:alpha val="4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Georgia"/>
              <a:ea typeface="Georgia"/>
              <a:cs typeface="Georgia"/>
              <a:sym typeface="Georgia"/>
            </a:endParaRPr>
          </a:p>
        </p:txBody>
      </p:sp>
      <p:sp>
        <p:nvSpPr>
          <p:cNvPr id="34" name="Shape 34"/>
          <p:cNvSpPr/>
          <p:nvPr/>
        </p:nvSpPr>
        <p:spPr>
          <a:xfrm>
            <a:off x="0" y="3675526"/>
            <a:ext cx="9144001" cy="140677"/>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Georgia"/>
              <a:ea typeface="Georgia"/>
              <a:cs typeface="Georgia"/>
              <a:sym typeface="Georgia"/>
            </a:endParaRPr>
          </a:p>
        </p:txBody>
      </p:sp>
      <p:sp>
        <p:nvSpPr>
          <p:cNvPr id="35" name="Shape 35"/>
          <p:cNvSpPr/>
          <p:nvPr/>
        </p:nvSpPr>
        <p:spPr>
          <a:xfrm rot="10800000" flipH="1">
            <a:off x="6414051" y="3643089"/>
            <a:ext cx="2729950" cy="24843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Georgia"/>
              <a:ea typeface="Georgia"/>
              <a:cs typeface="Georgia"/>
              <a:sym typeface="Georgia"/>
            </a:endParaRPr>
          </a:p>
        </p:txBody>
      </p:sp>
      <p:sp>
        <p:nvSpPr>
          <p:cNvPr id="36" name="Shape 36"/>
          <p:cNvSpPr/>
          <p:nvPr/>
        </p:nvSpPr>
        <p:spPr>
          <a:xfrm>
            <a:off x="0" y="0"/>
            <a:ext cx="9144000" cy="370169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Georgia"/>
              <a:ea typeface="Georgia"/>
              <a:cs typeface="Georgia"/>
              <a:sym typeface="Georgia"/>
            </a:endParaRPr>
          </a:p>
        </p:txBody>
      </p:sp>
      <p:sp>
        <p:nvSpPr>
          <p:cNvPr id="37" name="Shape 37"/>
          <p:cNvSpPr txBox="1">
            <a:spLocks noGrp="1"/>
          </p:cNvSpPr>
          <p:nvPr>
            <p:ph type="ctrTitle"/>
          </p:nvPr>
        </p:nvSpPr>
        <p:spPr>
          <a:xfrm>
            <a:off x="457200" y="2401886"/>
            <a:ext cx="8458200" cy="1470024"/>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lt1"/>
              </a:buClr>
              <a:buSzPts val="1400"/>
              <a:buFont typeface="Trebuchet MS"/>
              <a:buNone/>
              <a:defRPr sz="4400" b="0" i="0" u="none" strike="noStrike" cap="none">
                <a:solidFill>
                  <a:schemeClr val="lt1"/>
                </a:solidFill>
                <a:latin typeface="Trebuchet MS"/>
                <a:ea typeface="Trebuchet MS"/>
                <a:cs typeface="Trebuchet MS"/>
                <a:sym typeface="Trebuchet MS"/>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38" name="Shape 38"/>
          <p:cNvSpPr txBox="1">
            <a:spLocks noGrp="1"/>
          </p:cNvSpPr>
          <p:nvPr>
            <p:ph type="subTitle" idx="1"/>
          </p:nvPr>
        </p:nvSpPr>
        <p:spPr>
          <a:xfrm>
            <a:off x="457200" y="3899937"/>
            <a:ext cx="4953000" cy="1752600"/>
          </a:xfrm>
          <a:prstGeom prst="rect">
            <a:avLst/>
          </a:prstGeom>
          <a:noFill/>
          <a:ln>
            <a:noFill/>
          </a:ln>
        </p:spPr>
        <p:txBody>
          <a:bodyPr spcFirstLastPara="1" wrap="square" lIns="91425" tIns="91425" rIns="91425" bIns="91425" anchor="t" anchorCtr="0"/>
          <a:lstStyle>
            <a:lvl1pPr marL="64008" marR="0" lvl="0" indent="-507" algn="l" rtl="0">
              <a:lnSpc>
                <a:spcPct val="100000"/>
              </a:lnSpc>
              <a:spcBef>
                <a:spcPts val="300"/>
              </a:spcBef>
              <a:spcAft>
                <a:spcPts val="0"/>
              </a:spcAft>
              <a:buClr>
                <a:schemeClr val="accent3"/>
              </a:buClr>
              <a:buSzPts val="2800"/>
              <a:buFont typeface="Georgia"/>
              <a:buNone/>
              <a:defRPr sz="2400" b="0" i="0" u="none" strike="noStrike" cap="none">
                <a:solidFill>
                  <a:schemeClr val="dk2"/>
                </a:solidFill>
                <a:latin typeface="Georgia"/>
                <a:ea typeface="Georgia"/>
                <a:cs typeface="Georgia"/>
                <a:sym typeface="Georgia"/>
              </a:defRPr>
            </a:lvl1pPr>
            <a:lvl2pPr marL="457200" marR="0" lvl="1" indent="0" algn="ctr" rtl="0">
              <a:lnSpc>
                <a:spcPct val="100000"/>
              </a:lnSpc>
              <a:spcBef>
                <a:spcPts val="300"/>
              </a:spcBef>
              <a:spcAft>
                <a:spcPts val="0"/>
              </a:spcAft>
              <a:buClr>
                <a:schemeClr val="accent2"/>
              </a:buClr>
              <a:buSzPts val="2600"/>
              <a:buFont typeface="Georgia"/>
              <a:buNone/>
              <a:defRPr sz="2600" b="0" i="0" u="none" strike="noStrike" cap="none">
                <a:solidFill>
                  <a:schemeClr val="accent2"/>
                </a:solidFill>
                <a:latin typeface="Georgia"/>
                <a:ea typeface="Georgia"/>
                <a:cs typeface="Georgia"/>
                <a:sym typeface="Georgia"/>
              </a:defRPr>
            </a:lvl2pPr>
            <a:lvl3pPr marL="914400" marR="0" lvl="2" indent="0" algn="ctr" rtl="0">
              <a:lnSpc>
                <a:spcPct val="100000"/>
              </a:lnSpc>
              <a:spcBef>
                <a:spcPts val="300"/>
              </a:spcBef>
              <a:spcAft>
                <a:spcPts val="0"/>
              </a:spcAft>
              <a:buClr>
                <a:schemeClr val="accent1"/>
              </a:buClr>
              <a:buSzPts val="2400"/>
              <a:buFont typeface="Noto Sans Symbols"/>
              <a:buNone/>
              <a:defRPr sz="2400" b="0" i="0" u="none" strike="noStrike" cap="none">
                <a:solidFill>
                  <a:schemeClr val="accent1"/>
                </a:solidFill>
                <a:latin typeface="Georgia"/>
                <a:ea typeface="Georgia"/>
                <a:cs typeface="Georgia"/>
                <a:sym typeface="Georgia"/>
              </a:defRPr>
            </a:lvl3pPr>
            <a:lvl4pPr marL="1371600" marR="0" lvl="3" indent="0" algn="ctr" rtl="0">
              <a:lnSpc>
                <a:spcPct val="100000"/>
              </a:lnSpc>
              <a:spcBef>
                <a:spcPts val="300"/>
              </a:spcBef>
              <a:spcAft>
                <a:spcPts val="0"/>
              </a:spcAft>
              <a:buClr>
                <a:schemeClr val="accent1"/>
              </a:buClr>
              <a:buSzPts val="2200"/>
              <a:buFont typeface="Noto Sans Symbols"/>
              <a:buNone/>
              <a:defRPr sz="2200" b="0" i="0" u="none" strike="noStrike" cap="none">
                <a:solidFill>
                  <a:schemeClr val="accent1"/>
                </a:solidFill>
                <a:latin typeface="Georgia"/>
                <a:ea typeface="Georgia"/>
                <a:cs typeface="Georgia"/>
                <a:sym typeface="Georgia"/>
              </a:defRPr>
            </a:lvl4pPr>
            <a:lvl5pPr marL="1828800" marR="0" lvl="4" indent="0" algn="ctr" rtl="0">
              <a:lnSpc>
                <a:spcPct val="100000"/>
              </a:lnSpc>
              <a:spcBef>
                <a:spcPts val="300"/>
              </a:spcBef>
              <a:spcAft>
                <a:spcPts val="0"/>
              </a:spcAft>
              <a:buClr>
                <a:schemeClr val="accent3"/>
              </a:buClr>
              <a:buSzPts val="2000"/>
              <a:buFont typeface="Georgia"/>
              <a:buNone/>
              <a:defRPr sz="2000" b="0" i="0" u="none" strike="noStrike" cap="none">
                <a:solidFill>
                  <a:schemeClr val="accent3"/>
                </a:solidFill>
                <a:latin typeface="Georgia"/>
                <a:ea typeface="Georgia"/>
                <a:cs typeface="Georgia"/>
                <a:sym typeface="Georgia"/>
              </a:defRPr>
            </a:lvl5pPr>
            <a:lvl6pPr marL="2286000" marR="0" lvl="5" indent="0" algn="ctr" rtl="0">
              <a:lnSpc>
                <a:spcPct val="100000"/>
              </a:lnSpc>
              <a:spcBef>
                <a:spcPts val="300"/>
              </a:spcBef>
              <a:spcAft>
                <a:spcPts val="0"/>
              </a:spcAft>
              <a:buClr>
                <a:schemeClr val="accent3"/>
              </a:buClr>
              <a:buSzPts val="1800"/>
              <a:buFont typeface="Georgia"/>
              <a:buNone/>
              <a:defRPr sz="1800" b="0" i="0" u="none" strike="noStrike" cap="none">
                <a:solidFill>
                  <a:schemeClr val="accent3"/>
                </a:solidFill>
                <a:latin typeface="Georgia"/>
                <a:ea typeface="Georgia"/>
                <a:cs typeface="Georgia"/>
                <a:sym typeface="Georgia"/>
              </a:defRPr>
            </a:lvl6pPr>
            <a:lvl7pPr marL="2743200" marR="0" lvl="6" indent="0" algn="ctr" rtl="0">
              <a:lnSpc>
                <a:spcPct val="100000"/>
              </a:lnSpc>
              <a:spcBef>
                <a:spcPts val="300"/>
              </a:spcBef>
              <a:spcAft>
                <a:spcPts val="0"/>
              </a:spcAft>
              <a:buClr>
                <a:schemeClr val="accent3"/>
              </a:buClr>
              <a:buSzPts val="1600"/>
              <a:buFont typeface="Georgia"/>
              <a:buNone/>
              <a:defRPr sz="1600" b="0" i="0" u="none" strike="noStrike" cap="none">
                <a:solidFill>
                  <a:schemeClr val="accent3"/>
                </a:solidFill>
                <a:latin typeface="Georgia"/>
                <a:ea typeface="Georgia"/>
                <a:cs typeface="Georgia"/>
                <a:sym typeface="Georgia"/>
              </a:defRPr>
            </a:lvl7pPr>
            <a:lvl8pPr marL="3200400" marR="0" lvl="7" indent="0" algn="ctr" rtl="0">
              <a:lnSpc>
                <a:spcPct val="100000"/>
              </a:lnSpc>
              <a:spcBef>
                <a:spcPts val="300"/>
              </a:spcBef>
              <a:spcAft>
                <a:spcPts val="0"/>
              </a:spcAft>
              <a:buClr>
                <a:schemeClr val="accent3"/>
              </a:buClr>
              <a:buSzPts val="1500"/>
              <a:buFont typeface="Georgia"/>
              <a:buNone/>
              <a:defRPr sz="1500" b="0" i="0" u="none" strike="noStrike" cap="none">
                <a:solidFill>
                  <a:schemeClr val="accent3"/>
                </a:solidFill>
                <a:latin typeface="Georgia"/>
                <a:ea typeface="Georgia"/>
                <a:cs typeface="Georgia"/>
                <a:sym typeface="Georgia"/>
              </a:defRPr>
            </a:lvl8pPr>
            <a:lvl9pPr marL="3657600" marR="0" lvl="8" indent="0" algn="ctr" rtl="0">
              <a:lnSpc>
                <a:spcPct val="100000"/>
              </a:lnSpc>
              <a:spcBef>
                <a:spcPts val="300"/>
              </a:spcBef>
              <a:spcAft>
                <a:spcPts val="0"/>
              </a:spcAft>
              <a:buClr>
                <a:schemeClr val="accent3"/>
              </a:buClr>
              <a:buSzPts val="1400"/>
              <a:buFont typeface="Georgia"/>
              <a:buNone/>
              <a:defRPr sz="1400" b="0" i="0" u="none" strike="noStrike" cap="none">
                <a:solidFill>
                  <a:schemeClr val="accent3"/>
                </a:solidFill>
                <a:latin typeface="Georgia"/>
                <a:ea typeface="Georgia"/>
                <a:cs typeface="Georgia"/>
                <a:sym typeface="Georgia"/>
              </a:defRPr>
            </a:lvl9pPr>
          </a:lstStyle>
          <a:p>
            <a:endParaRPr/>
          </a:p>
        </p:txBody>
      </p:sp>
      <p:sp>
        <p:nvSpPr>
          <p:cNvPr id="39" name="Shape 39"/>
          <p:cNvSpPr txBox="1">
            <a:spLocks noGrp="1"/>
          </p:cNvSpPr>
          <p:nvPr>
            <p:ph type="dt" idx="10"/>
          </p:nvPr>
        </p:nvSpPr>
        <p:spPr>
          <a:xfrm>
            <a:off x="6705600" y="4206239"/>
            <a:ext cx="960119" cy="4572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accent2"/>
              </a:buClr>
              <a:buSzPts val="1400"/>
              <a:buFont typeface="Georgia"/>
              <a:buNone/>
              <a:defRPr sz="800" b="0" i="0" u="none" strike="noStrike" cap="none">
                <a:solidFill>
                  <a:schemeClr val="accent2"/>
                </a:solidFill>
                <a:latin typeface="Georgia"/>
                <a:ea typeface="Georgia"/>
                <a:cs typeface="Georgia"/>
                <a:sym typeface="Georgia"/>
              </a:defRPr>
            </a:lvl1pPr>
            <a:lvl2pPr marL="457200" marR="0" lvl="1"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914400" marR="0" lvl="2"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3pPr>
            <a:lvl4pPr marL="1371600" marR="0" lvl="3"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1828800" marR="0" lvl="4"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286000" marR="0" lvl="5"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6pPr>
            <a:lvl7pPr marL="2743200" marR="0" lvl="6"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7pPr>
            <a:lvl8pPr marL="3200400" marR="0" lvl="7"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8pPr>
            <a:lvl9pPr marL="3657600" marR="0" lvl="8"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9pPr>
          </a:lstStyle>
          <a:p>
            <a:endParaRPr/>
          </a:p>
        </p:txBody>
      </p:sp>
      <p:sp>
        <p:nvSpPr>
          <p:cNvPr id="40" name="Shape 40"/>
          <p:cNvSpPr txBox="1">
            <a:spLocks noGrp="1"/>
          </p:cNvSpPr>
          <p:nvPr>
            <p:ph type="ftr" idx="11"/>
          </p:nvPr>
        </p:nvSpPr>
        <p:spPr>
          <a:xfrm>
            <a:off x="5410200" y="4205287"/>
            <a:ext cx="1295400" cy="457200"/>
          </a:xfrm>
          <a:prstGeom prst="rect">
            <a:avLst/>
          </a:prstGeom>
          <a:noFill/>
          <a:ln>
            <a:noFill/>
          </a:ln>
        </p:spPr>
        <p:txBody>
          <a:bodyPr spcFirstLastPara="1" wrap="square" lIns="91425" tIns="91425" rIns="91425" bIns="91425" anchor="t" anchorCtr="0"/>
          <a:lstStyle>
            <a:lvl1pPr marL="0" marR="0" lvl="0" indent="0" algn="r" rtl="0">
              <a:lnSpc>
                <a:spcPct val="100000"/>
              </a:lnSpc>
              <a:spcBef>
                <a:spcPts val="0"/>
              </a:spcBef>
              <a:spcAft>
                <a:spcPts val="0"/>
              </a:spcAft>
              <a:buClr>
                <a:schemeClr val="accent2"/>
              </a:buClr>
              <a:buSzPts val="1400"/>
              <a:buFont typeface="Georgia"/>
              <a:buNone/>
              <a:defRPr sz="800" b="0" i="0" u="none" strike="noStrike" cap="none">
                <a:solidFill>
                  <a:schemeClr val="accent2"/>
                </a:solidFill>
                <a:latin typeface="Georgia"/>
                <a:ea typeface="Georgia"/>
                <a:cs typeface="Georgia"/>
                <a:sym typeface="Georgia"/>
              </a:defRPr>
            </a:lvl1pPr>
            <a:lvl2pPr marL="457200" marR="0" lvl="1"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914400" marR="0" lvl="2"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3pPr>
            <a:lvl4pPr marL="1371600" marR="0" lvl="3"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1828800" marR="0" lvl="4"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286000" marR="0" lvl="5"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6pPr>
            <a:lvl7pPr marL="2743200" marR="0" lvl="6"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7pPr>
            <a:lvl8pPr marL="3200400" marR="0" lvl="7"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8pPr>
            <a:lvl9pPr marL="3657600" marR="0" lvl="8"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9pPr>
          </a:lstStyle>
          <a:p>
            <a:endParaRPr/>
          </a:p>
        </p:txBody>
      </p:sp>
      <p:sp>
        <p:nvSpPr>
          <p:cNvPr id="41" name="Shape 41"/>
          <p:cNvSpPr txBox="1">
            <a:spLocks noGrp="1"/>
          </p:cNvSpPr>
          <p:nvPr>
            <p:ph type="sldNum" idx="12"/>
          </p:nvPr>
        </p:nvSpPr>
        <p:spPr>
          <a:xfrm>
            <a:off x="8320088" y="1135"/>
            <a:ext cx="747711" cy="365759"/>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lt1"/>
              </a:buClr>
              <a:buFont typeface="Georgia"/>
              <a:buNone/>
              <a:defRPr sz="1800" b="0" i="0" u="none" strike="noStrike" cap="none">
                <a:solidFill>
                  <a:schemeClr val="lt1"/>
                </a:solidFill>
                <a:latin typeface="Georgia"/>
                <a:ea typeface="Georgia"/>
                <a:cs typeface="Georgia"/>
                <a:sym typeface="Georgia"/>
              </a:defRPr>
            </a:lvl1pPr>
            <a:lvl2pPr marL="0" marR="0" lvl="1" indent="0" algn="r" rtl="0">
              <a:lnSpc>
                <a:spcPct val="100000"/>
              </a:lnSpc>
              <a:spcBef>
                <a:spcPts val="0"/>
              </a:spcBef>
              <a:spcAft>
                <a:spcPts val="0"/>
              </a:spcAft>
              <a:buClr>
                <a:schemeClr val="lt1"/>
              </a:buClr>
              <a:buFont typeface="Georgia"/>
              <a:buNone/>
              <a:defRPr sz="1800" b="0" i="0" u="none" strike="noStrike" cap="none">
                <a:solidFill>
                  <a:schemeClr val="lt1"/>
                </a:solidFill>
                <a:latin typeface="Georgia"/>
                <a:ea typeface="Georgia"/>
                <a:cs typeface="Georgia"/>
                <a:sym typeface="Georgia"/>
              </a:defRPr>
            </a:lvl2pPr>
            <a:lvl3pPr marL="0" marR="0" lvl="2" indent="0" algn="r" rtl="0">
              <a:lnSpc>
                <a:spcPct val="100000"/>
              </a:lnSpc>
              <a:spcBef>
                <a:spcPts val="0"/>
              </a:spcBef>
              <a:spcAft>
                <a:spcPts val="0"/>
              </a:spcAft>
              <a:buClr>
                <a:schemeClr val="lt1"/>
              </a:buClr>
              <a:buFont typeface="Georgia"/>
              <a:buNone/>
              <a:defRPr sz="1800" b="0" i="0" u="none" strike="noStrike" cap="none">
                <a:solidFill>
                  <a:schemeClr val="lt1"/>
                </a:solidFill>
                <a:latin typeface="Georgia"/>
                <a:ea typeface="Georgia"/>
                <a:cs typeface="Georgia"/>
                <a:sym typeface="Georgia"/>
              </a:defRPr>
            </a:lvl3pPr>
            <a:lvl4pPr marL="0" marR="0" lvl="3" indent="0" algn="r" rtl="0">
              <a:lnSpc>
                <a:spcPct val="100000"/>
              </a:lnSpc>
              <a:spcBef>
                <a:spcPts val="0"/>
              </a:spcBef>
              <a:spcAft>
                <a:spcPts val="0"/>
              </a:spcAft>
              <a:buClr>
                <a:schemeClr val="lt1"/>
              </a:buClr>
              <a:buFont typeface="Georgia"/>
              <a:buNone/>
              <a:defRPr sz="1800" b="0" i="0" u="none" strike="noStrike" cap="none">
                <a:solidFill>
                  <a:schemeClr val="lt1"/>
                </a:solidFill>
                <a:latin typeface="Georgia"/>
                <a:ea typeface="Georgia"/>
                <a:cs typeface="Georgia"/>
                <a:sym typeface="Georgia"/>
              </a:defRPr>
            </a:lvl4pPr>
            <a:lvl5pPr marL="0" marR="0" lvl="4" indent="0" algn="r" rtl="0">
              <a:lnSpc>
                <a:spcPct val="100000"/>
              </a:lnSpc>
              <a:spcBef>
                <a:spcPts val="0"/>
              </a:spcBef>
              <a:spcAft>
                <a:spcPts val="0"/>
              </a:spcAft>
              <a:buClr>
                <a:schemeClr val="lt1"/>
              </a:buClr>
              <a:buFont typeface="Georgia"/>
              <a:buNone/>
              <a:defRPr sz="1800" b="0" i="0" u="none" strike="noStrike" cap="none">
                <a:solidFill>
                  <a:schemeClr val="lt1"/>
                </a:solidFill>
                <a:latin typeface="Georgia"/>
                <a:ea typeface="Georgia"/>
                <a:cs typeface="Georgia"/>
                <a:sym typeface="Georgia"/>
              </a:defRPr>
            </a:lvl5pPr>
            <a:lvl6pPr marL="0" marR="0" lvl="5" indent="0" algn="r" rtl="0">
              <a:lnSpc>
                <a:spcPct val="100000"/>
              </a:lnSpc>
              <a:spcBef>
                <a:spcPts val="0"/>
              </a:spcBef>
              <a:spcAft>
                <a:spcPts val="0"/>
              </a:spcAft>
              <a:buClr>
                <a:schemeClr val="lt1"/>
              </a:buClr>
              <a:buFont typeface="Georgia"/>
              <a:buNone/>
              <a:defRPr sz="1800" b="0" i="0" u="none" strike="noStrike" cap="none">
                <a:solidFill>
                  <a:schemeClr val="lt1"/>
                </a:solidFill>
                <a:latin typeface="Georgia"/>
                <a:ea typeface="Georgia"/>
                <a:cs typeface="Georgia"/>
                <a:sym typeface="Georgia"/>
              </a:defRPr>
            </a:lvl6pPr>
            <a:lvl7pPr marL="0" marR="0" lvl="6" indent="0" algn="r" rtl="0">
              <a:lnSpc>
                <a:spcPct val="100000"/>
              </a:lnSpc>
              <a:spcBef>
                <a:spcPts val="0"/>
              </a:spcBef>
              <a:spcAft>
                <a:spcPts val="0"/>
              </a:spcAft>
              <a:buClr>
                <a:schemeClr val="lt1"/>
              </a:buClr>
              <a:buFont typeface="Georgia"/>
              <a:buNone/>
              <a:defRPr sz="1800" b="0" i="0" u="none" strike="noStrike" cap="none">
                <a:solidFill>
                  <a:schemeClr val="lt1"/>
                </a:solidFill>
                <a:latin typeface="Georgia"/>
                <a:ea typeface="Georgia"/>
                <a:cs typeface="Georgia"/>
                <a:sym typeface="Georgia"/>
              </a:defRPr>
            </a:lvl7pPr>
            <a:lvl8pPr marL="0" marR="0" lvl="7" indent="0" algn="r" rtl="0">
              <a:lnSpc>
                <a:spcPct val="100000"/>
              </a:lnSpc>
              <a:spcBef>
                <a:spcPts val="0"/>
              </a:spcBef>
              <a:spcAft>
                <a:spcPts val="0"/>
              </a:spcAft>
              <a:buClr>
                <a:schemeClr val="lt1"/>
              </a:buClr>
              <a:buFont typeface="Georgia"/>
              <a:buNone/>
              <a:defRPr sz="1800" b="0" i="0" u="none" strike="noStrike" cap="none">
                <a:solidFill>
                  <a:schemeClr val="lt1"/>
                </a:solidFill>
                <a:latin typeface="Georgia"/>
                <a:ea typeface="Georgia"/>
                <a:cs typeface="Georgia"/>
                <a:sym typeface="Georgia"/>
              </a:defRPr>
            </a:lvl8pPr>
            <a:lvl9pPr marL="0" marR="0" lvl="8" indent="0" algn="r" rtl="0">
              <a:lnSpc>
                <a:spcPct val="100000"/>
              </a:lnSpc>
              <a:spcBef>
                <a:spcPts val="0"/>
              </a:spcBef>
              <a:spcAft>
                <a:spcPts val="0"/>
              </a:spcAft>
              <a:buClr>
                <a:schemeClr val="lt1"/>
              </a:buClr>
              <a:buFont typeface="Georgia"/>
              <a:buNone/>
              <a:defRPr sz="1800" b="0" i="0" u="none" strike="noStrike" cap="none">
                <a:solidFill>
                  <a:schemeClr val="lt1"/>
                </a:solidFill>
                <a:latin typeface="Georgia"/>
                <a:ea typeface="Georgia"/>
                <a:cs typeface="Georgia"/>
                <a:sym typeface="Georgia"/>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457200" y="1143000"/>
            <a:ext cx="8229600" cy="1066799"/>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chemeClr val="dk2"/>
              </a:buClr>
              <a:buSzPts val="1400"/>
              <a:buFont typeface="Trebuchet MS"/>
              <a:buNone/>
              <a:defRPr sz="4000" b="0" i="0" u="none" strike="noStrike" cap="none">
                <a:solidFill>
                  <a:schemeClr val="dk2"/>
                </a:solidFill>
                <a:latin typeface="Trebuchet MS"/>
                <a:ea typeface="Trebuchet MS"/>
                <a:cs typeface="Trebuchet MS"/>
                <a:sym typeface="Trebuchet MS"/>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95" name="Shape 95"/>
          <p:cNvSpPr txBox="1">
            <a:spLocks noGrp="1"/>
          </p:cNvSpPr>
          <p:nvPr>
            <p:ph type="body" idx="1"/>
          </p:nvPr>
        </p:nvSpPr>
        <p:spPr>
          <a:xfrm rot="5400000">
            <a:off x="2409443" y="297179"/>
            <a:ext cx="4325112" cy="82296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300"/>
              </a:spcBef>
              <a:spcAft>
                <a:spcPts val="0"/>
              </a:spcAft>
              <a:buClr>
                <a:schemeClr val="accent3"/>
              </a:buClr>
              <a:buSzPts val="2800"/>
              <a:buFont typeface="Georgia"/>
              <a:buChar char="•"/>
              <a:defRPr sz="2800" b="0" i="0" u="none" strike="noStrike" cap="none">
                <a:solidFill>
                  <a:schemeClr val="dk1"/>
                </a:solidFill>
                <a:latin typeface="Georgia"/>
                <a:ea typeface="Georgia"/>
                <a:cs typeface="Georgia"/>
                <a:sym typeface="Georgia"/>
              </a:defRPr>
            </a:lvl1pPr>
            <a:lvl2pPr marL="914400" marR="0" lvl="1" indent="-393700" algn="l" rtl="0">
              <a:lnSpc>
                <a:spcPct val="100000"/>
              </a:lnSpc>
              <a:spcBef>
                <a:spcPts val="300"/>
              </a:spcBef>
              <a:spcAft>
                <a:spcPts val="0"/>
              </a:spcAft>
              <a:buClr>
                <a:schemeClr val="accent2"/>
              </a:buClr>
              <a:buSzPts val="2600"/>
              <a:buFont typeface="Georgia"/>
              <a:buChar char="▫"/>
              <a:defRPr sz="2600" b="0" i="0" u="none" strike="noStrike" cap="none">
                <a:solidFill>
                  <a:schemeClr val="accent2"/>
                </a:solidFill>
                <a:latin typeface="Georgia"/>
                <a:ea typeface="Georgia"/>
                <a:cs typeface="Georgia"/>
                <a:sym typeface="Georgia"/>
              </a:defRPr>
            </a:lvl2pPr>
            <a:lvl3pPr marL="1371600" marR="0" lvl="2" indent="-381000" algn="l" rtl="0">
              <a:lnSpc>
                <a:spcPct val="100000"/>
              </a:lnSpc>
              <a:spcBef>
                <a:spcPts val="300"/>
              </a:spcBef>
              <a:spcAft>
                <a:spcPts val="0"/>
              </a:spcAft>
              <a:buClr>
                <a:schemeClr val="accent1"/>
              </a:buClr>
              <a:buSzPts val="2400"/>
              <a:buFont typeface="Noto Sans Symbols"/>
              <a:buChar char="⚫"/>
              <a:defRPr sz="2400" b="0" i="0" u="none" strike="noStrike" cap="none">
                <a:solidFill>
                  <a:schemeClr val="accent1"/>
                </a:solidFill>
                <a:latin typeface="Georgia"/>
                <a:ea typeface="Georgia"/>
                <a:cs typeface="Georgia"/>
                <a:sym typeface="Georgia"/>
              </a:defRPr>
            </a:lvl3pPr>
            <a:lvl4pPr marL="1828800" marR="0" lvl="3" indent="-368300" algn="l" rtl="0">
              <a:lnSpc>
                <a:spcPct val="100000"/>
              </a:lnSpc>
              <a:spcBef>
                <a:spcPts val="300"/>
              </a:spcBef>
              <a:spcAft>
                <a:spcPts val="0"/>
              </a:spcAft>
              <a:buClr>
                <a:schemeClr val="accent1"/>
              </a:buClr>
              <a:buSzPts val="2200"/>
              <a:buFont typeface="Noto Sans Symbols"/>
              <a:buChar char="⚫"/>
              <a:defRPr sz="2200" b="0" i="0" u="none" strike="noStrike" cap="none">
                <a:solidFill>
                  <a:schemeClr val="accent1"/>
                </a:solidFill>
                <a:latin typeface="Georgia"/>
                <a:ea typeface="Georgia"/>
                <a:cs typeface="Georgia"/>
                <a:sym typeface="Georgia"/>
              </a:defRPr>
            </a:lvl4pPr>
            <a:lvl5pPr marL="2286000" marR="0" lvl="4" indent="-355600" algn="l" rtl="0">
              <a:lnSpc>
                <a:spcPct val="100000"/>
              </a:lnSpc>
              <a:spcBef>
                <a:spcPts val="300"/>
              </a:spcBef>
              <a:spcAft>
                <a:spcPts val="0"/>
              </a:spcAft>
              <a:buClr>
                <a:schemeClr val="accent3"/>
              </a:buClr>
              <a:buSzPts val="2000"/>
              <a:buFont typeface="Georgia"/>
              <a:buChar char="▫"/>
              <a:defRPr sz="2000" b="0" i="0" u="none" strike="noStrike" cap="none">
                <a:solidFill>
                  <a:schemeClr val="accent3"/>
                </a:solidFill>
                <a:latin typeface="Georgia"/>
                <a:ea typeface="Georgia"/>
                <a:cs typeface="Georgia"/>
                <a:sym typeface="Georgia"/>
              </a:defRPr>
            </a:lvl5pPr>
            <a:lvl6pPr marL="2743200" marR="0" lvl="5" indent="-342900" algn="l" rtl="0">
              <a:lnSpc>
                <a:spcPct val="100000"/>
              </a:lnSpc>
              <a:spcBef>
                <a:spcPts val="300"/>
              </a:spcBef>
              <a:spcAft>
                <a:spcPts val="0"/>
              </a:spcAft>
              <a:buClr>
                <a:schemeClr val="accent3"/>
              </a:buClr>
              <a:buSzPts val="1800"/>
              <a:buFont typeface="Georgia"/>
              <a:buChar char="▫"/>
              <a:defRPr sz="1800" b="0" i="0" u="none" strike="noStrike" cap="none">
                <a:solidFill>
                  <a:schemeClr val="accent3"/>
                </a:solidFill>
                <a:latin typeface="Georgia"/>
                <a:ea typeface="Georgia"/>
                <a:cs typeface="Georgia"/>
                <a:sym typeface="Georgia"/>
              </a:defRPr>
            </a:lvl6pPr>
            <a:lvl7pPr marL="3200400" marR="0" lvl="6" indent="-330200" algn="l" rtl="0">
              <a:lnSpc>
                <a:spcPct val="100000"/>
              </a:lnSpc>
              <a:spcBef>
                <a:spcPts val="300"/>
              </a:spcBef>
              <a:spcAft>
                <a:spcPts val="0"/>
              </a:spcAft>
              <a:buClr>
                <a:schemeClr val="accent3"/>
              </a:buClr>
              <a:buSzPts val="1600"/>
              <a:buFont typeface="Georgia"/>
              <a:buChar char="▫"/>
              <a:defRPr sz="1600" b="0" i="0" u="none" strike="noStrike" cap="none">
                <a:solidFill>
                  <a:schemeClr val="accent3"/>
                </a:solidFill>
                <a:latin typeface="Georgia"/>
                <a:ea typeface="Georgia"/>
                <a:cs typeface="Georgia"/>
                <a:sym typeface="Georgia"/>
              </a:defRPr>
            </a:lvl7pPr>
            <a:lvl8pPr marL="3657600" marR="0" lvl="7" indent="-323850" algn="l" rtl="0">
              <a:lnSpc>
                <a:spcPct val="100000"/>
              </a:lnSpc>
              <a:spcBef>
                <a:spcPts val="300"/>
              </a:spcBef>
              <a:spcAft>
                <a:spcPts val="0"/>
              </a:spcAft>
              <a:buClr>
                <a:schemeClr val="accent3"/>
              </a:buClr>
              <a:buSzPts val="1500"/>
              <a:buFont typeface="Georgia"/>
              <a:buChar char="◦"/>
              <a:defRPr sz="1500" b="0" i="0" u="none" strike="noStrike" cap="none">
                <a:solidFill>
                  <a:schemeClr val="accent3"/>
                </a:solidFill>
                <a:latin typeface="Georgia"/>
                <a:ea typeface="Georgia"/>
                <a:cs typeface="Georgia"/>
                <a:sym typeface="Georgia"/>
              </a:defRPr>
            </a:lvl8pPr>
            <a:lvl9pPr marL="4114800" marR="0" lvl="8" indent="-317500" algn="l" rtl="0">
              <a:lnSpc>
                <a:spcPct val="100000"/>
              </a:lnSpc>
              <a:spcBef>
                <a:spcPts val="300"/>
              </a:spcBef>
              <a:spcAft>
                <a:spcPts val="0"/>
              </a:spcAft>
              <a:buClr>
                <a:schemeClr val="accent3"/>
              </a:buClr>
              <a:buSzPts val="1400"/>
              <a:buFont typeface="Georgia"/>
              <a:buChar char="◦"/>
              <a:defRPr sz="1400" b="0" i="0" u="none" strike="noStrike" cap="none">
                <a:solidFill>
                  <a:schemeClr val="accent3"/>
                </a:solidFill>
                <a:latin typeface="Georgia"/>
                <a:ea typeface="Georgia"/>
                <a:cs typeface="Georgia"/>
                <a:sym typeface="Georgia"/>
              </a:defRPr>
            </a:lvl9pPr>
          </a:lstStyle>
          <a:p>
            <a:endParaRPr/>
          </a:p>
        </p:txBody>
      </p:sp>
      <p:sp>
        <p:nvSpPr>
          <p:cNvPr id="96" name="Shape 96"/>
          <p:cNvSpPr txBox="1">
            <a:spLocks noGrp="1"/>
          </p:cNvSpPr>
          <p:nvPr>
            <p:ph type="dt" idx="10"/>
          </p:nvPr>
        </p:nvSpPr>
        <p:spPr>
          <a:xfrm>
            <a:off x="6586535" y="612647"/>
            <a:ext cx="957264" cy="4572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accent2"/>
              </a:buClr>
              <a:buSzPts val="1400"/>
              <a:buFont typeface="Georgia"/>
              <a:buNone/>
              <a:defRPr sz="800" b="0" i="0" u="none" strike="noStrike" cap="none">
                <a:solidFill>
                  <a:schemeClr val="accent2"/>
                </a:solidFill>
                <a:latin typeface="Georgia"/>
                <a:ea typeface="Georgia"/>
                <a:cs typeface="Georgia"/>
                <a:sym typeface="Georgia"/>
              </a:defRPr>
            </a:lvl1pPr>
            <a:lvl2pPr marL="457200" marR="0" lvl="1"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914400" marR="0" lvl="2"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3pPr>
            <a:lvl4pPr marL="1371600" marR="0" lvl="3"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1828800" marR="0" lvl="4"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286000" marR="0" lvl="5"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6pPr>
            <a:lvl7pPr marL="2743200" marR="0" lvl="6"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7pPr>
            <a:lvl8pPr marL="3200400" marR="0" lvl="7"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8pPr>
            <a:lvl9pPr marL="3657600" marR="0" lvl="8"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9pPr>
          </a:lstStyle>
          <a:p>
            <a:endParaRPr/>
          </a:p>
        </p:txBody>
      </p:sp>
      <p:sp>
        <p:nvSpPr>
          <p:cNvPr id="97" name="Shape 97"/>
          <p:cNvSpPr txBox="1">
            <a:spLocks noGrp="1"/>
          </p:cNvSpPr>
          <p:nvPr>
            <p:ph type="ftr" idx="11"/>
          </p:nvPr>
        </p:nvSpPr>
        <p:spPr>
          <a:xfrm>
            <a:off x="5257800" y="612647"/>
            <a:ext cx="1325880" cy="457200"/>
          </a:xfrm>
          <a:prstGeom prst="rect">
            <a:avLst/>
          </a:prstGeom>
          <a:noFill/>
          <a:ln>
            <a:noFill/>
          </a:ln>
        </p:spPr>
        <p:txBody>
          <a:bodyPr spcFirstLastPara="1" wrap="square" lIns="91425" tIns="91425" rIns="91425" bIns="91425" anchor="t" anchorCtr="0"/>
          <a:lstStyle>
            <a:lvl1pPr marL="0" marR="0" lvl="0" indent="0" algn="r" rtl="0">
              <a:lnSpc>
                <a:spcPct val="100000"/>
              </a:lnSpc>
              <a:spcBef>
                <a:spcPts val="0"/>
              </a:spcBef>
              <a:spcAft>
                <a:spcPts val="0"/>
              </a:spcAft>
              <a:buClr>
                <a:schemeClr val="accent2"/>
              </a:buClr>
              <a:buSzPts val="1400"/>
              <a:buFont typeface="Georgia"/>
              <a:buNone/>
              <a:defRPr sz="800" b="0" i="0" u="none" strike="noStrike" cap="none">
                <a:solidFill>
                  <a:schemeClr val="accent2"/>
                </a:solidFill>
                <a:latin typeface="Georgia"/>
                <a:ea typeface="Georgia"/>
                <a:cs typeface="Georgia"/>
                <a:sym typeface="Georgia"/>
              </a:defRPr>
            </a:lvl1pPr>
            <a:lvl2pPr marL="457200" marR="0" lvl="1"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914400" marR="0" lvl="2"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3pPr>
            <a:lvl4pPr marL="1371600" marR="0" lvl="3"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1828800" marR="0" lvl="4"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286000" marR="0" lvl="5"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6pPr>
            <a:lvl7pPr marL="2743200" marR="0" lvl="6"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7pPr>
            <a:lvl8pPr marL="3200400" marR="0" lvl="7"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8pPr>
            <a:lvl9pPr marL="3657600" marR="0" lvl="8"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9pPr>
          </a:lstStyle>
          <a:p>
            <a:endParaRPr/>
          </a:p>
        </p:txBody>
      </p:sp>
      <p:sp>
        <p:nvSpPr>
          <p:cNvPr id="98" name="Shape 98"/>
          <p:cNvSpPr txBox="1">
            <a:spLocks noGrp="1"/>
          </p:cNvSpPr>
          <p:nvPr>
            <p:ph type="sldNum" idx="12"/>
          </p:nvPr>
        </p:nvSpPr>
        <p:spPr>
          <a:xfrm>
            <a:off x="8174735" y="2271"/>
            <a:ext cx="762000" cy="365759"/>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1pPr>
            <a:lvl2pPr marL="0" marR="0" lvl="1"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2pPr>
            <a:lvl3pPr marL="0" marR="0" lvl="2"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3pPr>
            <a:lvl4pPr marL="0" marR="0" lvl="3"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4pPr>
            <a:lvl5pPr marL="0" marR="0" lvl="4"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5pPr>
            <a:lvl6pPr marL="0" marR="0" lvl="5"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6pPr>
            <a:lvl7pPr marL="0" marR="0" lvl="6"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7pPr>
            <a:lvl8pPr marL="0" marR="0" lvl="7"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8pPr>
            <a:lvl9pPr marL="0" marR="0" lvl="8"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rot="5400000">
            <a:off x="4991100" y="2933699"/>
            <a:ext cx="5486399" cy="1904999"/>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chemeClr val="dk2"/>
              </a:buClr>
              <a:buSzPts val="1400"/>
              <a:buFont typeface="Trebuchet MS"/>
              <a:buNone/>
              <a:defRPr sz="4000" b="0" i="0" u="none" strike="noStrike" cap="none">
                <a:solidFill>
                  <a:schemeClr val="dk2"/>
                </a:solidFill>
                <a:latin typeface="Trebuchet MS"/>
                <a:ea typeface="Trebuchet MS"/>
                <a:cs typeface="Trebuchet MS"/>
                <a:sym typeface="Trebuchet MS"/>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101" name="Shape 101"/>
          <p:cNvSpPr txBox="1">
            <a:spLocks noGrp="1"/>
          </p:cNvSpPr>
          <p:nvPr>
            <p:ph type="body" idx="1"/>
          </p:nvPr>
        </p:nvSpPr>
        <p:spPr>
          <a:xfrm rot="5400000">
            <a:off x="838200" y="762000"/>
            <a:ext cx="5486399" cy="6248399"/>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300"/>
              </a:spcBef>
              <a:spcAft>
                <a:spcPts val="0"/>
              </a:spcAft>
              <a:buClr>
                <a:schemeClr val="accent3"/>
              </a:buClr>
              <a:buSzPts val="2800"/>
              <a:buFont typeface="Georgia"/>
              <a:buChar char="•"/>
              <a:defRPr sz="2800" b="0" i="0" u="none" strike="noStrike" cap="none">
                <a:solidFill>
                  <a:schemeClr val="dk1"/>
                </a:solidFill>
                <a:latin typeface="Georgia"/>
                <a:ea typeface="Georgia"/>
                <a:cs typeface="Georgia"/>
                <a:sym typeface="Georgia"/>
              </a:defRPr>
            </a:lvl1pPr>
            <a:lvl2pPr marL="914400" marR="0" lvl="1" indent="-393700" algn="l" rtl="0">
              <a:lnSpc>
                <a:spcPct val="100000"/>
              </a:lnSpc>
              <a:spcBef>
                <a:spcPts val="300"/>
              </a:spcBef>
              <a:spcAft>
                <a:spcPts val="0"/>
              </a:spcAft>
              <a:buClr>
                <a:schemeClr val="accent2"/>
              </a:buClr>
              <a:buSzPts val="2600"/>
              <a:buFont typeface="Georgia"/>
              <a:buChar char="▫"/>
              <a:defRPr sz="2600" b="0" i="0" u="none" strike="noStrike" cap="none">
                <a:solidFill>
                  <a:schemeClr val="accent2"/>
                </a:solidFill>
                <a:latin typeface="Georgia"/>
                <a:ea typeface="Georgia"/>
                <a:cs typeface="Georgia"/>
                <a:sym typeface="Georgia"/>
              </a:defRPr>
            </a:lvl2pPr>
            <a:lvl3pPr marL="1371600" marR="0" lvl="2" indent="-381000" algn="l" rtl="0">
              <a:lnSpc>
                <a:spcPct val="100000"/>
              </a:lnSpc>
              <a:spcBef>
                <a:spcPts val="300"/>
              </a:spcBef>
              <a:spcAft>
                <a:spcPts val="0"/>
              </a:spcAft>
              <a:buClr>
                <a:schemeClr val="accent1"/>
              </a:buClr>
              <a:buSzPts val="2400"/>
              <a:buFont typeface="Noto Sans Symbols"/>
              <a:buChar char="⚫"/>
              <a:defRPr sz="2400" b="0" i="0" u="none" strike="noStrike" cap="none">
                <a:solidFill>
                  <a:schemeClr val="accent1"/>
                </a:solidFill>
                <a:latin typeface="Georgia"/>
                <a:ea typeface="Georgia"/>
                <a:cs typeface="Georgia"/>
                <a:sym typeface="Georgia"/>
              </a:defRPr>
            </a:lvl3pPr>
            <a:lvl4pPr marL="1828800" marR="0" lvl="3" indent="-368300" algn="l" rtl="0">
              <a:lnSpc>
                <a:spcPct val="100000"/>
              </a:lnSpc>
              <a:spcBef>
                <a:spcPts val="300"/>
              </a:spcBef>
              <a:spcAft>
                <a:spcPts val="0"/>
              </a:spcAft>
              <a:buClr>
                <a:schemeClr val="accent1"/>
              </a:buClr>
              <a:buSzPts val="2200"/>
              <a:buFont typeface="Noto Sans Symbols"/>
              <a:buChar char="⚫"/>
              <a:defRPr sz="2200" b="0" i="0" u="none" strike="noStrike" cap="none">
                <a:solidFill>
                  <a:schemeClr val="accent1"/>
                </a:solidFill>
                <a:latin typeface="Georgia"/>
                <a:ea typeface="Georgia"/>
                <a:cs typeface="Georgia"/>
                <a:sym typeface="Georgia"/>
              </a:defRPr>
            </a:lvl4pPr>
            <a:lvl5pPr marL="2286000" marR="0" lvl="4" indent="-355600" algn="l" rtl="0">
              <a:lnSpc>
                <a:spcPct val="100000"/>
              </a:lnSpc>
              <a:spcBef>
                <a:spcPts val="300"/>
              </a:spcBef>
              <a:spcAft>
                <a:spcPts val="0"/>
              </a:spcAft>
              <a:buClr>
                <a:schemeClr val="accent3"/>
              </a:buClr>
              <a:buSzPts val="2000"/>
              <a:buFont typeface="Georgia"/>
              <a:buChar char="▫"/>
              <a:defRPr sz="2000" b="0" i="0" u="none" strike="noStrike" cap="none">
                <a:solidFill>
                  <a:schemeClr val="accent3"/>
                </a:solidFill>
                <a:latin typeface="Georgia"/>
                <a:ea typeface="Georgia"/>
                <a:cs typeface="Georgia"/>
                <a:sym typeface="Georgia"/>
              </a:defRPr>
            </a:lvl5pPr>
            <a:lvl6pPr marL="2743200" marR="0" lvl="5" indent="-342900" algn="l" rtl="0">
              <a:lnSpc>
                <a:spcPct val="100000"/>
              </a:lnSpc>
              <a:spcBef>
                <a:spcPts val="300"/>
              </a:spcBef>
              <a:spcAft>
                <a:spcPts val="0"/>
              </a:spcAft>
              <a:buClr>
                <a:schemeClr val="accent3"/>
              </a:buClr>
              <a:buSzPts val="1800"/>
              <a:buFont typeface="Georgia"/>
              <a:buChar char="▫"/>
              <a:defRPr sz="1800" b="0" i="0" u="none" strike="noStrike" cap="none">
                <a:solidFill>
                  <a:schemeClr val="accent3"/>
                </a:solidFill>
                <a:latin typeface="Georgia"/>
                <a:ea typeface="Georgia"/>
                <a:cs typeface="Georgia"/>
                <a:sym typeface="Georgia"/>
              </a:defRPr>
            </a:lvl6pPr>
            <a:lvl7pPr marL="3200400" marR="0" lvl="6" indent="-330200" algn="l" rtl="0">
              <a:lnSpc>
                <a:spcPct val="100000"/>
              </a:lnSpc>
              <a:spcBef>
                <a:spcPts val="300"/>
              </a:spcBef>
              <a:spcAft>
                <a:spcPts val="0"/>
              </a:spcAft>
              <a:buClr>
                <a:schemeClr val="accent3"/>
              </a:buClr>
              <a:buSzPts val="1600"/>
              <a:buFont typeface="Georgia"/>
              <a:buChar char="▫"/>
              <a:defRPr sz="1600" b="0" i="0" u="none" strike="noStrike" cap="none">
                <a:solidFill>
                  <a:schemeClr val="accent3"/>
                </a:solidFill>
                <a:latin typeface="Georgia"/>
                <a:ea typeface="Georgia"/>
                <a:cs typeface="Georgia"/>
                <a:sym typeface="Georgia"/>
              </a:defRPr>
            </a:lvl7pPr>
            <a:lvl8pPr marL="3657600" marR="0" lvl="7" indent="-323850" algn="l" rtl="0">
              <a:lnSpc>
                <a:spcPct val="100000"/>
              </a:lnSpc>
              <a:spcBef>
                <a:spcPts val="300"/>
              </a:spcBef>
              <a:spcAft>
                <a:spcPts val="0"/>
              </a:spcAft>
              <a:buClr>
                <a:schemeClr val="accent3"/>
              </a:buClr>
              <a:buSzPts val="1500"/>
              <a:buFont typeface="Georgia"/>
              <a:buChar char="◦"/>
              <a:defRPr sz="1500" b="0" i="0" u="none" strike="noStrike" cap="none">
                <a:solidFill>
                  <a:schemeClr val="accent3"/>
                </a:solidFill>
                <a:latin typeface="Georgia"/>
                <a:ea typeface="Georgia"/>
                <a:cs typeface="Georgia"/>
                <a:sym typeface="Georgia"/>
              </a:defRPr>
            </a:lvl8pPr>
            <a:lvl9pPr marL="4114800" marR="0" lvl="8" indent="-317500" algn="l" rtl="0">
              <a:lnSpc>
                <a:spcPct val="100000"/>
              </a:lnSpc>
              <a:spcBef>
                <a:spcPts val="300"/>
              </a:spcBef>
              <a:spcAft>
                <a:spcPts val="0"/>
              </a:spcAft>
              <a:buClr>
                <a:schemeClr val="accent3"/>
              </a:buClr>
              <a:buSzPts val="1400"/>
              <a:buFont typeface="Georgia"/>
              <a:buChar char="◦"/>
              <a:defRPr sz="1400" b="0" i="0" u="none" strike="noStrike" cap="none">
                <a:solidFill>
                  <a:schemeClr val="accent3"/>
                </a:solidFill>
                <a:latin typeface="Georgia"/>
                <a:ea typeface="Georgia"/>
                <a:cs typeface="Georgia"/>
                <a:sym typeface="Georgia"/>
              </a:defRPr>
            </a:lvl9pPr>
          </a:lstStyle>
          <a:p>
            <a:endParaRPr/>
          </a:p>
        </p:txBody>
      </p:sp>
      <p:sp>
        <p:nvSpPr>
          <p:cNvPr id="102" name="Shape 102"/>
          <p:cNvSpPr txBox="1">
            <a:spLocks noGrp="1"/>
          </p:cNvSpPr>
          <p:nvPr>
            <p:ph type="dt" idx="10"/>
          </p:nvPr>
        </p:nvSpPr>
        <p:spPr>
          <a:xfrm>
            <a:off x="6586535" y="612647"/>
            <a:ext cx="957264" cy="4572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accent2"/>
              </a:buClr>
              <a:buSzPts val="1400"/>
              <a:buFont typeface="Georgia"/>
              <a:buNone/>
              <a:defRPr sz="800" b="0" i="0" u="none" strike="noStrike" cap="none">
                <a:solidFill>
                  <a:schemeClr val="accent2"/>
                </a:solidFill>
                <a:latin typeface="Georgia"/>
                <a:ea typeface="Georgia"/>
                <a:cs typeface="Georgia"/>
                <a:sym typeface="Georgia"/>
              </a:defRPr>
            </a:lvl1pPr>
            <a:lvl2pPr marL="457200" marR="0" lvl="1"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914400" marR="0" lvl="2"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3pPr>
            <a:lvl4pPr marL="1371600" marR="0" lvl="3"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1828800" marR="0" lvl="4"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286000" marR="0" lvl="5"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6pPr>
            <a:lvl7pPr marL="2743200" marR="0" lvl="6"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7pPr>
            <a:lvl8pPr marL="3200400" marR="0" lvl="7"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8pPr>
            <a:lvl9pPr marL="3657600" marR="0" lvl="8"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9pPr>
          </a:lstStyle>
          <a:p>
            <a:endParaRPr/>
          </a:p>
        </p:txBody>
      </p:sp>
      <p:sp>
        <p:nvSpPr>
          <p:cNvPr id="103" name="Shape 103"/>
          <p:cNvSpPr txBox="1">
            <a:spLocks noGrp="1"/>
          </p:cNvSpPr>
          <p:nvPr>
            <p:ph type="ftr" idx="11"/>
          </p:nvPr>
        </p:nvSpPr>
        <p:spPr>
          <a:xfrm>
            <a:off x="5257800" y="612647"/>
            <a:ext cx="1325880" cy="457200"/>
          </a:xfrm>
          <a:prstGeom prst="rect">
            <a:avLst/>
          </a:prstGeom>
          <a:noFill/>
          <a:ln>
            <a:noFill/>
          </a:ln>
        </p:spPr>
        <p:txBody>
          <a:bodyPr spcFirstLastPara="1" wrap="square" lIns="91425" tIns="91425" rIns="91425" bIns="91425" anchor="t" anchorCtr="0"/>
          <a:lstStyle>
            <a:lvl1pPr marL="0" marR="0" lvl="0" indent="0" algn="r" rtl="0">
              <a:lnSpc>
                <a:spcPct val="100000"/>
              </a:lnSpc>
              <a:spcBef>
                <a:spcPts val="0"/>
              </a:spcBef>
              <a:spcAft>
                <a:spcPts val="0"/>
              </a:spcAft>
              <a:buClr>
                <a:schemeClr val="accent2"/>
              </a:buClr>
              <a:buSzPts val="1400"/>
              <a:buFont typeface="Georgia"/>
              <a:buNone/>
              <a:defRPr sz="800" b="0" i="0" u="none" strike="noStrike" cap="none">
                <a:solidFill>
                  <a:schemeClr val="accent2"/>
                </a:solidFill>
                <a:latin typeface="Georgia"/>
                <a:ea typeface="Georgia"/>
                <a:cs typeface="Georgia"/>
                <a:sym typeface="Georgia"/>
              </a:defRPr>
            </a:lvl1pPr>
            <a:lvl2pPr marL="457200" marR="0" lvl="1"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914400" marR="0" lvl="2"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3pPr>
            <a:lvl4pPr marL="1371600" marR="0" lvl="3"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1828800" marR="0" lvl="4"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286000" marR="0" lvl="5"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6pPr>
            <a:lvl7pPr marL="2743200" marR="0" lvl="6"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7pPr>
            <a:lvl8pPr marL="3200400" marR="0" lvl="7"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8pPr>
            <a:lvl9pPr marL="3657600" marR="0" lvl="8"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9pPr>
          </a:lstStyle>
          <a:p>
            <a:endParaRPr/>
          </a:p>
        </p:txBody>
      </p:sp>
      <p:sp>
        <p:nvSpPr>
          <p:cNvPr id="104" name="Shape 104"/>
          <p:cNvSpPr txBox="1">
            <a:spLocks noGrp="1"/>
          </p:cNvSpPr>
          <p:nvPr>
            <p:ph type="sldNum" idx="12"/>
          </p:nvPr>
        </p:nvSpPr>
        <p:spPr>
          <a:xfrm>
            <a:off x="8174735" y="2271"/>
            <a:ext cx="762000" cy="365759"/>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1pPr>
            <a:lvl2pPr marL="0" marR="0" lvl="1"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2pPr>
            <a:lvl3pPr marL="0" marR="0" lvl="2"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3pPr>
            <a:lvl4pPr marL="0" marR="0" lvl="3"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4pPr>
            <a:lvl5pPr marL="0" marR="0" lvl="4"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5pPr>
            <a:lvl6pPr marL="0" marR="0" lvl="5"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6pPr>
            <a:lvl7pPr marL="0" marR="0" lvl="6"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7pPr>
            <a:lvl8pPr marL="0" marR="0" lvl="7"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8pPr>
            <a:lvl9pPr marL="0" marR="0" lvl="8"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57200" y="1143000"/>
            <a:ext cx="8229600" cy="1066799"/>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chemeClr val="dk2"/>
              </a:buClr>
              <a:buSzPts val="1400"/>
              <a:buFont typeface="Trebuchet MS"/>
              <a:buNone/>
              <a:defRPr sz="4000" b="0" i="0" u="none" strike="noStrike" cap="none">
                <a:solidFill>
                  <a:schemeClr val="dk2"/>
                </a:solidFill>
                <a:latin typeface="Trebuchet MS"/>
                <a:ea typeface="Trebuchet MS"/>
                <a:cs typeface="Trebuchet MS"/>
                <a:sym typeface="Trebuchet MS"/>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44" name="Shape 44"/>
          <p:cNvSpPr txBox="1">
            <a:spLocks noGrp="1"/>
          </p:cNvSpPr>
          <p:nvPr>
            <p:ph type="body" idx="1"/>
          </p:nvPr>
        </p:nvSpPr>
        <p:spPr>
          <a:xfrm>
            <a:off x="457200" y="2249424"/>
            <a:ext cx="8229600" cy="43251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300"/>
              </a:spcBef>
              <a:spcAft>
                <a:spcPts val="0"/>
              </a:spcAft>
              <a:buClr>
                <a:schemeClr val="accent3"/>
              </a:buClr>
              <a:buSzPts val="2800"/>
              <a:buFont typeface="Georgia"/>
              <a:buChar char="●"/>
              <a:defRPr sz="2800" b="0" i="0" u="none" strike="noStrike" cap="none">
                <a:solidFill>
                  <a:schemeClr val="dk1"/>
                </a:solidFill>
                <a:latin typeface="Georgia"/>
                <a:ea typeface="Georgia"/>
                <a:cs typeface="Georgia"/>
                <a:sym typeface="Georgia"/>
              </a:defRPr>
            </a:lvl1pPr>
            <a:lvl2pPr marL="914400" marR="0" lvl="1" indent="-393700" algn="l" rtl="0">
              <a:lnSpc>
                <a:spcPct val="100000"/>
              </a:lnSpc>
              <a:spcBef>
                <a:spcPts val="300"/>
              </a:spcBef>
              <a:spcAft>
                <a:spcPts val="0"/>
              </a:spcAft>
              <a:buClr>
                <a:schemeClr val="accent2"/>
              </a:buClr>
              <a:buSzPts val="2600"/>
              <a:buFont typeface="Georgia"/>
              <a:buChar char="○"/>
              <a:defRPr sz="2600" b="0" i="0" u="none" strike="noStrike" cap="none">
                <a:solidFill>
                  <a:schemeClr val="accent2"/>
                </a:solidFill>
                <a:latin typeface="Georgia"/>
                <a:ea typeface="Georgia"/>
                <a:cs typeface="Georgia"/>
                <a:sym typeface="Georgia"/>
              </a:defRPr>
            </a:lvl2pPr>
            <a:lvl3pPr marL="1371600" marR="0" lvl="2" indent="-381000" algn="l" rtl="0">
              <a:lnSpc>
                <a:spcPct val="100000"/>
              </a:lnSpc>
              <a:spcBef>
                <a:spcPts val="300"/>
              </a:spcBef>
              <a:spcAft>
                <a:spcPts val="0"/>
              </a:spcAft>
              <a:buClr>
                <a:schemeClr val="accent1"/>
              </a:buClr>
              <a:buSzPts val="2400"/>
              <a:buFont typeface="Noto Sans Symbols"/>
              <a:buChar char="■"/>
              <a:defRPr sz="2400" b="0" i="0" u="none" strike="noStrike" cap="none">
                <a:solidFill>
                  <a:schemeClr val="accent1"/>
                </a:solidFill>
                <a:latin typeface="Georgia"/>
                <a:ea typeface="Georgia"/>
                <a:cs typeface="Georgia"/>
                <a:sym typeface="Georgia"/>
              </a:defRPr>
            </a:lvl3pPr>
            <a:lvl4pPr marL="1828800" marR="0" lvl="3" indent="-368300" algn="l" rtl="0">
              <a:lnSpc>
                <a:spcPct val="100000"/>
              </a:lnSpc>
              <a:spcBef>
                <a:spcPts val="300"/>
              </a:spcBef>
              <a:spcAft>
                <a:spcPts val="0"/>
              </a:spcAft>
              <a:buClr>
                <a:schemeClr val="accent1"/>
              </a:buClr>
              <a:buSzPts val="2200"/>
              <a:buFont typeface="Noto Sans Symbols"/>
              <a:buChar char="●"/>
              <a:defRPr sz="2200" b="0" i="0" u="none" strike="noStrike" cap="none">
                <a:solidFill>
                  <a:schemeClr val="accent1"/>
                </a:solidFill>
                <a:latin typeface="Georgia"/>
                <a:ea typeface="Georgia"/>
                <a:cs typeface="Georgia"/>
                <a:sym typeface="Georgia"/>
              </a:defRPr>
            </a:lvl4pPr>
            <a:lvl5pPr marL="2286000" marR="0" lvl="4" indent="-355600" algn="l" rtl="0">
              <a:lnSpc>
                <a:spcPct val="100000"/>
              </a:lnSpc>
              <a:spcBef>
                <a:spcPts val="300"/>
              </a:spcBef>
              <a:spcAft>
                <a:spcPts val="0"/>
              </a:spcAft>
              <a:buClr>
                <a:schemeClr val="accent3"/>
              </a:buClr>
              <a:buSzPts val="2000"/>
              <a:buFont typeface="Georgia"/>
              <a:buChar char="○"/>
              <a:defRPr sz="2000" b="0" i="0" u="none" strike="noStrike" cap="none">
                <a:solidFill>
                  <a:schemeClr val="accent3"/>
                </a:solidFill>
                <a:latin typeface="Georgia"/>
                <a:ea typeface="Georgia"/>
                <a:cs typeface="Georgia"/>
                <a:sym typeface="Georgia"/>
              </a:defRPr>
            </a:lvl5pPr>
            <a:lvl6pPr marL="2743200" marR="0" lvl="5" indent="-342900" algn="l" rtl="0">
              <a:lnSpc>
                <a:spcPct val="100000"/>
              </a:lnSpc>
              <a:spcBef>
                <a:spcPts val="300"/>
              </a:spcBef>
              <a:spcAft>
                <a:spcPts val="0"/>
              </a:spcAft>
              <a:buClr>
                <a:schemeClr val="accent3"/>
              </a:buClr>
              <a:buSzPts val="1800"/>
              <a:buFont typeface="Georgia"/>
              <a:buChar char="■"/>
              <a:defRPr sz="1800" b="0" i="0" u="none" strike="noStrike" cap="none">
                <a:solidFill>
                  <a:schemeClr val="accent3"/>
                </a:solidFill>
                <a:latin typeface="Georgia"/>
                <a:ea typeface="Georgia"/>
                <a:cs typeface="Georgia"/>
                <a:sym typeface="Georgia"/>
              </a:defRPr>
            </a:lvl6pPr>
            <a:lvl7pPr marL="3200400" marR="0" lvl="6" indent="-330200" algn="l" rtl="0">
              <a:lnSpc>
                <a:spcPct val="100000"/>
              </a:lnSpc>
              <a:spcBef>
                <a:spcPts val="300"/>
              </a:spcBef>
              <a:spcAft>
                <a:spcPts val="0"/>
              </a:spcAft>
              <a:buClr>
                <a:schemeClr val="accent3"/>
              </a:buClr>
              <a:buSzPts val="1600"/>
              <a:buFont typeface="Georgia"/>
              <a:buChar char="●"/>
              <a:defRPr sz="1600" b="0" i="0" u="none" strike="noStrike" cap="none">
                <a:solidFill>
                  <a:schemeClr val="accent3"/>
                </a:solidFill>
                <a:latin typeface="Georgia"/>
                <a:ea typeface="Georgia"/>
                <a:cs typeface="Georgia"/>
                <a:sym typeface="Georgia"/>
              </a:defRPr>
            </a:lvl7pPr>
            <a:lvl8pPr marL="3657600" marR="0" lvl="7" indent="-323850" algn="l" rtl="0">
              <a:lnSpc>
                <a:spcPct val="100000"/>
              </a:lnSpc>
              <a:spcBef>
                <a:spcPts val="300"/>
              </a:spcBef>
              <a:spcAft>
                <a:spcPts val="0"/>
              </a:spcAft>
              <a:buClr>
                <a:schemeClr val="accent3"/>
              </a:buClr>
              <a:buSzPts val="1500"/>
              <a:buFont typeface="Georgia"/>
              <a:buChar char="○"/>
              <a:defRPr sz="1500" b="0" i="0" u="none" strike="noStrike" cap="none">
                <a:solidFill>
                  <a:schemeClr val="accent3"/>
                </a:solidFill>
                <a:latin typeface="Georgia"/>
                <a:ea typeface="Georgia"/>
                <a:cs typeface="Georgia"/>
                <a:sym typeface="Georgia"/>
              </a:defRPr>
            </a:lvl8pPr>
            <a:lvl9pPr marL="4114800" marR="0" lvl="8" indent="-317500" algn="l" rtl="0">
              <a:lnSpc>
                <a:spcPct val="100000"/>
              </a:lnSpc>
              <a:spcBef>
                <a:spcPts val="300"/>
              </a:spcBef>
              <a:spcAft>
                <a:spcPts val="0"/>
              </a:spcAft>
              <a:buClr>
                <a:schemeClr val="accent3"/>
              </a:buClr>
              <a:buSzPts val="1400"/>
              <a:buFont typeface="Georgia"/>
              <a:buChar char="■"/>
              <a:defRPr sz="1400" b="0" i="0" u="none" strike="noStrike" cap="none">
                <a:solidFill>
                  <a:schemeClr val="accent3"/>
                </a:solidFill>
                <a:latin typeface="Georgia"/>
                <a:ea typeface="Georgia"/>
                <a:cs typeface="Georgia"/>
                <a:sym typeface="Georgia"/>
              </a:defRPr>
            </a:lvl9pPr>
          </a:lstStyle>
          <a:p>
            <a:endParaRPr/>
          </a:p>
        </p:txBody>
      </p:sp>
      <p:sp>
        <p:nvSpPr>
          <p:cNvPr id="45" name="Shape 45"/>
          <p:cNvSpPr txBox="1">
            <a:spLocks noGrp="1"/>
          </p:cNvSpPr>
          <p:nvPr>
            <p:ph type="dt" idx="10"/>
          </p:nvPr>
        </p:nvSpPr>
        <p:spPr>
          <a:xfrm>
            <a:off x="6586535" y="612647"/>
            <a:ext cx="957264" cy="4572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accent2"/>
              </a:buClr>
              <a:buSzPts val="1400"/>
              <a:buFont typeface="Georgia"/>
              <a:buNone/>
              <a:defRPr sz="800" b="0" i="0" u="none" strike="noStrike" cap="none">
                <a:solidFill>
                  <a:schemeClr val="accent2"/>
                </a:solidFill>
                <a:latin typeface="Georgia"/>
                <a:ea typeface="Georgia"/>
                <a:cs typeface="Georgia"/>
                <a:sym typeface="Georgia"/>
              </a:defRPr>
            </a:lvl1pPr>
            <a:lvl2pPr marL="457200" marR="0" lvl="1"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914400" marR="0" lvl="2"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3pPr>
            <a:lvl4pPr marL="1371600" marR="0" lvl="3"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1828800" marR="0" lvl="4"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286000" marR="0" lvl="5"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6pPr>
            <a:lvl7pPr marL="2743200" marR="0" lvl="6"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7pPr>
            <a:lvl8pPr marL="3200400" marR="0" lvl="7"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8pPr>
            <a:lvl9pPr marL="3657600" marR="0" lvl="8"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9pPr>
          </a:lstStyle>
          <a:p>
            <a:endParaRPr/>
          </a:p>
        </p:txBody>
      </p:sp>
      <p:sp>
        <p:nvSpPr>
          <p:cNvPr id="46" name="Shape 46"/>
          <p:cNvSpPr txBox="1">
            <a:spLocks noGrp="1"/>
          </p:cNvSpPr>
          <p:nvPr>
            <p:ph type="ftr" idx="11"/>
          </p:nvPr>
        </p:nvSpPr>
        <p:spPr>
          <a:xfrm>
            <a:off x="5257800" y="612647"/>
            <a:ext cx="1325880" cy="457200"/>
          </a:xfrm>
          <a:prstGeom prst="rect">
            <a:avLst/>
          </a:prstGeom>
          <a:noFill/>
          <a:ln>
            <a:noFill/>
          </a:ln>
        </p:spPr>
        <p:txBody>
          <a:bodyPr spcFirstLastPara="1" wrap="square" lIns="91425" tIns="91425" rIns="91425" bIns="91425" anchor="t" anchorCtr="0"/>
          <a:lstStyle>
            <a:lvl1pPr marL="0" marR="0" lvl="0" indent="0" algn="r" rtl="0">
              <a:lnSpc>
                <a:spcPct val="100000"/>
              </a:lnSpc>
              <a:spcBef>
                <a:spcPts val="0"/>
              </a:spcBef>
              <a:spcAft>
                <a:spcPts val="0"/>
              </a:spcAft>
              <a:buClr>
                <a:schemeClr val="accent2"/>
              </a:buClr>
              <a:buSzPts val="1400"/>
              <a:buFont typeface="Georgia"/>
              <a:buNone/>
              <a:defRPr sz="800" b="0" i="0" u="none" strike="noStrike" cap="none">
                <a:solidFill>
                  <a:schemeClr val="accent2"/>
                </a:solidFill>
                <a:latin typeface="Georgia"/>
                <a:ea typeface="Georgia"/>
                <a:cs typeface="Georgia"/>
                <a:sym typeface="Georgia"/>
              </a:defRPr>
            </a:lvl1pPr>
            <a:lvl2pPr marL="457200" marR="0" lvl="1"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914400" marR="0" lvl="2"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3pPr>
            <a:lvl4pPr marL="1371600" marR="0" lvl="3"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1828800" marR="0" lvl="4"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286000" marR="0" lvl="5"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6pPr>
            <a:lvl7pPr marL="2743200" marR="0" lvl="6"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7pPr>
            <a:lvl8pPr marL="3200400" marR="0" lvl="7"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8pPr>
            <a:lvl9pPr marL="3657600" marR="0" lvl="8"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9pPr>
          </a:lstStyle>
          <a:p>
            <a:endParaRPr/>
          </a:p>
        </p:txBody>
      </p:sp>
      <p:sp>
        <p:nvSpPr>
          <p:cNvPr id="47" name="Shape 47"/>
          <p:cNvSpPr txBox="1">
            <a:spLocks noGrp="1"/>
          </p:cNvSpPr>
          <p:nvPr>
            <p:ph type="sldNum" idx="12"/>
          </p:nvPr>
        </p:nvSpPr>
        <p:spPr>
          <a:xfrm>
            <a:off x="8174735" y="2271"/>
            <a:ext cx="762000" cy="365759"/>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1pPr>
            <a:lvl2pPr marL="0" marR="0" lvl="1"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2pPr>
            <a:lvl3pPr marL="0" marR="0" lvl="2"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3pPr>
            <a:lvl4pPr marL="0" marR="0" lvl="3"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4pPr>
            <a:lvl5pPr marL="0" marR="0" lvl="4"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5pPr>
            <a:lvl6pPr marL="0" marR="0" lvl="5"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6pPr>
            <a:lvl7pPr marL="0" marR="0" lvl="6"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7pPr>
            <a:lvl8pPr marL="0" marR="0" lvl="7"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8pPr>
            <a:lvl9pPr marL="0" marR="0" lvl="8"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722312" y="1981200"/>
            <a:ext cx="7772400" cy="1362075"/>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FFFFFF"/>
              </a:buClr>
              <a:buSzPts val="1400"/>
              <a:buFont typeface="Trebuchet MS"/>
              <a:buNone/>
              <a:defRPr sz="4300" b="1" i="0" u="none" strike="noStrike" cap="none">
                <a:solidFill>
                  <a:srgbClr val="FFFFFF"/>
                </a:solidFill>
                <a:latin typeface="Trebuchet MS"/>
                <a:ea typeface="Trebuchet MS"/>
                <a:cs typeface="Trebuchet MS"/>
                <a:sym typeface="Trebuchet MS"/>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50" name="Shape 50"/>
          <p:cNvSpPr txBox="1">
            <a:spLocks noGrp="1"/>
          </p:cNvSpPr>
          <p:nvPr>
            <p:ph type="body" idx="1"/>
          </p:nvPr>
        </p:nvSpPr>
        <p:spPr>
          <a:xfrm>
            <a:off x="722312" y="3367087"/>
            <a:ext cx="7772400" cy="1509711"/>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300"/>
              </a:spcBef>
              <a:spcAft>
                <a:spcPts val="0"/>
              </a:spcAft>
              <a:buClr>
                <a:schemeClr val="accent3"/>
              </a:buClr>
              <a:buSzPts val="2800"/>
              <a:buFont typeface="Georgia"/>
              <a:buNone/>
              <a:defRPr sz="2100" b="0" i="0" u="none" strike="noStrike" cap="none">
                <a:solidFill>
                  <a:schemeClr val="dk2"/>
                </a:solidFill>
                <a:latin typeface="Georgia"/>
                <a:ea typeface="Georgia"/>
                <a:cs typeface="Georgia"/>
                <a:sym typeface="Georgia"/>
              </a:defRPr>
            </a:lvl1pPr>
            <a:lvl2pPr marL="914400" marR="0" lvl="1" indent="-228600" algn="l" rtl="0">
              <a:lnSpc>
                <a:spcPct val="100000"/>
              </a:lnSpc>
              <a:spcBef>
                <a:spcPts val="300"/>
              </a:spcBef>
              <a:spcAft>
                <a:spcPts val="0"/>
              </a:spcAft>
              <a:buClr>
                <a:schemeClr val="accent2"/>
              </a:buClr>
              <a:buSzPts val="2600"/>
              <a:buFont typeface="Georgia"/>
              <a:buNone/>
              <a:defRPr sz="1800" b="0" i="0" u="none" strike="noStrike" cap="none">
                <a:solidFill>
                  <a:srgbClr val="888888"/>
                </a:solidFill>
                <a:latin typeface="Georgia"/>
                <a:ea typeface="Georgia"/>
                <a:cs typeface="Georgia"/>
                <a:sym typeface="Georgia"/>
              </a:defRPr>
            </a:lvl2pPr>
            <a:lvl3pPr marL="1371600" marR="0" lvl="2" indent="-228600" algn="l" rtl="0">
              <a:lnSpc>
                <a:spcPct val="100000"/>
              </a:lnSpc>
              <a:spcBef>
                <a:spcPts val="300"/>
              </a:spcBef>
              <a:spcAft>
                <a:spcPts val="0"/>
              </a:spcAft>
              <a:buClr>
                <a:schemeClr val="accent1"/>
              </a:buClr>
              <a:buSzPts val="2400"/>
              <a:buFont typeface="Noto Sans Symbols"/>
              <a:buNone/>
              <a:defRPr sz="1600" b="0" i="0" u="none" strike="noStrike" cap="none">
                <a:solidFill>
                  <a:srgbClr val="888888"/>
                </a:solidFill>
                <a:latin typeface="Georgia"/>
                <a:ea typeface="Georgia"/>
                <a:cs typeface="Georgia"/>
                <a:sym typeface="Georgia"/>
              </a:defRPr>
            </a:lvl3pPr>
            <a:lvl4pPr marL="1828800" marR="0" lvl="3" indent="-228600" algn="l" rtl="0">
              <a:lnSpc>
                <a:spcPct val="100000"/>
              </a:lnSpc>
              <a:spcBef>
                <a:spcPts val="300"/>
              </a:spcBef>
              <a:spcAft>
                <a:spcPts val="0"/>
              </a:spcAft>
              <a:buClr>
                <a:schemeClr val="accent1"/>
              </a:buClr>
              <a:buSzPts val="2200"/>
              <a:buFont typeface="Noto Sans Symbols"/>
              <a:buNone/>
              <a:defRPr sz="1400" b="0" i="0" u="none" strike="noStrike" cap="none">
                <a:solidFill>
                  <a:srgbClr val="888888"/>
                </a:solidFill>
                <a:latin typeface="Georgia"/>
                <a:ea typeface="Georgia"/>
                <a:cs typeface="Georgia"/>
                <a:sym typeface="Georgia"/>
              </a:defRPr>
            </a:lvl4pPr>
            <a:lvl5pPr marL="2286000" marR="0" lvl="4" indent="-228600" algn="l" rtl="0">
              <a:lnSpc>
                <a:spcPct val="100000"/>
              </a:lnSpc>
              <a:spcBef>
                <a:spcPts val="300"/>
              </a:spcBef>
              <a:spcAft>
                <a:spcPts val="0"/>
              </a:spcAft>
              <a:buClr>
                <a:schemeClr val="accent3"/>
              </a:buClr>
              <a:buSzPts val="2000"/>
              <a:buFont typeface="Georgia"/>
              <a:buNone/>
              <a:defRPr sz="1400" b="0" i="0" u="none" strike="noStrike" cap="none">
                <a:solidFill>
                  <a:srgbClr val="888888"/>
                </a:solidFill>
                <a:latin typeface="Georgia"/>
                <a:ea typeface="Georgia"/>
                <a:cs typeface="Georgia"/>
                <a:sym typeface="Georgia"/>
              </a:defRPr>
            </a:lvl5pPr>
            <a:lvl6pPr marL="2743200" marR="0" lvl="5" indent="-342900" algn="l" rtl="0">
              <a:lnSpc>
                <a:spcPct val="100000"/>
              </a:lnSpc>
              <a:spcBef>
                <a:spcPts val="300"/>
              </a:spcBef>
              <a:spcAft>
                <a:spcPts val="0"/>
              </a:spcAft>
              <a:buClr>
                <a:schemeClr val="accent3"/>
              </a:buClr>
              <a:buSzPts val="1800"/>
              <a:buFont typeface="Georgia"/>
              <a:buChar char="▫"/>
              <a:defRPr sz="1800" b="0" i="0" u="none" strike="noStrike" cap="none">
                <a:solidFill>
                  <a:schemeClr val="accent3"/>
                </a:solidFill>
                <a:latin typeface="Georgia"/>
                <a:ea typeface="Georgia"/>
                <a:cs typeface="Georgia"/>
                <a:sym typeface="Georgia"/>
              </a:defRPr>
            </a:lvl6pPr>
            <a:lvl7pPr marL="3200400" marR="0" lvl="6" indent="-330200" algn="l" rtl="0">
              <a:lnSpc>
                <a:spcPct val="100000"/>
              </a:lnSpc>
              <a:spcBef>
                <a:spcPts val="300"/>
              </a:spcBef>
              <a:spcAft>
                <a:spcPts val="0"/>
              </a:spcAft>
              <a:buClr>
                <a:schemeClr val="accent3"/>
              </a:buClr>
              <a:buSzPts val="1600"/>
              <a:buFont typeface="Georgia"/>
              <a:buChar char="▫"/>
              <a:defRPr sz="1600" b="0" i="0" u="none" strike="noStrike" cap="none">
                <a:solidFill>
                  <a:schemeClr val="accent3"/>
                </a:solidFill>
                <a:latin typeface="Georgia"/>
                <a:ea typeface="Georgia"/>
                <a:cs typeface="Georgia"/>
                <a:sym typeface="Georgia"/>
              </a:defRPr>
            </a:lvl7pPr>
            <a:lvl8pPr marL="3657600" marR="0" lvl="7" indent="-323850" algn="l" rtl="0">
              <a:lnSpc>
                <a:spcPct val="100000"/>
              </a:lnSpc>
              <a:spcBef>
                <a:spcPts val="300"/>
              </a:spcBef>
              <a:spcAft>
                <a:spcPts val="0"/>
              </a:spcAft>
              <a:buClr>
                <a:schemeClr val="accent3"/>
              </a:buClr>
              <a:buSzPts val="1500"/>
              <a:buFont typeface="Georgia"/>
              <a:buChar char="◦"/>
              <a:defRPr sz="1500" b="0" i="0" u="none" strike="noStrike" cap="none">
                <a:solidFill>
                  <a:schemeClr val="accent3"/>
                </a:solidFill>
                <a:latin typeface="Georgia"/>
                <a:ea typeface="Georgia"/>
                <a:cs typeface="Georgia"/>
                <a:sym typeface="Georgia"/>
              </a:defRPr>
            </a:lvl8pPr>
            <a:lvl9pPr marL="4114800" marR="0" lvl="8" indent="-317500" algn="l" rtl="0">
              <a:lnSpc>
                <a:spcPct val="100000"/>
              </a:lnSpc>
              <a:spcBef>
                <a:spcPts val="300"/>
              </a:spcBef>
              <a:spcAft>
                <a:spcPts val="0"/>
              </a:spcAft>
              <a:buClr>
                <a:schemeClr val="accent3"/>
              </a:buClr>
              <a:buSzPts val="1400"/>
              <a:buFont typeface="Georgia"/>
              <a:buChar char="◦"/>
              <a:defRPr sz="1400" b="0" i="0" u="none" strike="noStrike" cap="none">
                <a:solidFill>
                  <a:schemeClr val="accent3"/>
                </a:solidFill>
                <a:latin typeface="Georgia"/>
                <a:ea typeface="Georgia"/>
                <a:cs typeface="Georgia"/>
                <a:sym typeface="Georgia"/>
              </a:defRPr>
            </a:lvl9pPr>
          </a:lstStyle>
          <a:p>
            <a:endParaRPr/>
          </a:p>
        </p:txBody>
      </p:sp>
      <p:sp>
        <p:nvSpPr>
          <p:cNvPr id="51" name="Shape 51"/>
          <p:cNvSpPr txBox="1">
            <a:spLocks noGrp="1"/>
          </p:cNvSpPr>
          <p:nvPr>
            <p:ph type="dt" idx="10"/>
          </p:nvPr>
        </p:nvSpPr>
        <p:spPr>
          <a:xfrm>
            <a:off x="6586535" y="612647"/>
            <a:ext cx="957264" cy="4572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accent2"/>
              </a:buClr>
              <a:buSzPts val="1400"/>
              <a:buFont typeface="Georgia"/>
              <a:buNone/>
              <a:defRPr sz="800" b="0" i="0" u="none" strike="noStrike" cap="none">
                <a:solidFill>
                  <a:schemeClr val="accent2"/>
                </a:solidFill>
                <a:latin typeface="Georgia"/>
                <a:ea typeface="Georgia"/>
                <a:cs typeface="Georgia"/>
                <a:sym typeface="Georgia"/>
              </a:defRPr>
            </a:lvl1pPr>
            <a:lvl2pPr marL="457200" marR="0" lvl="1"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914400" marR="0" lvl="2"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3pPr>
            <a:lvl4pPr marL="1371600" marR="0" lvl="3"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1828800" marR="0" lvl="4"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286000" marR="0" lvl="5"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6pPr>
            <a:lvl7pPr marL="2743200" marR="0" lvl="6"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7pPr>
            <a:lvl8pPr marL="3200400" marR="0" lvl="7"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8pPr>
            <a:lvl9pPr marL="3657600" marR="0" lvl="8"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9pPr>
          </a:lstStyle>
          <a:p>
            <a:endParaRPr/>
          </a:p>
        </p:txBody>
      </p:sp>
      <p:sp>
        <p:nvSpPr>
          <p:cNvPr id="52" name="Shape 52"/>
          <p:cNvSpPr txBox="1">
            <a:spLocks noGrp="1"/>
          </p:cNvSpPr>
          <p:nvPr>
            <p:ph type="ftr" idx="11"/>
          </p:nvPr>
        </p:nvSpPr>
        <p:spPr>
          <a:xfrm>
            <a:off x="5257800" y="612647"/>
            <a:ext cx="1325880" cy="457200"/>
          </a:xfrm>
          <a:prstGeom prst="rect">
            <a:avLst/>
          </a:prstGeom>
          <a:noFill/>
          <a:ln>
            <a:noFill/>
          </a:ln>
        </p:spPr>
        <p:txBody>
          <a:bodyPr spcFirstLastPara="1" wrap="square" lIns="91425" tIns="91425" rIns="91425" bIns="91425" anchor="t" anchorCtr="0"/>
          <a:lstStyle>
            <a:lvl1pPr marL="0" marR="0" lvl="0" indent="0" algn="r" rtl="0">
              <a:lnSpc>
                <a:spcPct val="100000"/>
              </a:lnSpc>
              <a:spcBef>
                <a:spcPts val="0"/>
              </a:spcBef>
              <a:spcAft>
                <a:spcPts val="0"/>
              </a:spcAft>
              <a:buClr>
                <a:schemeClr val="accent2"/>
              </a:buClr>
              <a:buSzPts val="1400"/>
              <a:buFont typeface="Georgia"/>
              <a:buNone/>
              <a:defRPr sz="800" b="0" i="0" u="none" strike="noStrike" cap="none">
                <a:solidFill>
                  <a:schemeClr val="accent2"/>
                </a:solidFill>
                <a:latin typeface="Georgia"/>
                <a:ea typeface="Georgia"/>
                <a:cs typeface="Georgia"/>
                <a:sym typeface="Georgia"/>
              </a:defRPr>
            </a:lvl1pPr>
            <a:lvl2pPr marL="457200" marR="0" lvl="1"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914400" marR="0" lvl="2"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3pPr>
            <a:lvl4pPr marL="1371600" marR="0" lvl="3"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1828800" marR="0" lvl="4"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286000" marR="0" lvl="5"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6pPr>
            <a:lvl7pPr marL="2743200" marR="0" lvl="6"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7pPr>
            <a:lvl8pPr marL="3200400" marR="0" lvl="7"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8pPr>
            <a:lvl9pPr marL="3657600" marR="0" lvl="8"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9pPr>
          </a:lstStyle>
          <a:p>
            <a:endParaRPr/>
          </a:p>
        </p:txBody>
      </p:sp>
      <p:sp>
        <p:nvSpPr>
          <p:cNvPr id="53" name="Shape 53"/>
          <p:cNvSpPr txBox="1">
            <a:spLocks noGrp="1"/>
          </p:cNvSpPr>
          <p:nvPr>
            <p:ph type="sldNum" idx="12"/>
          </p:nvPr>
        </p:nvSpPr>
        <p:spPr>
          <a:xfrm>
            <a:off x="8174735" y="2271"/>
            <a:ext cx="762000" cy="365759"/>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1pPr>
            <a:lvl2pPr marL="0" marR="0" lvl="1"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2pPr>
            <a:lvl3pPr marL="0" marR="0" lvl="2"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3pPr>
            <a:lvl4pPr marL="0" marR="0" lvl="3"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4pPr>
            <a:lvl5pPr marL="0" marR="0" lvl="4"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5pPr>
            <a:lvl6pPr marL="0" marR="0" lvl="5"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6pPr>
            <a:lvl7pPr marL="0" marR="0" lvl="6"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7pPr>
            <a:lvl8pPr marL="0" marR="0" lvl="7"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8pPr>
            <a:lvl9pPr marL="0" marR="0" lvl="8"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457200" y="1143000"/>
            <a:ext cx="8229600" cy="1066799"/>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chemeClr val="dk2"/>
              </a:buClr>
              <a:buSzPts val="1400"/>
              <a:buFont typeface="Trebuchet MS"/>
              <a:buNone/>
              <a:defRPr sz="4000" b="0" i="0" u="none" strike="noStrike" cap="none">
                <a:solidFill>
                  <a:schemeClr val="dk2"/>
                </a:solidFill>
                <a:latin typeface="Trebuchet MS"/>
                <a:ea typeface="Trebuchet MS"/>
                <a:cs typeface="Trebuchet MS"/>
                <a:sym typeface="Trebuchet MS"/>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56" name="Shape 56"/>
          <p:cNvSpPr txBox="1">
            <a:spLocks noGrp="1"/>
          </p:cNvSpPr>
          <p:nvPr>
            <p:ph type="body" idx="1"/>
          </p:nvPr>
        </p:nvSpPr>
        <p:spPr>
          <a:xfrm>
            <a:off x="457200" y="2249424"/>
            <a:ext cx="4038599" cy="4525963"/>
          </a:xfrm>
          <a:prstGeom prst="rect">
            <a:avLst/>
          </a:prstGeom>
          <a:noFill/>
          <a:ln>
            <a:noFill/>
          </a:ln>
        </p:spPr>
        <p:txBody>
          <a:bodyPr spcFirstLastPara="1" wrap="square" lIns="91425" tIns="91425" rIns="91425" bIns="91425" anchor="t" anchorCtr="0"/>
          <a:lstStyle>
            <a:lvl1pPr marL="457200" marR="0" lvl="0" indent="-355600" algn="l" rtl="0">
              <a:lnSpc>
                <a:spcPct val="100000"/>
              </a:lnSpc>
              <a:spcBef>
                <a:spcPts val="300"/>
              </a:spcBef>
              <a:spcAft>
                <a:spcPts val="0"/>
              </a:spcAft>
              <a:buClr>
                <a:schemeClr val="accent3"/>
              </a:buClr>
              <a:buSzPts val="2000"/>
              <a:buFont typeface="Georgia"/>
              <a:buChar char="•"/>
              <a:defRPr sz="2000" b="0" i="0" u="none" strike="noStrike" cap="none">
                <a:solidFill>
                  <a:schemeClr val="dk1"/>
                </a:solidFill>
                <a:latin typeface="Georgia"/>
                <a:ea typeface="Georgia"/>
                <a:cs typeface="Georgia"/>
                <a:sym typeface="Georgia"/>
              </a:defRPr>
            </a:lvl1pPr>
            <a:lvl2pPr marL="914400" marR="0" lvl="1" indent="-349250" algn="l" rtl="0">
              <a:lnSpc>
                <a:spcPct val="100000"/>
              </a:lnSpc>
              <a:spcBef>
                <a:spcPts val="300"/>
              </a:spcBef>
              <a:spcAft>
                <a:spcPts val="0"/>
              </a:spcAft>
              <a:buClr>
                <a:schemeClr val="accent2"/>
              </a:buClr>
              <a:buSzPts val="1900"/>
              <a:buFont typeface="Georgia"/>
              <a:buChar char="▫"/>
              <a:defRPr sz="1900" b="0" i="0" u="none" strike="noStrike" cap="none">
                <a:solidFill>
                  <a:schemeClr val="accent2"/>
                </a:solidFill>
                <a:latin typeface="Georgia"/>
                <a:ea typeface="Georgia"/>
                <a:cs typeface="Georgia"/>
                <a:sym typeface="Georgia"/>
              </a:defRPr>
            </a:lvl2pPr>
            <a:lvl3pPr marL="1371600" marR="0" lvl="2" indent="-342900" algn="l" rtl="0">
              <a:lnSpc>
                <a:spcPct val="100000"/>
              </a:lnSpc>
              <a:spcBef>
                <a:spcPts val="300"/>
              </a:spcBef>
              <a:spcAft>
                <a:spcPts val="0"/>
              </a:spcAft>
              <a:buClr>
                <a:schemeClr val="accent1"/>
              </a:buClr>
              <a:buSzPts val="1800"/>
              <a:buFont typeface="Noto Sans Symbols"/>
              <a:buChar char="⚫"/>
              <a:defRPr sz="1800" b="0" i="0" u="none" strike="noStrike" cap="none">
                <a:solidFill>
                  <a:schemeClr val="accent1"/>
                </a:solidFill>
                <a:latin typeface="Georgia"/>
                <a:ea typeface="Georgia"/>
                <a:cs typeface="Georgia"/>
                <a:sym typeface="Georgia"/>
              </a:defRPr>
            </a:lvl3pPr>
            <a:lvl4pPr marL="1828800" marR="0" lvl="3" indent="-342900" algn="l" rtl="0">
              <a:lnSpc>
                <a:spcPct val="100000"/>
              </a:lnSpc>
              <a:spcBef>
                <a:spcPts val="300"/>
              </a:spcBef>
              <a:spcAft>
                <a:spcPts val="0"/>
              </a:spcAft>
              <a:buClr>
                <a:schemeClr val="accent1"/>
              </a:buClr>
              <a:buSzPts val="1800"/>
              <a:buFont typeface="Noto Sans Symbols"/>
              <a:buChar char="⚫"/>
              <a:defRPr sz="1800" b="0" i="0" u="none" strike="noStrike" cap="none">
                <a:solidFill>
                  <a:schemeClr val="accent1"/>
                </a:solidFill>
                <a:latin typeface="Georgia"/>
                <a:ea typeface="Georgia"/>
                <a:cs typeface="Georgia"/>
                <a:sym typeface="Georgia"/>
              </a:defRPr>
            </a:lvl4pPr>
            <a:lvl5pPr marL="2286000" marR="0" lvl="4" indent="-342900" algn="l" rtl="0">
              <a:lnSpc>
                <a:spcPct val="100000"/>
              </a:lnSpc>
              <a:spcBef>
                <a:spcPts val="300"/>
              </a:spcBef>
              <a:spcAft>
                <a:spcPts val="0"/>
              </a:spcAft>
              <a:buClr>
                <a:schemeClr val="accent3"/>
              </a:buClr>
              <a:buSzPts val="1800"/>
              <a:buFont typeface="Georgia"/>
              <a:buChar char="▫"/>
              <a:defRPr sz="1800" b="0" i="0" u="none" strike="noStrike" cap="none">
                <a:solidFill>
                  <a:schemeClr val="accent3"/>
                </a:solidFill>
                <a:latin typeface="Georgia"/>
                <a:ea typeface="Georgia"/>
                <a:cs typeface="Georgia"/>
                <a:sym typeface="Georgia"/>
              </a:defRPr>
            </a:lvl5pPr>
            <a:lvl6pPr marL="2743200" marR="0" lvl="5" indent="-342900" algn="l" rtl="0">
              <a:lnSpc>
                <a:spcPct val="100000"/>
              </a:lnSpc>
              <a:spcBef>
                <a:spcPts val="300"/>
              </a:spcBef>
              <a:spcAft>
                <a:spcPts val="0"/>
              </a:spcAft>
              <a:buClr>
                <a:schemeClr val="accent3"/>
              </a:buClr>
              <a:buSzPts val="1800"/>
              <a:buFont typeface="Georgia"/>
              <a:buChar char="▫"/>
              <a:defRPr sz="1800" b="0" i="0" u="none" strike="noStrike" cap="none">
                <a:solidFill>
                  <a:schemeClr val="accent3"/>
                </a:solidFill>
                <a:latin typeface="Georgia"/>
                <a:ea typeface="Georgia"/>
                <a:cs typeface="Georgia"/>
                <a:sym typeface="Georgia"/>
              </a:defRPr>
            </a:lvl6pPr>
            <a:lvl7pPr marL="3200400" marR="0" lvl="6" indent="-330200" algn="l" rtl="0">
              <a:lnSpc>
                <a:spcPct val="100000"/>
              </a:lnSpc>
              <a:spcBef>
                <a:spcPts val="300"/>
              </a:spcBef>
              <a:spcAft>
                <a:spcPts val="0"/>
              </a:spcAft>
              <a:buClr>
                <a:schemeClr val="accent3"/>
              </a:buClr>
              <a:buSzPts val="1600"/>
              <a:buFont typeface="Georgia"/>
              <a:buChar char="▫"/>
              <a:defRPr sz="1600" b="0" i="0" u="none" strike="noStrike" cap="none">
                <a:solidFill>
                  <a:schemeClr val="accent3"/>
                </a:solidFill>
                <a:latin typeface="Georgia"/>
                <a:ea typeface="Georgia"/>
                <a:cs typeface="Georgia"/>
                <a:sym typeface="Georgia"/>
              </a:defRPr>
            </a:lvl7pPr>
            <a:lvl8pPr marL="3657600" marR="0" lvl="7" indent="-323850" algn="l" rtl="0">
              <a:lnSpc>
                <a:spcPct val="100000"/>
              </a:lnSpc>
              <a:spcBef>
                <a:spcPts val="300"/>
              </a:spcBef>
              <a:spcAft>
                <a:spcPts val="0"/>
              </a:spcAft>
              <a:buClr>
                <a:schemeClr val="accent3"/>
              </a:buClr>
              <a:buSzPts val="1500"/>
              <a:buFont typeface="Georgia"/>
              <a:buChar char="◦"/>
              <a:defRPr sz="1500" b="0" i="0" u="none" strike="noStrike" cap="none">
                <a:solidFill>
                  <a:schemeClr val="accent3"/>
                </a:solidFill>
                <a:latin typeface="Georgia"/>
                <a:ea typeface="Georgia"/>
                <a:cs typeface="Georgia"/>
                <a:sym typeface="Georgia"/>
              </a:defRPr>
            </a:lvl8pPr>
            <a:lvl9pPr marL="4114800" marR="0" lvl="8" indent="-317500" algn="l" rtl="0">
              <a:lnSpc>
                <a:spcPct val="100000"/>
              </a:lnSpc>
              <a:spcBef>
                <a:spcPts val="300"/>
              </a:spcBef>
              <a:spcAft>
                <a:spcPts val="0"/>
              </a:spcAft>
              <a:buClr>
                <a:schemeClr val="accent3"/>
              </a:buClr>
              <a:buSzPts val="1400"/>
              <a:buFont typeface="Georgia"/>
              <a:buChar char="◦"/>
              <a:defRPr sz="1400" b="0" i="0" u="none" strike="noStrike" cap="none">
                <a:solidFill>
                  <a:schemeClr val="accent3"/>
                </a:solidFill>
                <a:latin typeface="Georgia"/>
                <a:ea typeface="Georgia"/>
                <a:cs typeface="Georgia"/>
                <a:sym typeface="Georgia"/>
              </a:defRPr>
            </a:lvl9pPr>
          </a:lstStyle>
          <a:p>
            <a:endParaRPr/>
          </a:p>
        </p:txBody>
      </p:sp>
      <p:sp>
        <p:nvSpPr>
          <p:cNvPr id="57" name="Shape 57"/>
          <p:cNvSpPr txBox="1">
            <a:spLocks noGrp="1"/>
          </p:cNvSpPr>
          <p:nvPr>
            <p:ph type="body" idx="2"/>
          </p:nvPr>
        </p:nvSpPr>
        <p:spPr>
          <a:xfrm>
            <a:off x="4648200" y="2249424"/>
            <a:ext cx="4038599" cy="4525963"/>
          </a:xfrm>
          <a:prstGeom prst="rect">
            <a:avLst/>
          </a:prstGeom>
          <a:noFill/>
          <a:ln>
            <a:noFill/>
          </a:ln>
        </p:spPr>
        <p:txBody>
          <a:bodyPr spcFirstLastPara="1" wrap="square" lIns="91425" tIns="91425" rIns="91425" bIns="91425" anchor="t" anchorCtr="0"/>
          <a:lstStyle>
            <a:lvl1pPr marL="457200" marR="0" lvl="0" indent="-355600" algn="l" rtl="0">
              <a:lnSpc>
                <a:spcPct val="100000"/>
              </a:lnSpc>
              <a:spcBef>
                <a:spcPts val="300"/>
              </a:spcBef>
              <a:spcAft>
                <a:spcPts val="0"/>
              </a:spcAft>
              <a:buClr>
                <a:schemeClr val="accent3"/>
              </a:buClr>
              <a:buSzPts val="2000"/>
              <a:buFont typeface="Georgia"/>
              <a:buChar char="•"/>
              <a:defRPr sz="2000" b="0" i="0" u="none" strike="noStrike" cap="none">
                <a:solidFill>
                  <a:schemeClr val="dk1"/>
                </a:solidFill>
                <a:latin typeface="Georgia"/>
                <a:ea typeface="Georgia"/>
                <a:cs typeface="Georgia"/>
                <a:sym typeface="Georgia"/>
              </a:defRPr>
            </a:lvl1pPr>
            <a:lvl2pPr marL="914400" marR="0" lvl="1" indent="-349250" algn="l" rtl="0">
              <a:lnSpc>
                <a:spcPct val="100000"/>
              </a:lnSpc>
              <a:spcBef>
                <a:spcPts val="300"/>
              </a:spcBef>
              <a:spcAft>
                <a:spcPts val="0"/>
              </a:spcAft>
              <a:buClr>
                <a:schemeClr val="accent2"/>
              </a:buClr>
              <a:buSzPts val="1900"/>
              <a:buFont typeface="Georgia"/>
              <a:buChar char="▫"/>
              <a:defRPr sz="1900" b="0" i="0" u="none" strike="noStrike" cap="none">
                <a:solidFill>
                  <a:schemeClr val="accent2"/>
                </a:solidFill>
                <a:latin typeface="Georgia"/>
                <a:ea typeface="Georgia"/>
                <a:cs typeface="Georgia"/>
                <a:sym typeface="Georgia"/>
              </a:defRPr>
            </a:lvl2pPr>
            <a:lvl3pPr marL="1371600" marR="0" lvl="2" indent="-342900" algn="l" rtl="0">
              <a:lnSpc>
                <a:spcPct val="100000"/>
              </a:lnSpc>
              <a:spcBef>
                <a:spcPts val="300"/>
              </a:spcBef>
              <a:spcAft>
                <a:spcPts val="0"/>
              </a:spcAft>
              <a:buClr>
                <a:schemeClr val="accent1"/>
              </a:buClr>
              <a:buSzPts val="1800"/>
              <a:buFont typeface="Noto Sans Symbols"/>
              <a:buChar char="⚫"/>
              <a:defRPr sz="1800" b="0" i="0" u="none" strike="noStrike" cap="none">
                <a:solidFill>
                  <a:schemeClr val="accent1"/>
                </a:solidFill>
                <a:latin typeface="Georgia"/>
                <a:ea typeface="Georgia"/>
                <a:cs typeface="Georgia"/>
                <a:sym typeface="Georgia"/>
              </a:defRPr>
            </a:lvl3pPr>
            <a:lvl4pPr marL="1828800" marR="0" lvl="3" indent="-342900" algn="l" rtl="0">
              <a:lnSpc>
                <a:spcPct val="100000"/>
              </a:lnSpc>
              <a:spcBef>
                <a:spcPts val="300"/>
              </a:spcBef>
              <a:spcAft>
                <a:spcPts val="0"/>
              </a:spcAft>
              <a:buClr>
                <a:schemeClr val="accent1"/>
              </a:buClr>
              <a:buSzPts val="1800"/>
              <a:buFont typeface="Noto Sans Symbols"/>
              <a:buChar char="⚫"/>
              <a:defRPr sz="1800" b="0" i="0" u="none" strike="noStrike" cap="none">
                <a:solidFill>
                  <a:schemeClr val="accent1"/>
                </a:solidFill>
                <a:latin typeface="Georgia"/>
                <a:ea typeface="Georgia"/>
                <a:cs typeface="Georgia"/>
                <a:sym typeface="Georgia"/>
              </a:defRPr>
            </a:lvl4pPr>
            <a:lvl5pPr marL="2286000" marR="0" lvl="4" indent="-342900" algn="l" rtl="0">
              <a:lnSpc>
                <a:spcPct val="100000"/>
              </a:lnSpc>
              <a:spcBef>
                <a:spcPts val="300"/>
              </a:spcBef>
              <a:spcAft>
                <a:spcPts val="0"/>
              </a:spcAft>
              <a:buClr>
                <a:schemeClr val="accent3"/>
              </a:buClr>
              <a:buSzPts val="1800"/>
              <a:buFont typeface="Georgia"/>
              <a:buChar char="▫"/>
              <a:defRPr sz="1800" b="0" i="0" u="none" strike="noStrike" cap="none">
                <a:solidFill>
                  <a:schemeClr val="accent3"/>
                </a:solidFill>
                <a:latin typeface="Georgia"/>
                <a:ea typeface="Georgia"/>
                <a:cs typeface="Georgia"/>
                <a:sym typeface="Georgia"/>
              </a:defRPr>
            </a:lvl5pPr>
            <a:lvl6pPr marL="2743200" marR="0" lvl="5" indent="-342900" algn="l" rtl="0">
              <a:lnSpc>
                <a:spcPct val="100000"/>
              </a:lnSpc>
              <a:spcBef>
                <a:spcPts val="300"/>
              </a:spcBef>
              <a:spcAft>
                <a:spcPts val="0"/>
              </a:spcAft>
              <a:buClr>
                <a:schemeClr val="accent3"/>
              </a:buClr>
              <a:buSzPts val="1800"/>
              <a:buFont typeface="Georgia"/>
              <a:buChar char="▫"/>
              <a:defRPr sz="1800" b="0" i="0" u="none" strike="noStrike" cap="none">
                <a:solidFill>
                  <a:schemeClr val="accent3"/>
                </a:solidFill>
                <a:latin typeface="Georgia"/>
                <a:ea typeface="Georgia"/>
                <a:cs typeface="Georgia"/>
                <a:sym typeface="Georgia"/>
              </a:defRPr>
            </a:lvl6pPr>
            <a:lvl7pPr marL="3200400" marR="0" lvl="6" indent="-330200" algn="l" rtl="0">
              <a:lnSpc>
                <a:spcPct val="100000"/>
              </a:lnSpc>
              <a:spcBef>
                <a:spcPts val="300"/>
              </a:spcBef>
              <a:spcAft>
                <a:spcPts val="0"/>
              </a:spcAft>
              <a:buClr>
                <a:schemeClr val="accent3"/>
              </a:buClr>
              <a:buSzPts val="1600"/>
              <a:buFont typeface="Georgia"/>
              <a:buChar char="▫"/>
              <a:defRPr sz="1600" b="0" i="0" u="none" strike="noStrike" cap="none">
                <a:solidFill>
                  <a:schemeClr val="accent3"/>
                </a:solidFill>
                <a:latin typeface="Georgia"/>
                <a:ea typeface="Georgia"/>
                <a:cs typeface="Georgia"/>
                <a:sym typeface="Georgia"/>
              </a:defRPr>
            </a:lvl7pPr>
            <a:lvl8pPr marL="3657600" marR="0" lvl="7" indent="-323850" algn="l" rtl="0">
              <a:lnSpc>
                <a:spcPct val="100000"/>
              </a:lnSpc>
              <a:spcBef>
                <a:spcPts val="300"/>
              </a:spcBef>
              <a:spcAft>
                <a:spcPts val="0"/>
              </a:spcAft>
              <a:buClr>
                <a:schemeClr val="accent3"/>
              </a:buClr>
              <a:buSzPts val="1500"/>
              <a:buFont typeface="Georgia"/>
              <a:buChar char="◦"/>
              <a:defRPr sz="1500" b="0" i="0" u="none" strike="noStrike" cap="none">
                <a:solidFill>
                  <a:schemeClr val="accent3"/>
                </a:solidFill>
                <a:latin typeface="Georgia"/>
                <a:ea typeface="Georgia"/>
                <a:cs typeface="Georgia"/>
                <a:sym typeface="Georgia"/>
              </a:defRPr>
            </a:lvl8pPr>
            <a:lvl9pPr marL="4114800" marR="0" lvl="8" indent="-317500" algn="l" rtl="0">
              <a:lnSpc>
                <a:spcPct val="100000"/>
              </a:lnSpc>
              <a:spcBef>
                <a:spcPts val="300"/>
              </a:spcBef>
              <a:spcAft>
                <a:spcPts val="0"/>
              </a:spcAft>
              <a:buClr>
                <a:schemeClr val="accent3"/>
              </a:buClr>
              <a:buSzPts val="1400"/>
              <a:buFont typeface="Georgia"/>
              <a:buChar char="◦"/>
              <a:defRPr sz="1400" b="0" i="0" u="none" strike="noStrike" cap="none">
                <a:solidFill>
                  <a:schemeClr val="accent3"/>
                </a:solidFill>
                <a:latin typeface="Georgia"/>
                <a:ea typeface="Georgia"/>
                <a:cs typeface="Georgia"/>
                <a:sym typeface="Georgia"/>
              </a:defRPr>
            </a:lvl9pPr>
          </a:lstStyle>
          <a:p>
            <a:endParaRPr/>
          </a:p>
        </p:txBody>
      </p:sp>
      <p:sp>
        <p:nvSpPr>
          <p:cNvPr id="58" name="Shape 58"/>
          <p:cNvSpPr txBox="1">
            <a:spLocks noGrp="1"/>
          </p:cNvSpPr>
          <p:nvPr>
            <p:ph type="dt" idx="10"/>
          </p:nvPr>
        </p:nvSpPr>
        <p:spPr>
          <a:xfrm>
            <a:off x="6586535" y="612647"/>
            <a:ext cx="957264" cy="4572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accent2"/>
              </a:buClr>
              <a:buSzPts val="1400"/>
              <a:buFont typeface="Georgia"/>
              <a:buNone/>
              <a:defRPr sz="800" b="0" i="0" u="none" strike="noStrike" cap="none">
                <a:solidFill>
                  <a:schemeClr val="accent2"/>
                </a:solidFill>
                <a:latin typeface="Georgia"/>
                <a:ea typeface="Georgia"/>
                <a:cs typeface="Georgia"/>
                <a:sym typeface="Georgia"/>
              </a:defRPr>
            </a:lvl1pPr>
            <a:lvl2pPr marL="457200" marR="0" lvl="1"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914400" marR="0" lvl="2"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3pPr>
            <a:lvl4pPr marL="1371600" marR="0" lvl="3"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1828800" marR="0" lvl="4"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286000" marR="0" lvl="5"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6pPr>
            <a:lvl7pPr marL="2743200" marR="0" lvl="6"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7pPr>
            <a:lvl8pPr marL="3200400" marR="0" lvl="7"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8pPr>
            <a:lvl9pPr marL="3657600" marR="0" lvl="8"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9pPr>
          </a:lstStyle>
          <a:p>
            <a:endParaRPr/>
          </a:p>
        </p:txBody>
      </p:sp>
      <p:sp>
        <p:nvSpPr>
          <p:cNvPr id="59" name="Shape 59"/>
          <p:cNvSpPr txBox="1">
            <a:spLocks noGrp="1"/>
          </p:cNvSpPr>
          <p:nvPr>
            <p:ph type="ftr" idx="11"/>
          </p:nvPr>
        </p:nvSpPr>
        <p:spPr>
          <a:xfrm>
            <a:off x="5257800" y="612647"/>
            <a:ext cx="1325880" cy="457200"/>
          </a:xfrm>
          <a:prstGeom prst="rect">
            <a:avLst/>
          </a:prstGeom>
          <a:noFill/>
          <a:ln>
            <a:noFill/>
          </a:ln>
        </p:spPr>
        <p:txBody>
          <a:bodyPr spcFirstLastPara="1" wrap="square" lIns="91425" tIns="91425" rIns="91425" bIns="91425" anchor="t" anchorCtr="0"/>
          <a:lstStyle>
            <a:lvl1pPr marL="0" marR="0" lvl="0" indent="0" algn="r" rtl="0">
              <a:lnSpc>
                <a:spcPct val="100000"/>
              </a:lnSpc>
              <a:spcBef>
                <a:spcPts val="0"/>
              </a:spcBef>
              <a:spcAft>
                <a:spcPts val="0"/>
              </a:spcAft>
              <a:buClr>
                <a:schemeClr val="accent2"/>
              </a:buClr>
              <a:buSzPts val="1400"/>
              <a:buFont typeface="Georgia"/>
              <a:buNone/>
              <a:defRPr sz="800" b="0" i="0" u="none" strike="noStrike" cap="none">
                <a:solidFill>
                  <a:schemeClr val="accent2"/>
                </a:solidFill>
                <a:latin typeface="Georgia"/>
                <a:ea typeface="Georgia"/>
                <a:cs typeface="Georgia"/>
                <a:sym typeface="Georgia"/>
              </a:defRPr>
            </a:lvl1pPr>
            <a:lvl2pPr marL="457200" marR="0" lvl="1"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914400" marR="0" lvl="2"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3pPr>
            <a:lvl4pPr marL="1371600" marR="0" lvl="3"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1828800" marR="0" lvl="4"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286000" marR="0" lvl="5"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6pPr>
            <a:lvl7pPr marL="2743200" marR="0" lvl="6"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7pPr>
            <a:lvl8pPr marL="3200400" marR="0" lvl="7"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8pPr>
            <a:lvl9pPr marL="3657600" marR="0" lvl="8"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9pPr>
          </a:lstStyle>
          <a:p>
            <a:endParaRPr/>
          </a:p>
        </p:txBody>
      </p:sp>
      <p:sp>
        <p:nvSpPr>
          <p:cNvPr id="60" name="Shape 60"/>
          <p:cNvSpPr txBox="1">
            <a:spLocks noGrp="1"/>
          </p:cNvSpPr>
          <p:nvPr>
            <p:ph type="sldNum" idx="12"/>
          </p:nvPr>
        </p:nvSpPr>
        <p:spPr>
          <a:xfrm>
            <a:off x="8174735" y="2271"/>
            <a:ext cx="762000" cy="365759"/>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1pPr>
            <a:lvl2pPr marL="0" marR="0" lvl="1"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2pPr>
            <a:lvl3pPr marL="0" marR="0" lvl="2"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3pPr>
            <a:lvl4pPr marL="0" marR="0" lvl="3"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4pPr>
            <a:lvl5pPr marL="0" marR="0" lvl="4"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5pPr>
            <a:lvl6pPr marL="0" marR="0" lvl="5"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6pPr>
            <a:lvl7pPr marL="0" marR="0" lvl="6"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7pPr>
            <a:lvl8pPr marL="0" marR="0" lvl="7"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8pPr>
            <a:lvl9pPr marL="0" marR="0" lvl="8"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381000" y="1143000"/>
            <a:ext cx="8381999" cy="1069847"/>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chemeClr val="dk2"/>
              </a:buClr>
              <a:buSzPts val="1400"/>
              <a:buFont typeface="Trebuchet MS"/>
              <a:buNone/>
              <a:defRPr sz="4000" b="0" i="0" u="none" strike="noStrike" cap="none">
                <a:solidFill>
                  <a:schemeClr val="dk2"/>
                </a:solidFill>
                <a:latin typeface="Trebuchet MS"/>
                <a:ea typeface="Trebuchet MS"/>
                <a:cs typeface="Trebuchet MS"/>
                <a:sym typeface="Trebuchet MS"/>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63" name="Shape 63"/>
          <p:cNvSpPr txBox="1">
            <a:spLocks noGrp="1"/>
          </p:cNvSpPr>
          <p:nvPr>
            <p:ph type="body" idx="1"/>
          </p:nvPr>
        </p:nvSpPr>
        <p:spPr>
          <a:xfrm>
            <a:off x="381000" y="2244969"/>
            <a:ext cx="4041648" cy="457200"/>
          </a:xfrm>
          <a:prstGeom prst="rect">
            <a:avLst/>
          </a:prstGeom>
          <a:solidFill>
            <a:srgbClr val="328D96">
              <a:alpha val="24313"/>
            </a:srgbClr>
          </a:solidFill>
          <a:ln w="12700" cap="flat" cmpd="sng">
            <a:solidFill>
              <a:schemeClr val="accent2"/>
            </a:solidFill>
            <a:prstDash val="solid"/>
            <a:round/>
            <a:headEnd type="none" w="sm" len="sm"/>
            <a:tailEnd type="none" w="sm" len="sm"/>
          </a:ln>
        </p:spPr>
        <p:txBody>
          <a:bodyPr spcFirstLastPara="1" wrap="square" lIns="91425" tIns="91425" rIns="91425" bIns="91425" anchor="ctr" anchorCtr="0"/>
          <a:lstStyle>
            <a:lvl1pPr marL="457200" marR="0" lvl="0" indent="-228600" algn="l" rtl="0">
              <a:lnSpc>
                <a:spcPct val="100000"/>
              </a:lnSpc>
              <a:spcBef>
                <a:spcPts val="300"/>
              </a:spcBef>
              <a:spcAft>
                <a:spcPts val="0"/>
              </a:spcAft>
              <a:buClr>
                <a:schemeClr val="accent3"/>
              </a:buClr>
              <a:buSzPts val="2800"/>
              <a:buFont typeface="Georgia"/>
              <a:buNone/>
              <a:defRPr sz="1900" b="1" i="0" u="none" strike="noStrike" cap="none">
                <a:solidFill>
                  <a:srgbClr val="414141"/>
                </a:solidFill>
                <a:latin typeface="Georgia"/>
                <a:ea typeface="Georgia"/>
                <a:cs typeface="Georgia"/>
                <a:sym typeface="Georgia"/>
              </a:defRPr>
            </a:lvl1pPr>
            <a:lvl2pPr marL="914400" marR="0" lvl="1" indent="-228600" algn="l" rtl="0">
              <a:lnSpc>
                <a:spcPct val="100000"/>
              </a:lnSpc>
              <a:spcBef>
                <a:spcPts val="300"/>
              </a:spcBef>
              <a:spcAft>
                <a:spcPts val="0"/>
              </a:spcAft>
              <a:buClr>
                <a:schemeClr val="accent2"/>
              </a:buClr>
              <a:buSzPts val="2600"/>
              <a:buFont typeface="Georgia"/>
              <a:buNone/>
              <a:defRPr sz="2000" b="1" i="0" u="none" strike="noStrike" cap="none">
                <a:solidFill>
                  <a:schemeClr val="accent2"/>
                </a:solidFill>
                <a:latin typeface="Georgia"/>
                <a:ea typeface="Georgia"/>
                <a:cs typeface="Georgia"/>
                <a:sym typeface="Georgia"/>
              </a:defRPr>
            </a:lvl2pPr>
            <a:lvl3pPr marL="1371600" marR="0" lvl="2" indent="-228600" algn="l" rtl="0">
              <a:lnSpc>
                <a:spcPct val="100000"/>
              </a:lnSpc>
              <a:spcBef>
                <a:spcPts val="300"/>
              </a:spcBef>
              <a:spcAft>
                <a:spcPts val="0"/>
              </a:spcAft>
              <a:buClr>
                <a:schemeClr val="accent1"/>
              </a:buClr>
              <a:buSzPts val="2400"/>
              <a:buFont typeface="Noto Sans Symbols"/>
              <a:buNone/>
              <a:defRPr sz="1800" b="1" i="0" u="none" strike="noStrike" cap="none">
                <a:solidFill>
                  <a:schemeClr val="accent1"/>
                </a:solidFill>
                <a:latin typeface="Georgia"/>
                <a:ea typeface="Georgia"/>
                <a:cs typeface="Georgia"/>
                <a:sym typeface="Georgia"/>
              </a:defRPr>
            </a:lvl3pPr>
            <a:lvl4pPr marL="1828800" marR="0" lvl="3" indent="-228600" algn="l" rtl="0">
              <a:lnSpc>
                <a:spcPct val="100000"/>
              </a:lnSpc>
              <a:spcBef>
                <a:spcPts val="300"/>
              </a:spcBef>
              <a:spcAft>
                <a:spcPts val="0"/>
              </a:spcAft>
              <a:buClr>
                <a:schemeClr val="accent1"/>
              </a:buClr>
              <a:buSzPts val="2200"/>
              <a:buFont typeface="Noto Sans Symbols"/>
              <a:buNone/>
              <a:defRPr sz="1600" b="1" i="0" u="none" strike="noStrike" cap="none">
                <a:solidFill>
                  <a:schemeClr val="accent1"/>
                </a:solidFill>
                <a:latin typeface="Georgia"/>
                <a:ea typeface="Georgia"/>
                <a:cs typeface="Georgia"/>
                <a:sym typeface="Georgia"/>
              </a:defRPr>
            </a:lvl4pPr>
            <a:lvl5pPr marL="2286000" marR="0" lvl="4" indent="-228600" algn="l" rtl="0">
              <a:lnSpc>
                <a:spcPct val="100000"/>
              </a:lnSpc>
              <a:spcBef>
                <a:spcPts val="300"/>
              </a:spcBef>
              <a:spcAft>
                <a:spcPts val="0"/>
              </a:spcAft>
              <a:buClr>
                <a:schemeClr val="accent3"/>
              </a:buClr>
              <a:buSzPts val="2000"/>
              <a:buFont typeface="Georgia"/>
              <a:buNone/>
              <a:defRPr sz="1600" b="1" i="0" u="none" strike="noStrike" cap="none">
                <a:solidFill>
                  <a:schemeClr val="accent3"/>
                </a:solidFill>
                <a:latin typeface="Georgia"/>
                <a:ea typeface="Georgia"/>
                <a:cs typeface="Georgia"/>
                <a:sym typeface="Georgia"/>
              </a:defRPr>
            </a:lvl5pPr>
            <a:lvl6pPr marL="2743200" marR="0" lvl="5" indent="-342900" algn="l" rtl="0">
              <a:lnSpc>
                <a:spcPct val="100000"/>
              </a:lnSpc>
              <a:spcBef>
                <a:spcPts val="300"/>
              </a:spcBef>
              <a:spcAft>
                <a:spcPts val="0"/>
              </a:spcAft>
              <a:buClr>
                <a:schemeClr val="accent3"/>
              </a:buClr>
              <a:buSzPts val="1800"/>
              <a:buFont typeface="Georgia"/>
              <a:buChar char="▫"/>
              <a:defRPr sz="1800" b="0" i="0" u="none" strike="noStrike" cap="none">
                <a:solidFill>
                  <a:schemeClr val="accent3"/>
                </a:solidFill>
                <a:latin typeface="Georgia"/>
                <a:ea typeface="Georgia"/>
                <a:cs typeface="Georgia"/>
                <a:sym typeface="Georgia"/>
              </a:defRPr>
            </a:lvl6pPr>
            <a:lvl7pPr marL="3200400" marR="0" lvl="6" indent="-330200" algn="l" rtl="0">
              <a:lnSpc>
                <a:spcPct val="100000"/>
              </a:lnSpc>
              <a:spcBef>
                <a:spcPts val="300"/>
              </a:spcBef>
              <a:spcAft>
                <a:spcPts val="0"/>
              </a:spcAft>
              <a:buClr>
                <a:schemeClr val="accent3"/>
              </a:buClr>
              <a:buSzPts val="1600"/>
              <a:buFont typeface="Georgia"/>
              <a:buChar char="▫"/>
              <a:defRPr sz="1600" b="0" i="0" u="none" strike="noStrike" cap="none">
                <a:solidFill>
                  <a:schemeClr val="accent3"/>
                </a:solidFill>
                <a:latin typeface="Georgia"/>
                <a:ea typeface="Georgia"/>
                <a:cs typeface="Georgia"/>
                <a:sym typeface="Georgia"/>
              </a:defRPr>
            </a:lvl7pPr>
            <a:lvl8pPr marL="3657600" marR="0" lvl="7" indent="-323850" algn="l" rtl="0">
              <a:lnSpc>
                <a:spcPct val="100000"/>
              </a:lnSpc>
              <a:spcBef>
                <a:spcPts val="300"/>
              </a:spcBef>
              <a:spcAft>
                <a:spcPts val="0"/>
              </a:spcAft>
              <a:buClr>
                <a:schemeClr val="accent3"/>
              </a:buClr>
              <a:buSzPts val="1500"/>
              <a:buFont typeface="Georgia"/>
              <a:buChar char="◦"/>
              <a:defRPr sz="1500" b="0" i="0" u="none" strike="noStrike" cap="none">
                <a:solidFill>
                  <a:schemeClr val="accent3"/>
                </a:solidFill>
                <a:latin typeface="Georgia"/>
                <a:ea typeface="Georgia"/>
                <a:cs typeface="Georgia"/>
                <a:sym typeface="Georgia"/>
              </a:defRPr>
            </a:lvl8pPr>
            <a:lvl9pPr marL="4114800" marR="0" lvl="8" indent="-317500" algn="l" rtl="0">
              <a:lnSpc>
                <a:spcPct val="100000"/>
              </a:lnSpc>
              <a:spcBef>
                <a:spcPts val="300"/>
              </a:spcBef>
              <a:spcAft>
                <a:spcPts val="0"/>
              </a:spcAft>
              <a:buClr>
                <a:schemeClr val="accent3"/>
              </a:buClr>
              <a:buSzPts val="1400"/>
              <a:buFont typeface="Georgia"/>
              <a:buChar char="◦"/>
              <a:defRPr sz="1400" b="0" i="0" u="none" strike="noStrike" cap="none">
                <a:solidFill>
                  <a:schemeClr val="accent3"/>
                </a:solidFill>
                <a:latin typeface="Georgia"/>
                <a:ea typeface="Georgia"/>
                <a:cs typeface="Georgia"/>
                <a:sym typeface="Georgia"/>
              </a:defRPr>
            </a:lvl9pPr>
          </a:lstStyle>
          <a:p>
            <a:endParaRPr/>
          </a:p>
        </p:txBody>
      </p:sp>
      <p:sp>
        <p:nvSpPr>
          <p:cNvPr id="64" name="Shape 64"/>
          <p:cNvSpPr txBox="1">
            <a:spLocks noGrp="1"/>
          </p:cNvSpPr>
          <p:nvPr>
            <p:ph type="body" idx="2"/>
          </p:nvPr>
        </p:nvSpPr>
        <p:spPr>
          <a:xfrm>
            <a:off x="4721225" y="2244969"/>
            <a:ext cx="4041774" cy="457200"/>
          </a:xfrm>
          <a:prstGeom prst="rect">
            <a:avLst/>
          </a:prstGeom>
          <a:solidFill>
            <a:srgbClr val="328D96">
              <a:alpha val="24313"/>
            </a:srgbClr>
          </a:solidFill>
          <a:ln w="12700" cap="flat" cmpd="sng">
            <a:solidFill>
              <a:schemeClr val="accent2"/>
            </a:solidFill>
            <a:prstDash val="solid"/>
            <a:round/>
            <a:headEnd type="none" w="sm" len="sm"/>
            <a:tailEnd type="none" w="sm" len="sm"/>
          </a:ln>
        </p:spPr>
        <p:txBody>
          <a:bodyPr spcFirstLastPara="1" wrap="square" lIns="91425" tIns="91425" rIns="91425" bIns="91425" anchor="ctr" anchorCtr="0"/>
          <a:lstStyle>
            <a:lvl1pPr marL="457200" marR="0" lvl="0" indent="-228600" algn="l" rtl="0">
              <a:lnSpc>
                <a:spcPct val="100000"/>
              </a:lnSpc>
              <a:spcBef>
                <a:spcPts val="300"/>
              </a:spcBef>
              <a:spcAft>
                <a:spcPts val="0"/>
              </a:spcAft>
              <a:buClr>
                <a:schemeClr val="accent3"/>
              </a:buClr>
              <a:buSzPts val="2800"/>
              <a:buFont typeface="Georgia"/>
              <a:buNone/>
              <a:defRPr sz="1900" b="1" i="0" u="none" strike="noStrike" cap="none">
                <a:solidFill>
                  <a:srgbClr val="414141"/>
                </a:solidFill>
                <a:latin typeface="Georgia"/>
                <a:ea typeface="Georgia"/>
                <a:cs typeface="Georgia"/>
                <a:sym typeface="Georgia"/>
              </a:defRPr>
            </a:lvl1pPr>
            <a:lvl2pPr marL="914400" marR="0" lvl="1" indent="-228600" algn="l" rtl="0">
              <a:lnSpc>
                <a:spcPct val="100000"/>
              </a:lnSpc>
              <a:spcBef>
                <a:spcPts val="300"/>
              </a:spcBef>
              <a:spcAft>
                <a:spcPts val="0"/>
              </a:spcAft>
              <a:buClr>
                <a:schemeClr val="accent2"/>
              </a:buClr>
              <a:buSzPts val="2600"/>
              <a:buFont typeface="Georgia"/>
              <a:buNone/>
              <a:defRPr sz="2000" b="1" i="0" u="none" strike="noStrike" cap="none">
                <a:solidFill>
                  <a:schemeClr val="accent2"/>
                </a:solidFill>
                <a:latin typeface="Georgia"/>
                <a:ea typeface="Georgia"/>
                <a:cs typeface="Georgia"/>
                <a:sym typeface="Georgia"/>
              </a:defRPr>
            </a:lvl2pPr>
            <a:lvl3pPr marL="1371600" marR="0" lvl="2" indent="-228600" algn="l" rtl="0">
              <a:lnSpc>
                <a:spcPct val="100000"/>
              </a:lnSpc>
              <a:spcBef>
                <a:spcPts val="300"/>
              </a:spcBef>
              <a:spcAft>
                <a:spcPts val="0"/>
              </a:spcAft>
              <a:buClr>
                <a:schemeClr val="accent1"/>
              </a:buClr>
              <a:buSzPts val="2400"/>
              <a:buFont typeface="Noto Sans Symbols"/>
              <a:buNone/>
              <a:defRPr sz="1800" b="1" i="0" u="none" strike="noStrike" cap="none">
                <a:solidFill>
                  <a:schemeClr val="accent1"/>
                </a:solidFill>
                <a:latin typeface="Georgia"/>
                <a:ea typeface="Georgia"/>
                <a:cs typeface="Georgia"/>
                <a:sym typeface="Georgia"/>
              </a:defRPr>
            </a:lvl3pPr>
            <a:lvl4pPr marL="1828800" marR="0" lvl="3" indent="-228600" algn="l" rtl="0">
              <a:lnSpc>
                <a:spcPct val="100000"/>
              </a:lnSpc>
              <a:spcBef>
                <a:spcPts val="300"/>
              </a:spcBef>
              <a:spcAft>
                <a:spcPts val="0"/>
              </a:spcAft>
              <a:buClr>
                <a:schemeClr val="accent1"/>
              </a:buClr>
              <a:buSzPts val="2200"/>
              <a:buFont typeface="Noto Sans Symbols"/>
              <a:buNone/>
              <a:defRPr sz="1600" b="1" i="0" u="none" strike="noStrike" cap="none">
                <a:solidFill>
                  <a:schemeClr val="accent1"/>
                </a:solidFill>
                <a:latin typeface="Georgia"/>
                <a:ea typeface="Georgia"/>
                <a:cs typeface="Georgia"/>
                <a:sym typeface="Georgia"/>
              </a:defRPr>
            </a:lvl4pPr>
            <a:lvl5pPr marL="2286000" marR="0" lvl="4" indent="-228600" algn="l" rtl="0">
              <a:lnSpc>
                <a:spcPct val="100000"/>
              </a:lnSpc>
              <a:spcBef>
                <a:spcPts val="300"/>
              </a:spcBef>
              <a:spcAft>
                <a:spcPts val="0"/>
              </a:spcAft>
              <a:buClr>
                <a:schemeClr val="accent3"/>
              </a:buClr>
              <a:buSzPts val="2000"/>
              <a:buFont typeface="Georgia"/>
              <a:buNone/>
              <a:defRPr sz="1600" b="1" i="0" u="none" strike="noStrike" cap="none">
                <a:solidFill>
                  <a:schemeClr val="accent3"/>
                </a:solidFill>
                <a:latin typeface="Georgia"/>
                <a:ea typeface="Georgia"/>
                <a:cs typeface="Georgia"/>
                <a:sym typeface="Georgia"/>
              </a:defRPr>
            </a:lvl5pPr>
            <a:lvl6pPr marL="2743200" marR="0" lvl="5" indent="-342900" algn="l" rtl="0">
              <a:lnSpc>
                <a:spcPct val="100000"/>
              </a:lnSpc>
              <a:spcBef>
                <a:spcPts val="300"/>
              </a:spcBef>
              <a:spcAft>
                <a:spcPts val="0"/>
              </a:spcAft>
              <a:buClr>
                <a:schemeClr val="accent3"/>
              </a:buClr>
              <a:buSzPts val="1800"/>
              <a:buFont typeface="Georgia"/>
              <a:buChar char="▫"/>
              <a:defRPr sz="1800" b="0" i="0" u="none" strike="noStrike" cap="none">
                <a:solidFill>
                  <a:schemeClr val="accent3"/>
                </a:solidFill>
                <a:latin typeface="Georgia"/>
                <a:ea typeface="Georgia"/>
                <a:cs typeface="Georgia"/>
                <a:sym typeface="Georgia"/>
              </a:defRPr>
            </a:lvl6pPr>
            <a:lvl7pPr marL="3200400" marR="0" lvl="6" indent="-330200" algn="l" rtl="0">
              <a:lnSpc>
                <a:spcPct val="100000"/>
              </a:lnSpc>
              <a:spcBef>
                <a:spcPts val="300"/>
              </a:spcBef>
              <a:spcAft>
                <a:spcPts val="0"/>
              </a:spcAft>
              <a:buClr>
                <a:schemeClr val="accent3"/>
              </a:buClr>
              <a:buSzPts val="1600"/>
              <a:buFont typeface="Georgia"/>
              <a:buChar char="▫"/>
              <a:defRPr sz="1600" b="0" i="0" u="none" strike="noStrike" cap="none">
                <a:solidFill>
                  <a:schemeClr val="accent3"/>
                </a:solidFill>
                <a:latin typeface="Georgia"/>
                <a:ea typeface="Georgia"/>
                <a:cs typeface="Georgia"/>
                <a:sym typeface="Georgia"/>
              </a:defRPr>
            </a:lvl7pPr>
            <a:lvl8pPr marL="3657600" marR="0" lvl="7" indent="-323850" algn="l" rtl="0">
              <a:lnSpc>
                <a:spcPct val="100000"/>
              </a:lnSpc>
              <a:spcBef>
                <a:spcPts val="300"/>
              </a:spcBef>
              <a:spcAft>
                <a:spcPts val="0"/>
              </a:spcAft>
              <a:buClr>
                <a:schemeClr val="accent3"/>
              </a:buClr>
              <a:buSzPts val="1500"/>
              <a:buFont typeface="Georgia"/>
              <a:buChar char="◦"/>
              <a:defRPr sz="1500" b="0" i="0" u="none" strike="noStrike" cap="none">
                <a:solidFill>
                  <a:schemeClr val="accent3"/>
                </a:solidFill>
                <a:latin typeface="Georgia"/>
                <a:ea typeface="Georgia"/>
                <a:cs typeface="Georgia"/>
                <a:sym typeface="Georgia"/>
              </a:defRPr>
            </a:lvl8pPr>
            <a:lvl9pPr marL="4114800" marR="0" lvl="8" indent="-317500" algn="l" rtl="0">
              <a:lnSpc>
                <a:spcPct val="100000"/>
              </a:lnSpc>
              <a:spcBef>
                <a:spcPts val="300"/>
              </a:spcBef>
              <a:spcAft>
                <a:spcPts val="0"/>
              </a:spcAft>
              <a:buClr>
                <a:schemeClr val="accent3"/>
              </a:buClr>
              <a:buSzPts val="1400"/>
              <a:buFont typeface="Georgia"/>
              <a:buChar char="◦"/>
              <a:defRPr sz="1400" b="0" i="0" u="none" strike="noStrike" cap="none">
                <a:solidFill>
                  <a:schemeClr val="accent3"/>
                </a:solidFill>
                <a:latin typeface="Georgia"/>
                <a:ea typeface="Georgia"/>
                <a:cs typeface="Georgia"/>
                <a:sym typeface="Georgia"/>
              </a:defRPr>
            </a:lvl9pPr>
          </a:lstStyle>
          <a:p>
            <a:endParaRPr/>
          </a:p>
        </p:txBody>
      </p:sp>
      <p:sp>
        <p:nvSpPr>
          <p:cNvPr id="65" name="Shape 65"/>
          <p:cNvSpPr txBox="1">
            <a:spLocks noGrp="1"/>
          </p:cNvSpPr>
          <p:nvPr>
            <p:ph type="body" idx="3"/>
          </p:nvPr>
        </p:nvSpPr>
        <p:spPr>
          <a:xfrm>
            <a:off x="381000" y="2708518"/>
            <a:ext cx="4041648" cy="3886200"/>
          </a:xfrm>
          <a:prstGeom prst="rect">
            <a:avLst/>
          </a:prstGeom>
          <a:noFill/>
          <a:ln>
            <a:noFill/>
          </a:ln>
        </p:spPr>
        <p:txBody>
          <a:bodyPr spcFirstLastPara="1" wrap="square" lIns="91425" tIns="91425" rIns="91425" bIns="91425" anchor="t" anchorCtr="0"/>
          <a:lstStyle>
            <a:lvl1pPr marL="457200" marR="0" lvl="0" indent="-355600" algn="l" rtl="0">
              <a:lnSpc>
                <a:spcPct val="100000"/>
              </a:lnSpc>
              <a:spcBef>
                <a:spcPts val="300"/>
              </a:spcBef>
              <a:spcAft>
                <a:spcPts val="0"/>
              </a:spcAft>
              <a:buClr>
                <a:schemeClr val="accent3"/>
              </a:buClr>
              <a:buSzPts val="2000"/>
              <a:buFont typeface="Georgia"/>
              <a:buChar char="•"/>
              <a:defRPr sz="2000" b="0" i="0" u="none" strike="noStrike" cap="none">
                <a:solidFill>
                  <a:schemeClr val="dk1"/>
                </a:solidFill>
                <a:latin typeface="Georgia"/>
                <a:ea typeface="Georgia"/>
                <a:cs typeface="Georgia"/>
                <a:sym typeface="Georgia"/>
              </a:defRPr>
            </a:lvl1pPr>
            <a:lvl2pPr marL="914400" marR="0" lvl="1" indent="-355600" algn="l" rtl="0">
              <a:lnSpc>
                <a:spcPct val="100000"/>
              </a:lnSpc>
              <a:spcBef>
                <a:spcPts val="300"/>
              </a:spcBef>
              <a:spcAft>
                <a:spcPts val="0"/>
              </a:spcAft>
              <a:buClr>
                <a:schemeClr val="accent2"/>
              </a:buClr>
              <a:buSzPts val="2000"/>
              <a:buFont typeface="Georgia"/>
              <a:buChar char="▫"/>
              <a:defRPr sz="2000" b="0" i="0" u="none" strike="noStrike" cap="none">
                <a:solidFill>
                  <a:schemeClr val="accent2"/>
                </a:solidFill>
                <a:latin typeface="Georgia"/>
                <a:ea typeface="Georgia"/>
                <a:cs typeface="Georgia"/>
                <a:sym typeface="Georgia"/>
              </a:defRPr>
            </a:lvl2pPr>
            <a:lvl3pPr marL="1371600" marR="0" lvl="2" indent="-342900" algn="l" rtl="0">
              <a:lnSpc>
                <a:spcPct val="100000"/>
              </a:lnSpc>
              <a:spcBef>
                <a:spcPts val="300"/>
              </a:spcBef>
              <a:spcAft>
                <a:spcPts val="0"/>
              </a:spcAft>
              <a:buClr>
                <a:schemeClr val="accent1"/>
              </a:buClr>
              <a:buSzPts val="1800"/>
              <a:buFont typeface="Noto Sans Symbols"/>
              <a:buChar char="⚫"/>
              <a:defRPr sz="1800" b="0" i="0" u="none" strike="noStrike" cap="none">
                <a:solidFill>
                  <a:schemeClr val="accent1"/>
                </a:solidFill>
                <a:latin typeface="Georgia"/>
                <a:ea typeface="Georgia"/>
                <a:cs typeface="Georgia"/>
                <a:sym typeface="Georgia"/>
              </a:defRPr>
            </a:lvl3pPr>
            <a:lvl4pPr marL="1828800" marR="0" lvl="3" indent="-330200" algn="l" rtl="0">
              <a:lnSpc>
                <a:spcPct val="100000"/>
              </a:lnSpc>
              <a:spcBef>
                <a:spcPts val="300"/>
              </a:spcBef>
              <a:spcAft>
                <a:spcPts val="0"/>
              </a:spcAft>
              <a:buClr>
                <a:schemeClr val="accent1"/>
              </a:buClr>
              <a:buSzPts val="1600"/>
              <a:buFont typeface="Noto Sans Symbols"/>
              <a:buChar char="⚫"/>
              <a:defRPr sz="1600" b="0" i="0" u="none" strike="noStrike" cap="none">
                <a:solidFill>
                  <a:schemeClr val="accent1"/>
                </a:solidFill>
                <a:latin typeface="Georgia"/>
                <a:ea typeface="Georgia"/>
                <a:cs typeface="Georgia"/>
                <a:sym typeface="Georgia"/>
              </a:defRPr>
            </a:lvl4pPr>
            <a:lvl5pPr marL="2286000" marR="0" lvl="4" indent="-330200" algn="l" rtl="0">
              <a:lnSpc>
                <a:spcPct val="100000"/>
              </a:lnSpc>
              <a:spcBef>
                <a:spcPts val="300"/>
              </a:spcBef>
              <a:spcAft>
                <a:spcPts val="0"/>
              </a:spcAft>
              <a:buClr>
                <a:schemeClr val="accent3"/>
              </a:buClr>
              <a:buSzPts val="1600"/>
              <a:buFont typeface="Georgia"/>
              <a:buChar char="▫"/>
              <a:defRPr sz="1600" b="0" i="0" u="none" strike="noStrike" cap="none">
                <a:solidFill>
                  <a:schemeClr val="accent3"/>
                </a:solidFill>
                <a:latin typeface="Georgia"/>
                <a:ea typeface="Georgia"/>
                <a:cs typeface="Georgia"/>
                <a:sym typeface="Georgia"/>
              </a:defRPr>
            </a:lvl5pPr>
            <a:lvl6pPr marL="2743200" marR="0" lvl="5" indent="-342900" algn="l" rtl="0">
              <a:lnSpc>
                <a:spcPct val="100000"/>
              </a:lnSpc>
              <a:spcBef>
                <a:spcPts val="300"/>
              </a:spcBef>
              <a:spcAft>
                <a:spcPts val="0"/>
              </a:spcAft>
              <a:buClr>
                <a:schemeClr val="accent3"/>
              </a:buClr>
              <a:buSzPts val="1800"/>
              <a:buFont typeface="Georgia"/>
              <a:buChar char="▫"/>
              <a:defRPr sz="1800" b="0" i="0" u="none" strike="noStrike" cap="none">
                <a:solidFill>
                  <a:schemeClr val="accent3"/>
                </a:solidFill>
                <a:latin typeface="Georgia"/>
                <a:ea typeface="Georgia"/>
                <a:cs typeface="Georgia"/>
                <a:sym typeface="Georgia"/>
              </a:defRPr>
            </a:lvl6pPr>
            <a:lvl7pPr marL="3200400" marR="0" lvl="6" indent="-330200" algn="l" rtl="0">
              <a:lnSpc>
                <a:spcPct val="100000"/>
              </a:lnSpc>
              <a:spcBef>
                <a:spcPts val="300"/>
              </a:spcBef>
              <a:spcAft>
                <a:spcPts val="0"/>
              </a:spcAft>
              <a:buClr>
                <a:schemeClr val="accent3"/>
              </a:buClr>
              <a:buSzPts val="1600"/>
              <a:buFont typeface="Georgia"/>
              <a:buChar char="▫"/>
              <a:defRPr sz="1600" b="0" i="0" u="none" strike="noStrike" cap="none">
                <a:solidFill>
                  <a:schemeClr val="accent3"/>
                </a:solidFill>
                <a:latin typeface="Georgia"/>
                <a:ea typeface="Georgia"/>
                <a:cs typeface="Georgia"/>
                <a:sym typeface="Georgia"/>
              </a:defRPr>
            </a:lvl7pPr>
            <a:lvl8pPr marL="3657600" marR="0" lvl="7" indent="-323850" algn="l" rtl="0">
              <a:lnSpc>
                <a:spcPct val="100000"/>
              </a:lnSpc>
              <a:spcBef>
                <a:spcPts val="300"/>
              </a:spcBef>
              <a:spcAft>
                <a:spcPts val="0"/>
              </a:spcAft>
              <a:buClr>
                <a:schemeClr val="accent3"/>
              </a:buClr>
              <a:buSzPts val="1500"/>
              <a:buFont typeface="Georgia"/>
              <a:buChar char="◦"/>
              <a:defRPr sz="1500" b="0" i="0" u="none" strike="noStrike" cap="none">
                <a:solidFill>
                  <a:schemeClr val="accent3"/>
                </a:solidFill>
                <a:latin typeface="Georgia"/>
                <a:ea typeface="Georgia"/>
                <a:cs typeface="Georgia"/>
                <a:sym typeface="Georgia"/>
              </a:defRPr>
            </a:lvl8pPr>
            <a:lvl9pPr marL="4114800" marR="0" lvl="8" indent="-317500" algn="l" rtl="0">
              <a:lnSpc>
                <a:spcPct val="100000"/>
              </a:lnSpc>
              <a:spcBef>
                <a:spcPts val="300"/>
              </a:spcBef>
              <a:spcAft>
                <a:spcPts val="0"/>
              </a:spcAft>
              <a:buClr>
                <a:schemeClr val="accent3"/>
              </a:buClr>
              <a:buSzPts val="1400"/>
              <a:buFont typeface="Georgia"/>
              <a:buChar char="◦"/>
              <a:defRPr sz="1400" b="0" i="0" u="none" strike="noStrike" cap="none">
                <a:solidFill>
                  <a:schemeClr val="accent3"/>
                </a:solidFill>
                <a:latin typeface="Georgia"/>
                <a:ea typeface="Georgia"/>
                <a:cs typeface="Georgia"/>
                <a:sym typeface="Georgia"/>
              </a:defRPr>
            </a:lvl9pPr>
          </a:lstStyle>
          <a:p>
            <a:endParaRPr/>
          </a:p>
        </p:txBody>
      </p:sp>
      <p:sp>
        <p:nvSpPr>
          <p:cNvPr id="66" name="Shape 66"/>
          <p:cNvSpPr txBox="1">
            <a:spLocks noGrp="1"/>
          </p:cNvSpPr>
          <p:nvPr>
            <p:ph type="body" idx="4"/>
          </p:nvPr>
        </p:nvSpPr>
        <p:spPr>
          <a:xfrm>
            <a:off x="4718303" y="2708518"/>
            <a:ext cx="4041774" cy="3886200"/>
          </a:xfrm>
          <a:prstGeom prst="rect">
            <a:avLst/>
          </a:prstGeom>
          <a:noFill/>
          <a:ln>
            <a:noFill/>
          </a:ln>
        </p:spPr>
        <p:txBody>
          <a:bodyPr spcFirstLastPara="1" wrap="square" lIns="91425" tIns="91425" rIns="91425" bIns="91425" anchor="t" anchorCtr="0"/>
          <a:lstStyle>
            <a:lvl1pPr marL="457200" marR="0" lvl="0" indent="-355600" algn="l" rtl="0">
              <a:lnSpc>
                <a:spcPct val="100000"/>
              </a:lnSpc>
              <a:spcBef>
                <a:spcPts val="300"/>
              </a:spcBef>
              <a:spcAft>
                <a:spcPts val="0"/>
              </a:spcAft>
              <a:buClr>
                <a:schemeClr val="accent3"/>
              </a:buClr>
              <a:buSzPts val="2000"/>
              <a:buFont typeface="Georgia"/>
              <a:buChar char="•"/>
              <a:defRPr sz="2000" b="0" i="0" u="none" strike="noStrike" cap="none">
                <a:solidFill>
                  <a:schemeClr val="dk1"/>
                </a:solidFill>
                <a:latin typeface="Georgia"/>
                <a:ea typeface="Georgia"/>
                <a:cs typeface="Georgia"/>
                <a:sym typeface="Georgia"/>
              </a:defRPr>
            </a:lvl1pPr>
            <a:lvl2pPr marL="914400" marR="0" lvl="1" indent="-355600" algn="l" rtl="0">
              <a:lnSpc>
                <a:spcPct val="100000"/>
              </a:lnSpc>
              <a:spcBef>
                <a:spcPts val="300"/>
              </a:spcBef>
              <a:spcAft>
                <a:spcPts val="0"/>
              </a:spcAft>
              <a:buClr>
                <a:schemeClr val="accent2"/>
              </a:buClr>
              <a:buSzPts val="2000"/>
              <a:buFont typeface="Georgia"/>
              <a:buChar char="▫"/>
              <a:defRPr sz="2000" b="0" i="0" u="none" strike="noStrike" cap="none">
                <a:solidFill>
                  <a:schemeClr val="accent2"/>
                </a:solidFill>
                <a:latin typeface="Georgia"/>
                <a:ea typeface="Georgia"/>
                <a:cs typeface="Georgia"/>
                <a:sym typeface="Georgia"/>
              </a:defRPr>
            </a:lvl2pPr>
            <a:lvl3pPr marL="1371600" marR="0" lvl="2" indent="-342900" algn="l" rtl="0">
              <a:lnSpc>
                <a:spcPct val="100000"/>
              </a:lnSpc>
              <a:spcBef>
                <a:spcPts val="300"/>
              </a:spcBef>
              <a:spcAft>
                <a:spcPts val="0"/>
              </a:spcAft>
              <a:buClr>
                <a:schemeClr val="accent1"/>
              </a:buClr>
              <a:buSzPts val="1800"/>
              <a:buFont typeface="Noto Sans Symbols"/>
              <a:buChar char="⚫"/>
              <a:defRPr sz="1800" b="0" i="0" u="none" strike="noStrike" cap="none">
                <a:solidFill>
                  <a:schemeClr val="accent1"/>
                </a:solidFill>
                <a:latin typeface="Georgia"/>
                <a:ea typeface="Georgia"/>
                <a:cs typeface="Georgia"/>
                <a:sym typeface="Georgia"/>
              </a:defRPr>
            </a:lvl3pPr>
            <a:lvl4pPr marL="1828800" marR="0" lvl="3" indent="-330200" algn="l" rtl="0">
              <a:lnSpc>
                <a:spcPct val="100000"/>
              </a:lnSpc>
              <a:spcBef>
                <a:spcPts val="300"/>
              </a:spcBef>
              <a:spcAft>
                <a:spcPts val="0"/>
              </a:spcAft>
              <a:buClr>
                <a:schemeClr val="accent1"/>
              </a:buClr>
              <a:buSzPts val="1600"/>
              <a:buFont typeface="Noto Sans Symbols"/>
              <a:buChar char="⚫"/>
              <a:defRPr sz="1600" b="0" i="0" u="none" strike="noStrike" cap="none">
                <a:solidFill>
                  <a:schemeClr val="accent1"/>
                </a:solidFill>
                <a:latin typeface="Georgia"/>
                <a:ea typeface="Georgia"/>
                <a:cs typeface="Georgia"/>
                <a:sym typeface="Georgia"/>
              </a:defRPr>
            </a:lvl4pPr>
            <a:lvl5pPr marL="2286000" marR="0" lvl="4" indent="-330200" algn="l" rtl="0">
              <a:lnSpc>
                <a:spcPct val="100000"/>
              </a:lnSpc>
              <a:spcBef>
                <a:spcPts val="300"/>
              </a:spcBef>
              <a:spcAft>
                <a:spcPts val="0"/>
              </a:spcAft>
              <a:buClr>
                <a:schemeClr val="accent3"/>
              </a:buClr>
              <a:buSzPts val="1600"/>
              <a:buFont typeface="Georgia"/>
              <a:buChar char="▫"/>
              <a:defRPr sz="1600" b="0" i="0" u="none" strike="noStrike" cap="none">
                <a:solidFill>
                  <a:schemeClr val="accent3"/>
                </a:solidFill>
                <a:latin typeface="Georgia"/>
                <a:ea typeface="Georgia"/>
                <a:cs typeface="Georgia"/>
                <a:sym typeface="Georgia"/>
              </a:defRPr>
            </a:lvl5pPr>
            <a:lvl6pPr marL="2743200" marR="0" lvl="5" indent="-342900" algn="l" rtl="0">
              <a:lnSpc>
                <a:spcPct val="100000"/>
              </a:lnSpc>
              <a:spcBef>
                <a:spcPts val="300"/>
              </a:spcBef>
              <a:spcAft>
                <a:spcPts val="0"/>
              </a:spcAft>
              <a:buClr>
                <a:schemeClr val="accent3"/>
              </a:buClr>
              <a:buSzPts val="1800"/>
              <a:buFont typeface="Georgia"/>
              <a:buChar char="▫"/>
              <a:defRPr sz="1800" b="0" i="0" u="none" strike="noStrike" cap="none">
                <a:solidFill>
                  <a:schemeClr val="accent3"/>
                </a:solidFill>
                <a:latin typeface="Georgia"/>
                <a:ea typeface="Georgia"/>
                <a:cs typeface="Georgia"/>
                <a:sym typeface="Georgia"/>
              </a:defRPr>
            </a:lvl6pPr>
            <a:lvl7pPr marL="3200400" marR="0" lvl="6" indent="-330200" algn="l" rtl="0">
              <a:lnSpc>
                <a:spcPct val="100000"/>
              </a:lnSpc>
              <a:spcBef>
                <a:spcPts val="300"/>
              </a:spcBef>
              <a:spcAft>
                <a:spcPts val="0"/>
              </a:spcAft>
              <a:buClr>
                <a:schemeClr val="accent3"/>
              </a:buClr>
              <a:buSzPts val="1600"/>
              <a:buFont typeface="Georgia"/>
              <a:buChar char="▫"/>
              <a:defRPr sz="1600" b="0" i="0" u="none" strike="noStrike" cap="none">
                <a:solidFill>
                  <a:schemeClr val="accent3"/>
                </a:solidFill>
                <a:latin typeface="Georgia"/>
                <a:ea typeface="Georgia"/>
                <a:cs typeface="Georgia"/>
                <a:sym typeface="Georgia"/>
              </a:defRPr>
            </a:lvl7pPr>
            <a:lvl8pPr marL="3657600" marR="0" lvl="7" indent="-323850" algn="l" rtl="0">
              <a:lnSpc>
                <a:spcPct val="100000"/>
              </a:lnSpc>
              <a:spcBef>
                <a:spcPts val="300"/>
              </a:spcBef>
              <a:spcAft>
                <a:spcPts val="0"/>
              </a:spcAft>
              <a:buClr>
                <a:schemeClr val="accent3"/>
              </a:buClr>
              <a:buSzPts val="1500"/>
              <a:buFont typeface="Georgia"/>
              <a:buChar char="◦"/>
              <a:defRPr sz="1500" b="0" i="0" u="none" strike="noStrike" cap="none">
                <a:solidFill>
                  <a:schemeClr val="accent3"/>
                </a:solidFill>
                <a:latin typeface="Georgia"/>
                <a:ea typeface="Georgia"/>
                <a:cs typeface="Georgia"/>
                <a:sym typeface="Georgia"/>
              </a:defRPr>
            </a:lvl8pPr>
            <a:lvl9pPr marL="4114800" marR="0" lvl="8" indent="-317500" algn="l" rtl="0">
              <a:lnSpc>
                <a:spcPct val="100000"/>
              </a:lnSpc>
              <a:spcBef>
                <a:spcPts val="300"/>
              </a:spcBef>
              <a:spcAft>
                <a:spcPts val="0"/>
              </a:spcAft>
              <a:buClr>
                <a:schemeClr val="accent3"/>
              </a:buClr>
              <a:buSzPts val="1400"/>
              <a:buFont typeface="Georgia"/>
              <a:buChar char="◦"/>
              <a:defRPr sz="1400" b="0" i="0" u="none" strike="noStrike" cap="none">
                <a:solidFill>
                  <a:schemeClr val="accent3"/>
                </a:solidFill>
                <a:latin typeface="Georgia"/>
                <a:ea typeface="Georgia"/>
                <a:cs typeface="Georgia"/>
                <a:sym typeface="Georgia"/>
              </a:defRPr>
            </a:lvl9pPr>
          </a:lstStyle>
          <a:p>
            <a:endParaRPr/>
          </a:p>
        </p:txBody>
      </p:sp>
      <p:sp>
        <p:nvSpPr>
          <p:cNvPr id="67" name="Shape 67"/>
          <p:cNvSpPr txBox="1">
            <a:spLocks noGrp="1"/>
          </p:cNvSpPr>
          <p:nvPr>
            <p:ph type="dt" idx="10"/>
          </p:nvPr>
        </p:nvSpPr>
        <p:spPr>
          <a:xfrm>
            <a:off x="6586535" y="612647"/>
            <a:ext cx="957264" cy="4572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accent2"/>
              </a:buClr>
              <a:buSzPts val="1400"/>
              <a:buFont typeface="Georgia"/>
              <a:buNone/>
              <a:defRPr sz="800" b="0" i="0" u="none" strike="noStrike" cap="none">
                <a:solidFill>
                  <a:schemeClr val="accent2"/>
                </a:solidFill>
                <a:latin typeface="Georgia"/>
                <a:ea typeface="Georgia"/>
                <a:cs typeface="Georgia"/>
                <a:sym typeface="Georgia"/>
              </a:defRPr>
            </a:lvl1pPr>
            <a:lvl2pPr marL="457200" marR="0" lvl="1"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914400" marR="0" lvl="2"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3pPr>
            <a:lvl4pPr marL="1371600" marR="0" lvl="3"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1828800" marR="0" lvl="4"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286000" marR="0" lvl="5"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6pPr>
            <a:lvl7pPr marL="2743200" marR="0" lvl="6"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7pPr>
            <a:lvl8pPr marL="3200400" marR="0" lvl="7"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8pPr>
            <a:lvl9pPr marL="3657600" marR="0" lvl="8"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9pPr>
          </a:lstStyle>
          <a:p>
            <a:endParaRPr/>
          </a:p>
        </p:txBody>
      </p:sp>
      <p:sp>
        <p:nvSpPr>
          <p:cNvPr id="68" name="Shape 68"/>
          <p:cNvSpPr txBox="1">
            <a:spLocks noGrp="1"/>
          </p:cNvSpPr>
          <p:nvPr>
            <p:ph type="sldNum" idx="12"/>
          </p:nvPr>
        </p:nvSpPr>
        <p:spPr>
          <a:xfrm>
            <a:off x="8174735" y="2271"/>
            <a:ext cx="762000" cy="365759"/>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1pPr>
            <a:lvl2pPr marL="0" marR="0" lvl="1"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2pPr>
            <a:lvl3pPr marL="0" marR="0" lvl="2"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3pPr>
            <a:lvl4pPr marL="0" marR="0" lvl="3"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4pPr>
            <a:lvl5pPr marL="0" marR="0" lvl="4"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5pPr>
            <a:lvl6pPr marL="0" marR="0" lvl="5"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6pPr>
            <a:lvl7pPr marL="0" marR="0" lvl="6"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7pPr>
            <a:lvl8pPr marL="0" marR="0" lvl="7"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8pPr>
            <a:lvl9pPr marL="0" marR="0" lvl="8"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9pPr>
          </a:lstStyle>
          <a:p>
            <a:pPr marL="0" lvl="0" indent="0">
              <a:spcBef>
                <a:spcPts val="0"/>
              </a:spcBef>
              <a:spcAft>
                <a:spcPts val="0"/>
              </a:spcAft>
              <a:buNone/>
            </a:pPr>
            <a:fld id="{00000000-1234-1234-1234-123412341234}" type="slidenum">
              <a:rPr lang="es-ES"/>
              <a:t>‹Nº›</a:t>
            </a:fld>
            <a:endParaRPr/>
          </a:p>
        </p:txBody>
      </p:sp>
      <p:sp>
        <p:nvSpPr>
          <p:cNvPr id="69" name="Shape 69"/>
          <p:cNvSpPr txBox="1">
            <a:spLocks noGrp="1"/>
          </p:cNvSpPr>
          <p:nvPr>
            <p:ph type="ftr" idx="11"/>
          </p:nvPr>
        </p:nvSpPr>
        <p:spPr>
          <a:xfrm>
            <a:off x="5257800" y="612647"/>
            <a:ext cx="1325880" cy="457200"/>
          </a:xfrm>
          <a:prstGeom prst="rect">
            <a:avLst/>
          </a:prstGeom>
          <a:noFill/>
          <a:ln>
            <a:noFill/>
          </a:ln>
        </p:spPr>
        <p:txBody>
          <a:bodyPr spcFirstLastPara="1" wrap="square" lIns="91425" tIns="91425" rIns="91425" bIns="91425" anchor="t" anchorCtr="0"/>
          <a:lstStyle>
            <a:lvl1pPr marL="0" marR="0" lvl="0" indent="0" algn="r" rtl="0">
              <a:lnSpc>
                <a:spcPct val="100000"/>
              </a:lnSpc>
              <a:spcBef>
                <a:spcPts val="0"/>
              </a:spcBef>
              <a:spcAft>
                <a:spcPts val="0"/>
              </a:spcAft>
              <a:buClr>
                <a:schemeClr val="accent2"/>
              </a:buClr>
              <a:buSzPts val="1400"/>
              <a:buFont typeface="Georgia"/>
              <a:buNone/>
              <a:defRPr sz="800" b="0" i="0" u="none" strike="noStrike" cap="none">
                <a:solidFill>
                  <a:schemeClr val="accent2"/>
                </a:solidFill>
                <a:latin typeface="Georgia"/>
                <a:ea typeface="Georgia"/>
                <a:cs typeface="Georgia"/>
                <a:sym typeface="Georgia"/>
              </a:defRPr>
            </a:lvl1pPr>
            <a:lvl2pPr marL="457200" marR="0" lvl="1"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914400" marR="0" lvl="2"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3pPr>
            <a:lvl4pPr marL="1371600" marR="0" lvl="3"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1828800" marR="0" lvl="4"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286000" marR="0" lvl="5"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6pPr>
            <a:lvl7pPr marL="2743200" marR="0" lvl="6"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7pPr>
            <a:lvl8pPr marL="3200400" marR="0" lvl="7"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8pPr>
            <a:lvl9pPr marL="3657600" marR="0" lvl="8"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ólo el título" type="titleOnly">
  <p:cSld name="TITLE_ONLY">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57200" y="1143000"/>
            <a:ext cx="8229600" cy="1069847"/>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chemeClr val="dk2"/>
              </a:buClr>
              <a:buSzPts val="1400"/>
              <a:buFont typeface="Trebuchet MS"/>
              <a:buNone/>
              <a:defRPr sz="4000" b="0" i="0" u="none" strike="noStrike" cap="none">
                <a:solidFill>
                  <a:schemeClr val="dk2"/>
                </a:solidFill>
                <a:latin typeface="Trebuchet MS"/>
                <a:ea typeface="Trebuchet MS"/>
                <a:cs typeface="Trebuchet MS"/>
                <a:sym typeface="Trebuchet MS"/>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2" name="Shape 72"/>
          <p:cNvSpPr txBox="1">
            <a:spLocks noGrp="1"/>
          </p:cNvSpPr>
          <p:nvPr>
            <p:ph type="dt" idx="10"/>
          </p:nvPr>
        </p:nvSpPr>
        <p:spPr>
          <a:xfrm>
            <a:off x="6583679" y="612647"/>
            <a:ext cx="957264" cy="4572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accent2"/>
              </a:buClr>
              <a:buSzPts val="1400"/>
              <a:buFont typeface="Georgia"/>
              <a:buNone/>
              <a:defRPr sz="800" b="0" i="0" u="none" strike="noStrike" cap="none">
                <a:solidFill>
                  <a:schemeClr val="accent2"/>
                </a:solidFill>
                <a:latin typeface="Georgia"/>
                <a:ea typeface="Georgia"/>
                <a:cs typeface="Georgia"/>
                <a:sym typeface="Georgia"/>
              </a:defRPr>
            </a:lvl1pPr>
            <a:lvl2pPr marL="457200" marR="0" lvl="1"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914400" marR="0" lvl="2"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3pPr>
            <a:lvl4pPr marL="1371600" marR="0" lvl="3"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1828800" marR="0" lvl="4"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286000" marR="0" lvl="5"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6pPr>
            <a:lvl7pPr marL="2743200" marR="0" lvl="6"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7pPr>
            <a:lvl8pPr marL="3200400" marR="0" lvl="7"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8pPr>
            <a:lvl9pPr marL="3657600" marR="0" lvl="8"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9pPr>
          </a:lstStyle>
          <a:p>
            <a:endParaRPr/>
          </a:p>
        </p:txBody>
      </p:sp>
      <p:sp>
        <p:nvSpPr>
          <p:cNvPr id="73" name="Shape 73"/>
          <p:cNvSpPr txBox="1">
            <a:spLocks noGrp="1"/>
          </p:cNvSpPr>
          <p:nvPr>
            <p:ph type="ftr" idx="11"/>
          </p:nvPr>
        </p:nvSpPr>
        <p:spPr>
          <a:xfrm>
            <a:off x="5257800" y="612647"/>
            <a:ext cx="1325880" cy="457200"/>
          </a:xfrm>
          <a:prstGeom prst="rect">
            <a:avLst/>
          </a:prstGeom>
          <a:noFill/>
          <a:ln>
            <a:noFill/>
          </a:ln>
        </p:spPr>
        <p:txBody>
          <a:bodyPr spcFirstLastPara="1" wrap="square" lIns="91425" tIns="91425" rIns="91425" bIns="91425" anchor="t" anchorCtr="0"/>
          <a:lstStyle>
            <a:lvl1pPr marL="0" marR="0" lvl="0" indent="0" algn="r" rtl="0">
              <a:lnSpc>
                <a:spcPct val="100000"/>
              </a:lnSpc>
              <a:spcBef>
                <a:spcPts val="0"/>
              </a:spcBef>
              <a:spcAft>
                <a:spcPts val="0"/>
              </a:spcAft>
              <a:buClr>
                <a:schemeClr val="accent2"/>
              </a:buClr>
              <a:buSzPts val="1400"/>
              <a:buFont typeface="Georgia"/>
              <a:buNone/>
              <a:defRPr sz="800" b="0" i="0" u="none" strike="noStrike" cap="none">
                <a:solidFill>
                  <a:schemeClr val="accent2"/>
                </a:solidFill>
                <a:latin typeface="Georgia"/>
                <a:ea typeface="Georgia"/>
                <a:cs typeface="Georgia"/>
                <a:sym typeface="Georgia"/>
              </a:defRPr>
            </a:lvl1pPr>
            <a:lvl2pPr marL="457200" marR="0" lvl="1"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914400" marR="0" lvl="2"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3pPr>
            <a:lvl4pPr marL="1371600" marR="0" lvl="3"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1828800" marR="0" lvl="4"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286000" marR="0" lvl="5"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6pPr>
            <a:lvl7pPr marL="2743200" marR="0" lvl="6"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7pPr>
            <a:lvl8pPr marL="3200400" marR="0" lvl="7"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8pPr>
            <a:lvl9pPr marL="3657600" marR="0" lvl="8"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9pPr>
          </a:lstStyle>
          <a:p>
            <a:endParaRPr/>
          </a:p>
        </p:txBody>
      </p:sp>
      <p:sp>
        <p:nvSpPr>
          <p:cNvPr id="74" name="Shape 74"/>
          <p:cNvSpPr txBox="1">
            <a:spLocks noGrp="1"/>
          </p:cNvSpPr>
          <p:nvPr>
            <p:ph type="sldNum" idx="12"/>
          </p:nvPr>
        </p:nvSpPr>
        <p:spPr>
          <a:xfrm>
            <a:off x="8174735" y="2271"/>
            <a:ext cx="762000" cy="365759"/>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1pPr>
            <a:lvl2pPr marL="0" marR="0" lvl="1"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2pPr>
            <a:lvl3pPr marL="0" marR="0" lvl="2"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3pPr>
            <a:lvl4pPr marL="0" marR="0" lvl="3"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4pPr>
            <a:lvl5pPr marL="0" marR="0" lvl="4"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5pPr>
            <a:lvl6pPr marL="0" marR="0" lvl="5"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6pPr>
            <a:lvl7pPr marL="0" marR="0" lvl="6"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7pPr>
            <a:lvl8pPr marL="0" marR="0" lvl="7"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8pPr>
            <a:lvl9pPr marL="0" marR="0" lvl="8"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75"/>
        <p:cNvGrpSpPr/>
        <p:nvPr/>
      </p:nvGrpSpPr>
      <p:grpSpPr>
        <a:xfrm>
          <a:off x="0" y="0"/>
          <a:ext cx="0" cy="0"/>
          <a:chOff x="0" y="0"/>
          <a:chExt cx="0" cy="0"/>
        </a:xfrm>
      </p:grpSpPr>
      <p:sp>
        <p:nvSpPr>
          <p:cNvPr id="76" name="Shape 76"/>
          <p:cNvSpPr txBox="1">
            <a:spLocks noGrp="1"/>
          </p:cNvSpPr>
          <p:nvPr>
            <p:ph type="dt" idx="10"/>
          </p:nvPr>
        </p:nvSpPr>
        <p:spPr>
          <a:xfrm>
            <a:off x="6586535" y="612647"/>
            <a:ext cx="957264" cy="4572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accent2"/>
              </a:buClr>
              <a:buSzPts val="1400"/>
              <a:buFont typeface="Georgia"/>
              <a:buNone/>
              <a:defRPr sz="800" b="0" i="0" u="none" strike="noStrike" cap="none">
                <a:solidFill>
                  <a:schemeClr val="accent2"/>
                </a:solidFill>
                <a:latin typeface="Georgia"/>
                <a:ea typeface="Georgia"/>
                <a:cs typeface="Georgia"/>
                <a:sym typeface="Georgia"/>
              </a:defRPr>
            </a:lvl1pPr>
            <a:lvl2pPr marL="457200" marR="0" lvl="1"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914400" marR="0" lvl="2"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3pPr>
            <a:lvl4pPr marL="1371600" marR="0" lvl="3"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1828800" marR="0" lvl="4"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286000" marR="0" lvl="5"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6pPr>
            <a:lvl7pPr marL="2743200" marR="0" lvl="6"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7pPr>
            <a:lvl8pPr marL="3200400" marR="0" lvl="7"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8pPr>
            <a:lvl9pPr marL="3657600" marR="0" lvl="8"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9pPr>
          </a:lstStyle>
          <a:p>
            <a:endParaRPr/>
          </a:p>
        </p:txBody>
      </p:sp>
      <p:sp>
        <p:nvSpPr>
          <p:cNvPr id="77" name="Shape 77"/>
          <p:cNvSpPr txBox="1">
            <a:spLocks noGrp="1"/>
          </p:cNvSpPr>
          <p:nvPr>
            <p:ph type="ftr" idx="11"/>
          </p:nvPr>
        </p:nvSpPr>
        <p:spPr>
          <a:xfrm>
            <a:off x="5257800" y="612647"/>
            <a:ext cx="1325880" cy="457200"/>
          </a:xfrm>
          <a:prstGeom prst="rect">
            <a:avLst/>
          </a:prstGeom>
          <a:noFill/>
          <a:ln>
            <a:noFill/>
          </a:ln>
        </p:spPr>
        <p:txBody>
          <a:bodyPr spcFirstLastPara="1" wrap="square" lIns="91425" tIns="91425" rIns="91425" bIns="91425" anchor="t" anchorCtr="0"/>
          <a:lstStyle>
            <a:lvl1pPr marL="0" marR="0" lvl="0" indent="0" algn="r" rtl="0">
              <a:lnSpc>
                <a:spcPct val="100000"/>
              </a:lnSpc>
              <a:spcBef>
                <a:spcPts val="0"/>
              </a:spcBef>
              <a:spcAft>
                <a:spcPts val="0"/>
              </a:spcAft>
              <a:buClr>
                <a:schemeClr val="accent2"/>
              </a:buClr>
              <a:buSzPts val="1400"/>
              <a:buFont typeface="Georgia"/>
              <a:buNone/>
              <a:defRPr sz="800" b="0" i="0" u="none" strike="noStrike" cap="none">
                <a:solidFill>
                  <a:schemeClr val="accent2"/>
                </a:solidFill>
                <a:latin typeface="Georgia"/>
                <a:ea typeface="Georgia"/>
                <a:cs typeface="Georgia"/>
                <a:sym typeface="Georgia"/>
              </a:defRPr>
            </a:lvl1pPr>
            <a:lvl2pPr marL="457200" marR="0" lvl="1"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914400" marR="0" lvl="2"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3pPr>
            <a:lvl4pPr marL="1371600" marR="0" lvl="3"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1828800" marR="0" lvl="4"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286000" marR="0" lvl="5"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6pPr>
            <a:lvl7pPr marL="2743200" marR="0" lvl="6"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7pPr>
            <a:lvl8pPr marL="3200400" marR="0" lvl="7"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8pPr>
            <a:lvl9pPr marL="3657600" marR="0" lvl="8"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9pPr>
          </a:lstStyle>
          <a:p>
            <a:endParaRPr/>
          </a:p>
        </p:txBody>
      </p:sp>
      <p:sp>
        <p:nvSpPr>
          <p:cNvPr id="78" name="Shape 78"/>
          <p:cNvSpPr txBox="1">
            <a:spLocks noGrp="1"/>
          </p:cNvSpPr>
          <p:nvPr>
            <p:ph type="sldNum" idx="12"/>
          </p:nvPr>
        </p:nvSpPr>
        <p:spPr>
          <a:xfrm>
            <a:off x="8174735" y="2271"/>
            <a:ext cx="762000" cy="365759"/>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1pPr>
            <a:lvl2pPr marL="0" marR="0" lvl="1"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2pPr>
            <a:lvl3pPr marL="0" marR="0" lvl="2"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3pPr>
            <a:lvl4pPr marL="0" marR="0" lvl="3"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4pPr>
            <a:lvl5pPr marL="0" marR="0" lvl="4"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5pPr>
            <a:lvl6pPr marL="0" marR="0" lvl="5"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6pPr>
            <a:lvl7pPr marL="0" marR="0" lvl="6"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7pPr>
            <a:lvl8pPr marL="0" marR="0" lvl="7"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8pPr>
            <a:lvl9pPr marL="0" marR="0" lvl="8"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5353496" y="1101970"/>
            <a:ext cx="3383280" cy="877823"/>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dk2"/>
              </a:buClr>
              <a:buSzPts val="1400"/>
              <a:buFont typeface="Trebuchet MS"/>
              <a:buNone/>
              <a:defRPr sz="1800" b="1" i="0" u="none" strike="noStrike" cap="none">
                <a:solidFill>
                  <a:schemeClr val="dk2"/>
                </a:solidFill>
                <a:latin typeface="Trebuchet MS"/>
                <a:ea typeface="Trebuchet MS"/>
                <a:cs typeface="Trebuchet MS"/>
                <a:sym typeface="Trebuchet MS"/>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81" name="Shape 81"/>
          <p:cNvSpPr txBox="1">
            <a:spLocks noGrp="1"/>
          </p:cNvSpPr>
          <p:nvPr>
            <p:ph type="body" idx="1"/>
          </p:nvPr>
        </p:nvSpPr>
        <p:spPr>
          <a:xfrm>
            <a:off x="5353496" y="2010726"/>
            <a:ext cx="3383280" cy="461772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300"/>
              </a:spcBef>
              <a:spcAft>
                <a:spcPts val="0"/>
              </a:spcAft>
              <a:buClr>
                <a:schemeClr val="accent3"/>
              </a:buClr>
              <a:buSzPts val="2800"/>
              <a:buFont typeface="Georgia"/>
              <a:buNone/>
              <a:defRPr sz="1400" b="0" i="0" u="none" strike="noStrike" cap="none">
                <a:solidFill>
                  <a:schemeClr val="dk1"/>
                </a:solidFill>
                <a:latin typeface="Georgia"/>
                <a:ea typeface="Georgia"/>
                <a:cs typeface="Georgia"/>
                <a:sym typeface="Georgia"/>
              </a:defRPr>
            </a:lvl1pPr>
            <a:lvl2pPr marL="914400" marR="0" lvl="1" indent="-228600" algn="l" rtl="0">
              <a:lnSpc>
                <a:spcPct val="100000"/>
              </a:lnSpc>
              <a:spcBef>
                <a:spcPts val="300"/>
              </a:spcBef>
              <a:spcAft>
                <a:spcPts val="0"/>
              </a:spcAft>
              <a:buClr>
                <a:schemeClr val="accent2"/>
              </a:buClr>
              <a:buSzPts val="2600"/>
              <a:buFont typeface="Georgia"/>
              <a:buNone/>
              <a:defRPr sz="1200" b="0" i="0" u="none" strike="noStrike" cap="none">
                <a:solidFill>
                  <a:schemeClr val="accent2"/>
                </a:solidFill>
                <a:latin typeface="Georgia"/>
                <a:ea typeface="Georgia"/>
                <a:cs typeface="Georgia"/>
                <a:sym typeface="Georgia"/>
              </a:defRPr>
            </a:lvl2pPr>
            <a:lvl3pPr marL="1371600" marR="0" lvl="2" indent="-228600" algn="l" rtl="0">
              <a:lnSpc>
                <a:spcPct val="100000"/>
              </a:lnSpc>
              <a:spcBef>
                <a:spcPts val="300"/>
              </a:spcBef>
              <a:spcAft>
                <a:spcPts val="0"/>
              </a:spcAft>
              <a:buClr>
                <a:schemeClr val="accent1"/>
              </a:buClr>
              <a:buSzPts val="2400"/>
              <a:buFont typeface="Noto Sans Symbols"/>
              <a:buNone/>
              <a:defRPr sz="1000" b="0" i="0" u="none" strike="noStrike" cap="none">
                <a:solidFill>
                  <a:schemeClr val="accent1"/>
                </a:solidFill>
                <a:latin typeface="Georgia"/>
                <a:ea typeface="Georgia"/>
                <a:cs typeface="Georgia"/>
                <a:sym typeface="Georgia"/>
              </a:defRPr>
            </a:lvl3pPr>
            <a:lvl4pPr marL="1828800" marR="0" lvl="3" indent="-228600" algn="l" rtl="0">
              <a:lnSpc>
                <a:spcPct val="100000"/>
              </a:lnSpc>
              <a:spcBef>
                <a:spcPts val="300"/>
              </a:spcBef>
              <a:spcAft>
                <a:spcPts val="0"/>
              </a:spcAft>
              <a:buClr>
                <a:schemeClr val="accent1"/>
              </a:buClr>
              <a:buSzPts val="2200"/>
              <a:buFont typeface="Noto Sans Symbols"/>
              <a:buNone/>
              <a:defRPr sz="900" b="0" i="0" u="none" strike="noStrike" cap="none">
                <a:solidFill>
                  <a:schemeClr val="accent1"/>
                </a:solidFill>
                <a:latin typeface="Georgia"/>
                <a:ea typeface="Georgia"/>
                <a:cs typeface="Georgia"/>
                <a:sym typeface="Georgia"/>
              </a:defRPr>
            </a:lvl4pPr>
            <a:lvl5pPr marL="2286000" marR="0" lvl="4" indent="-228600" algn="l" rtl="0">
              <a:lnSpc>
                <a:spcPct val="100000"/>
              </a:lnSpc>
              <a:spcBef>
                <a:spcPts val="300"/>
              </a:spcBef>
              <a:spcAft>
                <a:spcPts val="0"/>
              </a:spcAft>
              <a:buClr>
                <a:schemeClr val="accent3"/>
              </a:buClr>
              <a:buSzPts val="2000"/>
              <a:buFont typeface="Georgia"/>
              <a:buNone/>
              <a:defRPr sz="900" b="0" i="0" u="none" strike="noStrike" cap="none">
                <a:solidFill>
                  <a:schemeClr val="accent3"/>
                </a:solidFill>
                <a:latin typeface="Georgia"/>
                <a:ea typeface="Georgia"/>
                <a:cs typeface="Georgia"/>
                <a:sym typeface="Georgia"/>
              </a:defRPr>
            </a:lvl5pPr>
            <a:lvl6pPr marL="2743200" marR="0" lvl="5" indent="-342900" algn="l" rtl="0">
              <a:lnSpc>
                <a:spcPct val="100000"/>
              </a:lnSpc>
              <a:spcBef>
                <a:spcPts val="300"/>
              </a:spcBef>
              <a:spcAft>
                <a:spcPts val="0"/>
              </a:spcAft>
              <a:buClr>
                <a:schemeClr val="accent3"/>
              </a:buClr>
              <a:buSzPts val="1800"/>
              <a:buFont typeface="Georgia"/>
              <a:buChar char="▫"/>
              <a:defRPr sz="1800" b="0" i="0" u="none" strike="noStrike" cap="none">
                <a:solidFill>
                  <a:schemeClr val="accent3"/>
                </a:solidFill>
                <a:latin typeface="Georgia"/>
                <a:ea typeface="Georgia"/>
                <a:cs typeface="Georgia"/>
                <a:sym typeface="Georgia"/>
              </a:defRPr>
            </a:lvl6pPr>
            <a:lvl7pPr marL="3200400" marR="0" lvl="6" indent="-330200" algn="l" rtl="0">
              <a:lnSpc>
                <a:spcPct val="100000"/>
              </a:lnSpc>
              <a:spcBef>
                <a:spcPts val="300"/>
              </a:spcBef>
              <a:spcAft>
                <a:spcPts val="0"/>
              </a:spcAft>
              <a:buClr>
                <a:schemeClr val="accent3"/>
              </a:buClr>
              <a:buSzPts val="1600"/>
              <a:buFont typeface="Georgia"/>
              <a:buChar char="▫"/>
              <a:defRPr sz="1600" b="0" i="0" u="none" strike="noStrike" cap="none">
                <a:solidFill>
                  <a:schemeClr val="accent3"/>
                </a:solidFill>
                <a:latin typeface="Georgia"/>
                <a:ea typeface="Georgia"/>
                <a:cs typeface="Georgia"/>
                <a:sym typeface="Georgia"/>
              </a:defRPr>
            </a:lvl7pPr>
            <a:lvl8pPr marL="3657600" marR="0" lvl="7" indent="-323850" algn="l" rtl="0">
              <a:lnSpc>
                <a:spcPct val="100000"/>
              </a:lnSpc>
              <a:spcBef>
                <a:spcPts val="300"/>
              </a:spcBef>
              <a:spcAft>
                <a:spcPts val="0"/>
              </a:spcAft>
              <a:buClr>
                <a:schemeClr val="accent3"/>
              </a:buClr>
              <a:buSzPts val="1500"/>
              <a:buFont typeface="Georgia"/>
              <a:buChar char="◦"/>
              <a:defRPr sz="1500" b="0" i="0" u="none" strike="noStrike" cap="none">
                <a:solidFill>
                  <a:schemeClr val="accent3"/>
                </a:solidFill>
                <a:latin typeface="Georgia"/>
                <a:ea typeface="Georgia"/>
                <a:cs typeface="Georgia"/>
                <a:sym typeface="Georgia"/>
              </a:defRPr>
            </a:lvl8pPr>
            <a:lvl9pPr marL="4114800" marR="0" lvl="8" indent="-317500" algn="l" rtl="0">
              <a:lnSpc>
                <a:spcPct val="100000"/>
              </a:lnSpc>
              <a:spcBef>
                <a:spcPts val="300"/>
              </a:spcBef>
              <a:spcAft>
                <a:spcPts val="0"/>
              </a:spcAft>
              <a:buClr>
                <a:schemeClr val="accent3"/>
              </a:buClr>
              <a:buSzPts val="1400"/>
              <a:buFont typeface="Georgia"/>
              <a:buChar char="◦"/>
              <a:defRPr sz="1400" b="0" i="0" u="none" strike="noStrike" cap="none">
                <a:solidFill>
                  <a:schemeClr val="accent3"/>
                </a:solidFill>
                <a:latin typeface="Georgia"/>
                <a:ea typeface="Georgia"/>
                <a:cs typeface="Georgia"/>
                <a:sym typeface="Georgia"/>
              </a:defRPr>
            </a:lvl9pPr>
          </a:lstStyle>
          <a:p>
            <a:endParaRPr/>
          </a:p>
        </p:txBody>
      </p:sp>
      <p:sp>
        <p:nvSpPr>
          <p:cNvPr id="82" name="Shape 82"/>
          <p:cNvSpPr txBox="1">
            <a:spLocks noGrp="1"/>
          </p:cNvSpPr>
          <p:nvPr>
            <p:ph type="body" idx="2"/>
          </p:nvPr>
        </p:nvSpPr>
        <p:spPr>
          <a:xfrm>
            <a:off x="152400" y="776287"/>
            <a:ext cx="5102351" cy="5852159"/>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300"/>
              </a:spcBef>
              <a:spcAft>
                <a:spcPts val="0"/>
              </a:spcAft>
              <a:buClr>
                <a:schemeClr val="accent3"/>
              </a:buClr>
              <a:buSzPts val="3200"/>
              <a:buFont typeface="Georgia"/>
              <a:buChar char="•"/>
              <a:defRPr sz="3200" b="0" i="0" u="none" strike="noStrike" cap="none">
                <a:solidFill>
                  <a:schemeClr val="dk1"/>
                </a:solidFill>
                <a:latin typeface="Georgia"/>
                <a:ea typeface="Georgia"/>
                <a:cs typeface="Georgia"/>
                <a:sym typeface="Georgia"/>
              </a:defRPr>
            </a:lvl1pPr>
            <a:lvl2pPr marL="914400" marR="0" lvl="1" indent="-406400" algn="l" rtl="0">
              <a:lnSpc>
                <a:spcPct val="100000"/>
              </a:lnSpc>
              <a:spcBef>
                <a:spcPts val="300"/>
              </a:spcBef>
              <a:spcAft>
                <a:spcPts val="0"/>
              </a:spcAft>
              <a:buClr>
                <a:schemeClr val="accent2"/>
              </a:buClr>
              <a:buSzPts val="2800"/>
              <a:buFont typeface="Georgia"/>
              <a:buChar char="▫"/>
              <a:defRPr sz="2800" b="0" i="0" u="none" strike="noStrike" cap="none">
                <a:solidFill>
                  <a:schemeClr val="accent2"/>
                </a:solidFill>
                <a:latin typeface="Georgia"/>
                <a:ea typeface="Georgia"/>
                <a:cs typeface="Georgia"/>
                <a:sym typeface="Georgia"/>
              </a:defRPr>
            </a:lvl2pPr>
            <a:lvl3pPr marL="1371600" marR="0" lvl="2" indent="-381000" algn="l" rtl="0">
              <a:lnSpc>
                <a:spcPct val="100000"/>
              </a:lnSpc>
              <a:spcBef>
                <a:spcPts val="300"/>
              </a:spcBef>
              <a:spcAft>
                <a:spcPts val="0"/>
              </a:spcAft>
              <a:buClr>
                <a:schemeClr val="accent1"/>
              </a:buClr>
              <a:buSzPts val="2400"/>
              <a:buFont typeface="Noto Sans Symbols"/>
              <a:buChar char="⚫"/>
              <a:defRPr sz="2400" b="0" i="0" u="none" strike="noStrike" cap="none">
                <a:solidFill>
                  <a:schemeClr val="accent1"/>
                </a:solidFill>
                <a:latin typeface="Georgia"/>
                <a:ea typeface="Georgia"/>
                <a:cs typeface="Georgia"/>
                <a:sym typeface="Georgia"/>
              </a:defRPr>
            </a:lvl3pPr>
            <a:lvl4pPr marL="1828800" marR="0" lvl="3" indent="-355600" algn="l" rtl="0">
              <a:lnSpc>
                <a:spcPct val="100000"/>
              </a:lnSpc>
              <a:spcBef>
                <a:spcPts val="300"/>
              </a:spcBef>
              <a:spcAft>
                <a:spcPts val="0"/>
              </a:spcAft>
              <a:buClr>
                <a:schemeClr val="accent1"/>
              </a:buClr>
              <a:buSzPts val="2000"/>
              <a:buFont typeface="Noto Sans Symbols"/>
              <a:buChar char="⚫"/>
              <a:defRPr sz="2000" b="0" i="0" u="none" strike="noStrike" cap="none">
                <a:solidFill>
                  <a:schemeClr val="accent1"/>
                </a:solidFill>
                <a:latin typeface="Georgia"/>
                <a:ea typeface="Georgia"/>
                <a:cs typeface="Georgia"/>
                <a:sym typeface="Georgia"/>
              </a:defRPr>
            </a:lvl4pPr>
            <a:lvl5pPr marL="2286000" marR="0" lvl="4" indent="-355600" algn="l" rtl="0">
              <a:lnSpc>
                <a:spcPct val="100000"/>
              </a:lnSpc>
              <a:spcBef>
                <a:spcPts val="300"/>
              </a:spcBef>
              <a:spcAft>
                <a:spcPts val="0"/>
              </a:spcAft>
              <a:buClr>
                <a:schemeClr val="accent3"/>
              </a:buClr>
              <a:buSzPts val="2000"/>
              <a:buFont typeface="Georgia"/>
              <a:buChar char="▫"/>
              <a:defRPr sz="2000" b="0" i="0" u="none" strike="noStrike" cap="none">
                <a:solidFill>
                  <a:schemeClr val="accent3"/>
                </a:solidFill>
                <a:latin typeface="Georgia"/>
                <a:ea typeface="Georgia"/>
                <a:cs typeface="Georgia"/>
                <a:sym typeface="Georgia"/>
              </a:defRPr>
            </a:lvl5pPr>
            <a:lvl6pPr marL="2743200" marR="0" lvl="5" indent="-342900" algn="l" rtl="0">
              <a:lnSpc>
                <a:spcPct val="100000"/>
              </a:lnSpc>
              <a:spcBef>
                <a:spcPts val="300"/>
              </a:spcBef>
              <a:spcAft>
                <a:spcPts val="0"/>
              </a:spcAft>
              <a:buClr>
                <a:schemeClr val="accent3"/>
              </a:buClr>
              <a:buSzPts val="1800"/>
              <a:buFont typeface="Georgia"/>
              <a:buChar char="▫"/>
              <a:defRPr sz="1800" b="0" i="0" u="none" strike="noStrike" cap="none">
                <a:solidFill>
                  <a:schemeClr val="accent3"/>
                </a:solidFill>
                <a:latin typeface="Georgia"/>
                <a:ea typeface="Georgia"/>
                <a:cs typeface="Georgia"/>
                <a:sym typeface="Georgia"/>
              </a:defRPr>
            </a:lvl6pPr>
            <a:lvl7pPr marL="3200400" marR="0" lvl="6" indent="-330200" algn="l" rtl="0">
              <a:lnSpc>
                <a:spcPct val="100000"/>
              </a:lnSpc>
              <a:spcBef>
                <a:spcPts val="300"/>
              </a:spcBef>
              <a:spcAft>
                <a:spcPts val="0"/>
              </a:spcAft>
              <a:buClr>
                <a:schemeClr val="accent3"/>
              </a:buClr>
              <a:buSzPts val="1600"/>
              <a:buFont typeface="Georgia"/>
              <a:buChar char="▫"/>
              <a:defRPr sz="1600" b="0" i="0" u="none" strike="noStrike" cap="none">
                <a:solidFill>
                  <a:schemeClr val="accent3"/>
                </a:solidFill>
                <a:latin typeface="Georgia"/>
                <a:ea typeface="Georgia"/>
                <a:cs typeface="Georgia"/>
                <a:sym typeface="Georgia"/>
              </a:defRPr>
            </a:lvl7pPr>
            <a:lvl8pPr marL="3657600" marR="0" lvl="7" indent="-323850" algn="l" rtl="0">
              <a:lnSpc>
                <a:spcPct val="100000"/>
              </a:lnSpc>
              <a:spcBef>
                <a:spcPts val="300"/>
              </a:spcBef>
              <a:spcAft>
                <a:spcPts val="0"/>
              </a:spcAft>
              <a:buClr>
                <a:schemeClr val="accent3"/>
              </a:buClr>
              <a:buSzPts val="1500"/>
              <a:buFont typeface="Georgia"/>
              <a:buChar char="◦"/>
              <a:defRPr sz="1500" b="0" i="0" u="none" strike="noStrike" cap="none">
                <a:solidFill>
                  <a:schemeClr val="accent3"/>
                </a:solidFill>
                <a:latin typeface="Georgia"/>
                <a:ea typeface="Georgia"/>
                <a:cs typeface="Georgia"/>
                <a:sym typeface="Georgia"/>
              </a:defRPr>
            </a:lvl8pPr>
            <a:lvl9pPr marL="4114800" marR="0" lvl="8" indent="-317500" algn="l" rtl="0">
              <a:lnSpc>
                <a:spcPct val="100000"/>
              </a:lnSpc>
              <a:spcBef>
                <a:spcPts val="300"/>
              </a:spcBef>
              <a:spcAft>
                <a:spcPts val="0"/>
              </a:spcAft>
              <a:buClr>
                <a:schemeClr val="accent3"/>
              </a:buClr>
              <a:buSzPts val="1400"/>
              <a:buFont typeface="Georgia"/>
              <a:buChar char="◦"/>
              <a:defRPr sz="1400" b="0" i="0" u="none" strike="noStrike" cap="none">
                <a:solidFill>
                  <a:schemeClr val="accent3"/>
                </a:solidFill>
                <a:latin typeface="Georgia"/>
                <a:ea typeface="Georgia"/>
                <a:cs typeface="Georgia"/>
                <a:sym typeface="Georgia"/>
              </a:defRPr>
            </a:lvl9pPr>
          </a:lstStyle>
          <a:p>
            <a:endParaRPr/>
          </a:p>
        </p:txBody>
      </p:sp>
      <p:sp>
        <p:nvSpPr>
          <p:cNvPr id="83" name="Shape 83"/>
          <p:cNvSpPr txBox="1">
            <a:spLocks noGrp="1"/>
          </p:cNvSpPr>
          <p:nvPr>
            <p:ph type="dt" idx="10"/>
          </p:nvPr>
        </p:nvSpPr>
        <p:spPr>
          <a:xfrm>
            <a:off x="6586535" y="612647"/>
            <a:ext cx="957264" cy="4572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accent2"/>
              </a:buClr>
              <a:buSzPts val="1400"/>
              <a:buFont typeface="Georgia"/>
              <a:buNone/>
              <a:defRPr sz="800" b="0" i="0" u="none" strike="noStrike" cap="none">
                <a:solidFill>
                  <a:schemeClr val="accent2"/>
                </a:solidFill>
                <a:latin typeface="Georgia"/>
                <a:ea typeface="Georgia"/>
                <a:cs typeface="Georgia"/>
                <a:sym typeface="Georgia"/>
              </a:defRPr>
            </a:lvl1pPr>
            <a:lvl2pPr marL="457200" marR="0" lvl="1"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914400" marR="0" lvl="2"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3pPr>
            <a:lvl4pPr marL="1371600" marR="0" lvl="3"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1828800" marR="0" lvl="4"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286000" marR="0" lvl="5"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6pPr>
            <a:lvl7pPr marL="2743200" marR="0" lvl="6"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7pPr>
            <a:lvl8pPr marL="3200400" marR="0" lvl="7"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8pPr>
            <a:lvl9pPr marL="3657600" marR="0" lvl="8"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9pPr>
          </a:lstStyle>
          <a:p>
            <a:endParaRPr/>
          </a:p>
        </p:txBody>
      </p:sp>
      <p:sp>
        <p:nvSpPr>
          <p:cNvPr id="84" name="Shape 84"/>
          <p:cNvSpPr txBox="1">
            <a:spLocks noGrp="1"/>
          </p:cNvSpPr>
          <p:nvPr>
            <p:ph type="ftr" idx="11"/>
          </p:nvPr>
        </p:nvSpPr>
        <p:spPr>
          <a:xfrm>
            <a:off x="5257800" y="612647"/>
            <a:ext cx="1325880" cy="457200"/>
          </a:xfrm>
          <a:prstGeom prst="rect">
            <a:avLst/>
          </a:prstGeom>
          <a:noFill/>
          <a:ln>
            <a:noFill/>
          </a:ln>
        </p:spPr>
        <p:txBody>
          <a:bodyPr spcFirstLastPara="1" wrap="square" lIns="91425" tIns="91425" rIns="91425" bIns="91425" anchor="t" anchorCtr="0"/>
          <a:lstStyle>
            <a:lvl1pPr marL="0" marR="0" lvl="0" indent="0" algn="r" rtl="0">
              <a:lnSpc>
                <a:spcPct val="100000"/>
              </a:lnSpc>
              <a:spcBef>
                <a:spcPts val="0"/>
              </a:spcBef>
              <a:spcAft>
                <a:spcPts val="0"/>
              </a:spcAft>
              <a:buClr>
                <a:schemeClr val="accent2"/>
              </a:buClr>
              <a:buSzPts val="1400"/>
              <a:buFont typeface="Georgia"/>
              <a:buNone/>
              <a:defRPr sz="800" b="0" i="0" u="none" strike="noStrike" cap="none">
                <a:solidFill>
                  <a:schemeClr val="accent2"/>
                </a:solidFill>
                <a:latin typeface="Georgia"/>
                <a:ea typeface="Georgia"/>
                <a:cs typeface="Georgia"/>
                <a:sym typeface="Georgia"/>
              </a:defRPr>
            </a:lvl1pPr>
            <a:lvl2pPr marL="457200" marR="0" lvl="1"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914400" marR="0" lvl="2"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3pPr>
            <a:lvl4pPr marL="1371600" marR="0" lvl="3"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1828800" marR="0" lvl="4"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286000" marR="0" lvl="5"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6pPr>
            <a:lvl7pPr marL="2743200" marR="0" lvl="6"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7pPr>
            <a:lvl8pPr marL="3200400" marR="0" lvl="7"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8pPr>
            <a:lvl9pPr marL="3657600" marR="0" lvl="8"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9pPr>
          </a:lstStyle>
          <a:p>
            <a:endParaRPr/>
          </a:p>
        </p:txBody>
      </p:sp>
      <p:sp>
        <p:nvSpPr>
          <p:cNvPr id="85" name="Shape 85"/>
          <p:cNvSpPr txBox="1">
            <a:spLocks noGrp="1"/>
          </p:cNvSpPr>
          <p:nvPr>
            <p:ph type="sldNum" idx="12"/>
          </p:nvPr>
        </p:nvSpPr>
        <p:spPr>
          <a:xfrm>
            <a:off x="8174735" y="2271"/>
            <a:ext cx="762000" cy="365759"/>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1pPr>
            <a:lvl2pPr marL="0" marR="0" lvl="1"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2pPr>
            <a:lvl3pPr marL="0" marR="0" lvl="2"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3pPr>
            <a:lvl4pPr marL="0" marR="0" lvl="3"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4pPr>
            <a:lvl5pPr marL="0" marR="0" lvl="4"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5pPr>
            <a:lvl6pPr marL="0" marR="0" lvl="5"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6pPr>
            <a:lvl7pPr marL="0" marR="0" lvl="6"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7pPr>
            <a:lvl8pPr marL="0" marR="0" lvl="7"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8pPr>
            <a:lvl9pPr marL="0" marR="0" lvl="8"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86"/>
        <p:cNvGrpSpPr/>
        <p:nvPr/>
      </p:nvGrpSpPr>
      <p:grpSpPr>
        <a:xfrm>
          <a:off x="0" y="0"/>
          <a:ext cx="0" cy="0"/>
          <a:chOff x="0" y="0"/>
          <a:chExt cx="0" cy="0"/>
        </a:xfrm>
      </p:grpSpPr>
      <p:sp>
        <p:nvSpPr>
          <p:cNvPr id="87" name="Shape 87"/>
          <p:cNvSpPr txBox="1">
            <a:spLocks noGrp="1"/>
          </p:cNvSpPr>
          <p:nvPr>
            <p:ph type="title"/>
          </p:nvPr>
        </p:nvSpPr>
        <p:spPr>
          <a:xfrm rot="-5400000">
            <a:off x="3393016" y="3156576"/>
            <a:ext cx="4681637" cy="586803"/>
          </a:xfrm>
          <a:prstGeom prst="rect">
            <a:avLst/>
          </a:prstGeom>
          <a:noFill/>
          <a:ln>
            <a:noFill/>
          </a:ln>
        </p:spPr>
        <p:txBody>
          <a:bodyPr spcFirstLastPara="1" wrap="square" lIns="91425" tIns="91425" rIns="91425" bIns="91425" anchor="t" anchorCtr="0"/>
          <a:lstStyle>
            <a:lvl1pPr marL="0" marR="0" lvl="0" indent="0" algn="ctr" rtl="0">
              <a:lnSpc>
                <a:spcPct val="100000"/>
              </a:lnSpc>
              <a:spcBef>
                <a:spcPts val="0"/>
              </a:spcBef>
              <a:spcAft>
                <a:spcPts val="0"/>
              </a:spcAft>
              <a:buClr>
                <a:schemeClr val="dk2"/>
              </a:buClr>
              <a:buSzPts val="1400"/>
              <a:buFont typeface="Trebuchet MS"/>
              <a:buNone/>
              <a:defRPr sz="2000" b="1" i="0" u="none" strike="noStrike" cap="none">
                <a:solidFill>
                  <a:schemeClr val="dk2"/>
                </a:solidFill>
                <a:latin typeface="Trebuchet MS"/>
                <a:ea typeface="Trebuchet MS"/>
                <a:cs typeface="Trebuchet MS"/>
                <a:sym typeface="Trebuchet MS"/>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88" name="Shape 88"/>
          <p:cNvSpPr>
            <a:spLocks noGrp="1"/>
          </p:cNvSpPr>
          <p:nvPr>
            <p:ph type="pic" idx="2"/>
          </p:nvPr>
        </p:nvSpPr>
        <p:spPr>
          <a:xfrm>
            <a:off x="403670" y="1143000"/>
            <a:ext cx="4572000" cy="4572000"/>
          </a:xfrm>
          <a:prstGeom prst="rect">
            <a:avLst/>
          </a:prstGeom>
          <a:solidFill>
            <a:srgbClr val="EAEAEA"/>
          </a:solidFill>
          <a:ln w="50800" cap="flat" cmpd="sng">
            <a:solidFill>
              <a:srgbClr val="FFFFFF"/>
            </a:solidFill>
            <a:prstDash val="solid"/>
            <a:miter lim="8000"/>
            <a:headEnd type="none" w="sm" len="sm"/>
            <a:tailEnd type="none" w="sm" len="sm"/>
          </a:ln>
          <a:effectLst>
            <a:outerShdw blurRad="57150" dist="31750" dir="4800000" algn="tl" rotWithShape="0">
              <a:srgbClr val="000000">
                <a:alpha val="24313"/>
              </a:srgbClr>
            </a:outerShdw>
          </a:effectLst>
        </p:spPr>
        <p:txBody>
          <a:bodyPr spcFirstLastPara="1" wrap="square" lIns="91425" tIns="91425" rIns="91425" bIns="91425" anchor="t" anchorCtr="0"/>
          <a:lstStyle>
            <a:lvl1pPr marL="0" marR="0" lvl="0" indent="0" algn="l" rtl="0">
              <a:lnSpc>
                <a:spcPct val="100000"/>
              </a:lnSpc>
              <a:spcBef>
                <a:spcPts val="300"/>
              </a:spcBef>
              <a:spcAft>
                <a:spcPts val="0"/>
              </a:spcAft>
              <a:buClr>
                <a:schemeClr val="accent3"/>
              </a:buClr>
              <a:buSzPts val="1400"/>
              <a:buFont typeface="Georgia"/>
              <a:buNone/>
              <a:defRPr sz="3200" b="0" i="0" u="none" strike="noStrike" cap="none">
                <a:solidFill>
                  <a:schemeClr val="dk1"/>
                </a:solidFill>
                <a:latin typeface="Georgia"/>
                <a:ea typeface="Georgia"/>
                <a:cs typeface="Georgia"/>
                <a:sym typeface="Georgia"/>
              </a:defRPr>
            </a:lvl1pPr>
            <a:lvl2pPr marL="658368" marR="0" lvl="1" indent="-86868" algn="l" rtl="0">
              <a:lnSpc>
                <a:spcPct val="100000"/>
              </a:lnSpc>
              <a:spcBef>
                <a:spcPts val="300"/>
              </a:spcBef>
              <a:spcAft>
                <a:spcPts val="0"/>
              </a:spcAft>
              <a:buClr>
                <a:schemeClr val="accent2"/>
              </a:buClr>
              <a:buSzPts val="2600"/>
              <a:buFont typeface="Georgia"/>
              <a:buChar char="▫"/>
              <a:defRPr sz="2600" b="0" i="0" u="none" strike="noStrike" cap="none">
                <a:solidFill>
                  <a:schemeClr val="accent2"/>
                </a:solidFill>
                <a:latin typeface="Georgia"/>
                <a:ea typeface="Georgia"/>
                <a:cs typeface="Georgia"/>
                <a:sym typeface="Georgia"/>
              </a:defRPr>
            </a:lvl2pPr>
            <a:lvl3pPr marL="923544" marR="0" lvl="2" indent="-72644" algn="l" rtl="0">
              <a:lnSpc>
                <a:spcPct val="100000"/>
              </a:lnSpc>
              <a:spcBef>
                <a:spcPts val="300"/>
              </a:spcBef>
              <a:spcAft>
                <a:spcPts val="0"/>
              </a:spcAft>
              <a:buClr>
                <a:schemeClr val="accent1"/>
              </a:buClr>
              <a:buSzPts val="2400"/>
              <a:buFont typeface="Noto Sans Symbols"/>
              <a:buChar char="⚫"/>
              <a:defRPr sz="2400" b="0" i="0" u="none" strike="noStrike" cap="none">
                <a:solidFill>
                  <a:schemeClr val="accent1"/>
                </a:solidFill>
                <a:latin typeface="Georgia"/>
                <a:ea typeface="Georgia"/>
                <a:cs typeface="Georgia"/>
                <a:sym typeface="Georgia"/>
              </a:defRPr>
            </a:lvl3pPr>
            <a:lvl4pPr marL="1179576" marR="0" lvl="3" indent="-61975" algn="l" rtl="0">
              <a:lnSpc>
                <a:spcPct val="100000"/>
              </a:lnSpc>
              <a:spcBef>
                <a:spcPts val="300"/>
              </a:spcBef>
              <a:spcAft>
                <a:spcPts val="0"/>
              </a:spcAft>
              <a:buClr>
                <a:schemeClr val="accent1"/>
              </a:buClr>
              <a:buSzPts val="2200"/>
              <a:buFont typeface="Noto Sans Symbols"/>
              <a:buChar char="⚫"/>
              <a:defRPr sz="2200" b="0" i="0" u="none" strike="noStrike" cap="none">
                <a:solidFill>
                  <a:schemeClr val="accent1"/>
                </a:solidFill>
                <a:latin typeface="Georgia"/>
                <a:ea typeface="Georgia"/>
                <a:cs typeface="Georgia"/>
                <a:sym typeface="Georgia"/>
              </a:defRPr>
            </a:lvl4pPr>
            <a:lvl5pPr marL="1389888" marR="0" lvl="4" indent="-56388" algn="l" rtl="0">
              <a:lnSpc>
                <a:spcPct val="100000"/>
              </a:lnSpc>
              <a:spcBef>
                <a:spcPts val="300"/>
              </a:spcBef>
              <a:spcAft>
                <a:spcPts val="0"/>
              </a:spcAft>
              <a:buClr>
                <a:schemeClr val="accent3"/>
              </a:buClr>
              <a:buSzPts val="2000"/>
              <a:buFont typeface="Georgia"/>
              <a:buChar char="▫"/>
              <a:defRPr sz="2000" b="0" i="0" u="none" strike="noStrike" cap="none">
                <a:solidFill>
                  <a:schemeClr val="accent3"/>
                </a:solidFill>
                <a:latin typeface="Georgia"/>
                <a:ea typeface="Georgia"/>
                <a:cs typeface="Georgia"/>
                <a:sym typeface="Georgia"/>
              </a:defRPr>
            </a:lvl5pPr>
            <a:lvl6pPr marL="1609344" marR="0" lvl="5" indent="-72644" algn="l" rtl="0">
              <a:lnSpc>
                <a:spcPct val="100000"/>
              </a:lnSpc>
              <a:spcBef>
                <a:spcPts val="300"/>
              </a:spcBef>
              <a:spcAft>
                <a:spcPts val="0"/>
              </a:spcAft>
              <a:buClr>
                <a:schemeClr val="accent3"/>
              </a:buClr>
              <a:buSzPts val="1800"/>
              <a:buFont typeface="Georgia"/>
              <a:buChar char="▫"/>
              <a:defRPr sz="1800" b="0" i="0" u="none" strike="noStrike" cap="none">
                <a:solidFill>
                  <a:schemeClr val="accent3"/>
                </a:solidFill>
                <a:latin typeface="Georgia"/>
                <a:ea typeface="Georgia"/>
                <a:cs typeface="Georgia"/>
                <a:sym typeface="Georgia"/>
              </a:defRPr>
            </a:lvl6pPr>
            <a:lvl7pPr marL="1828800" marR="0" lvl="6" indent="-88900" algn="l" rtl="0">
              <a:lnSpc>
                <a:spcPct val="100000"/>
              </a:lnSpc>
              <a:spcBef>
                <a:spcPts val="300"/>
              </a:spcBef>
              <a:spcAft>
                <a:spcPts val="0"/>
              </a:spcAft>
              <a:buClr>
                <a:schemeClr val="accent3"/>
              </a:buClr>
              <a:buSzPts val="1600"/>
              <a:buFont typeface="Georgia"/>
              <a:buChar char="▫"/>
              <a:defRPr sz="1600" b="0" i="0" u="none" strike="noStrike" cap="none">
                <a:solidFill>
                  <a:schemeClr val="accent3"/>
                </a:solidFill>
                <a:latin typeface="Georgia"/>
                <a:ea typeface="Georgia"/>
                <a:cs typeface="Georgia"/>
                <a:sym typeface="Georgia"/>
              </a:defRPr>
            </a:lvl7pPr>
            <a:lvl8pPr marL="2029968" marR="0" lvl="7" indent="-99567" algn="l" rtl="0">
              <a:lnSpc>
                <a:spcPct val="100000"/>
              </a:lnSpc>
              <a:spcBef>
                <a:spcPts val="300"/>
              </a:spcBef>
              <a:spcAft>
                <a:spcPts val="0"/>
              </a:spcAft>
              <a:buClr>
                <a:schemeClr val="accent3"/>
              </a:buClr>
              <a:buSzPts val="1500"/>
              <a:buFont typeface="Georgia"/>
              <a:buChar char="◦"/>
              <a:defRPr sz="1500" b="0" i="0" u="none" strike="noStrike" cap="none">
                <a:solidFill>
                  <a:schemeClr val="accent3"/>
                </a:solidFill>
                <a:latin typeface="Georgia"/>
                <a:ea typeface="Georgia"/>
                <a:cs typeface="Georgia"/>
                <a:sym typeface="Georgia"/>
              </a:defRPr>
            </a:lvl8pPr>
            <a:lvl9pPr marL="2240280" marR="0" lvl="8" indent="-93979" algn="l" rtl="0">
              <a:lnSpc>
                <a:spcPct val="100000"/>
              </a:lnSpc>
              <a:spcBef>
                <a:spcPts val="300"/>
              </a:spcBef>
              <a:spcAft>
                <a:spcPts val="0"/>
              </a:spcAft>
              <a:buClr>
                <a:schemeClr val="accent3"/>
              </a:buClr>
              <a:buSzPts val="1400"/>
              <a:buFont typeface="Georgia"/>
              <a:buChar char="◦"/>
              <a:defRPr sz="1400" b="0" i="0" u="none" strike="noStrike" cap="none">
                <a:solidFill>
                  <a:schemeClr val="accent3"/>
                </a:solidFill>
                <a:latin typeface="Georgia"/>
                <a:ea typeface="Georgia"/>
                <a:cs typeface="Georgia"/>
                <a:sym typeface="Georgia"/>
              </a:defRPr>
            </a:lvl9pPr>
          </a:lstStyle>
          <a:p>
            <a:endParaRPr/>
          </a:p>
        </p:txBody>
      </p:sp>
      <p:sp>
        <p:nvSpPr>
          <p:cNvPr id="89" name="Shape 89"/>
          <p:cNvSpPr txBox="1">
            <a:spLocks noGrp="1"/>
          </p:cNvSpPr>
          <p:nvPr>
            <p:ph type="body" idx="1"/>
          </p:nvPr>
        </p:nvSpPr>
        <p:spPr>
          <a:xfrm>
            <a:off x="6088442" y="3274308"/>
            <a:ext cx="2590800" cy="2516489"/>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chemeClr val="accent3"/>
              </a:buClr>
              <a:buSzPts val="2800"/>
              <a:buFont typeface="Georgia"/>
              <a:buNone/>
              <a:defRPr sz="1300" b="0" i="0" u="none" strike="noStrike" cap="none">
                <a:solidFill>
                  <a:schemeClr val="dk1"/>
                </a:solidFill>
                <a:latin typeface="Georgia"/>
                <a:ea typeface="Georgia"/>
                <a:cs typeface="Georgia"/>
                <a:sym typeface="Georgia"/>
              </a:defRPr>
            </a:lvl1pPr>
            <a:lvl2pPr marL="914400" marR="0" lvl="1" indent="-228600" algn="l" rtl="0">
              <a:lnSpc>
                <a:spcPct val="100000"/>
              </a:lnSpc>
              <a:spcBef>
                <a:spcPts val="300"/>
              </a:spcBef>
              <a:spcAft>
                <a:spcPts val="0"/>
              </a:spcAft>
              <a:buClr>
                <a:schemeClr val="accent2"/>
              </a:buClr>
              <a:buSzPts val="2600"/>
              <a:buFont typeface="Georgia"/>
              <a:buNone/>
              <a:defRPr sz="1200" b="0" i="0" u="none" strike="noStrike" cap="none">
                <a:solidFill>
                  <a:schemeClr val="accent2"/>
                </a:solidFill>
                <a:latin typeface="Georgia"/>
                <a:ea typeface="Georgia"/>
                <a:cs typeface="Georgia"/>
                <a:sym typeface="Georgia"/>
              </a:defRPr>
            </a:lvl2pPr>
            <a:lvl3pPr marL="1371600" marR="0" lvl="2" indent="-228600" algn="l" rtl="0">
              <a:lnSpc>
                <a:spcPct val="100000"/>
              </a:lnSpc>
              <a:spcBef>
                <a:spcPts val="300"/>
              </a:spcBef>
              <a:spcAft>
                <a:spcPts val="0"/>
              </a:spcAft>
              <a:buClr>
                <a:schemeClr val="accent1"/>
              </a:buClr>
              <a:buSzPts val="2400"/>
              <a:buFont typeface="Noto Sans Symbols"/>
              <a:buNone/>
              <a:defRPr sz="1000" b="0" i="0" u="none" strike="noStrike" cap="none">
                <a:solidFill>
                  <a:schemeClr val="accent1"/>
                </a:solidFill>
                <a:latin typeface="Georgia"/>
                <a:ea typeface="Georgia"/>
                <a:cs typeface="Georgia"/>
                <a:sym typeface="Georgia"/>
              </a:defRPr>
            </a:lvl3pPr>
            <a:lvl4pPr marL="1828800" marR="0" lvl="3" indent="-228600" algn="l" rtl="0">
              <a:lnSpc>
                <a:spcPct val="100000"/>
              </a:lnSpc>
              <a:spcBef>
                <a:spcPts val="300"/>
              </a:spcBef>
              <a:spcAft>
                <a:spcPts val="0"/>
              </a:spcAft>
              <a:buClr>
                <a:schemeClr val="accent1"/>
              </a:buClr>
              <a:buSzPts val="2200"/>
              <a:buFont typeface="Noto Sans Symbols"/>
              <a:buNone/>
              <a:defRPr sz="900" b="0" i="0" u="none" strike="noStrike" cap="none">
                <a:solidFill>
                  <a:schemeClr val="accent1"/>
                </a:solidFill>
                <a:latin typeface="Georgia"/>
                <a:ea typeface="Georgia"/>
                <a:cs typeface="Georgia"/>
                <a:sym typeface="Georgia"/>
              </a:defRPr>
            </a:lvl4pPr>
            <a:lvl5pPr marL="2286000" marR="0" lvl="4" indent="-228600" algn="l" rtl="0">
              <a:lnSpc>
                <a:spcPct val="100000"/>
              </a:lnSpc>
              <a:spcBef>
                <a:spcPts val="300"/>
              </a:spcBef>
              <a:spcAft>
                <a:spcPts val="0"/>
              </a:spcAft>
              <a:buClr>
                <a:schemeClr val="accent3"/>
              </a:buClr>
              <a:buSzPts val="2000"/>
              <a:buFont typeface="Georgia"/>
              <a:buNone/>
              <a:defRPr sz="900" b="0" i="0" u="none" strike="noStrike" cap="none">
                <a:solidFill>
                  <a:schemeClr val="accent3"/>
                </a:solidFill>
                <a:latin typeface="Georgia"/>
                <a:ea typeface="Georgia"/>
                <a:cs typeface="Georgia"/>
                <a:sym typeface="Georgia"/>
              </a:defRPr>
            </a:lvl5pPr>
            <a:lvl6pPr marL="2743200" marR="0" lvl="5" indent="-342900" algn="l" rtl="0">
              <a:lnSpc>
                <a:spcPct val="100000"/>
              </a:lnSpc>
              <a:spcBef>
                <a:spcPts val="300"/>
              </a:spcBef>
              <a:spcAft>
                <a:spcPts val="0"/>
              </a:spcAft>
              <a:buClr>
                <a:schemeClr val="accent3"/>
              </a:buClr>
              <a:buSzPts val="1800"/>
              <a:buFont typeface="Georgia"/>
              <a:buChar char="▫"/>
              <a:defRPr sz="1800" b="0" i="0" u="none" strike="noStrike" cap="none">
                <a:solidFill>
                  <a:schemeClr val="accent3"/>
                </a:solidFill>
                <a:latin typeface="Georgia"/>
                <a:ea typeface="Georgia"/>
                <a:cs typeface="Georgia"/>
                <a:sym typeface="Georgia"/>
              </a:defRPr>
            </a:lvl6pPr>
            <a:lvl7pPr marL="3200400" marR="0" lvl="6" indent="-330200" algn="l" rtl="0">
              <a:lnSpc>
                <a:spcPct val="100000"/>
              </a:lnSpc>
              <a:spcBef>
                <a:spcPts val="300"/>
              </a:spcBef>
              <a:spcAft>
                <a:spcPts val="0"/>
              </a:spcAft>
              <a:buClr>
                <a:schemeClr val="accent3"/>
              </a:buClr>
              <a:buSzPts val="1600"/>
              <a:buFont typeface="Georgia"/>
              <a:buChar char="▫"/>
              <a:defRPr sz="1600" b="0" i="0" u="none" strike="noStrike" cap="none">
                <a:solidFill>
                  <a:schemeClr val="accent3"/>
                </a:solidFill>
                <a:latin typeface="Georgia"/>
                <a:ea typeface="Georgia"/>
                <a:cs typeface="Georgia"/>
                <a:sym typeface="Georgia"/>
              </a:defRPr>
            </a:lvl7pPr>
            <a:lvl8pPr marL="3657600" marR="0" lvl="7" indent="-323850" algn="l" rtl="0">
              <a:lnSpc>
                <a:spcPct val="100000"/>
              </a:lnSpc>
              <a:spcBef>
                <a:spcPts val="300"/>
              </a:spcBef>
              <a:spcAft>
                <a:spcPts val="0"/>
              </a:spcAft>
              <a:buClr>
                <a:schemeClr val="accent3"/>
              </a:buClr>
              <a:buSzPts val="1500"/>
              <a:buFont typeface="Georgia"/>
              <a:buChar char="◦"/>
              <a:defRPr sz="1500" b="0" i="0" u="none" strike="noStrike" cap="none">
                <a:solidFill>
                  <a:schemeClr val="accent3"/>
                </a:solidFill>
                <a:latin typeface="Georgia"/>
                <a:ea typeface="Georgia"/>
                <a:cs typeface="Georgia"/>
                <a:sym typeface="Georgia"/>
              </a:defRPr>
            </a:lvl8pPr>
            <a:lvl9pPr marL="4114800" marR="0" lvl="8" indent="-317500" algn="l" rtl="0">
              <a:lnSpc>
                <a:spcPct val="100000"/>
              </a:lnSpc>
              <a:spcBef>
                <a:spcPts val="300"/>
              </a:spcBef>
              <a:spcAft>
                <a:spcPts val="0"/>
              </a:spcAft>
              <a:buClr>
                <a:schemeClr val="accent3"/>
              </a:buClr>
              <a:buSzPts val="1400"/>
              <a:buFont typeface="Georgia"/>
              <a:buChar char="◦"/>
              <a:defRPr sz="1400" b="0" i="0" u="none" strike="noStrike" cap="none">
                <a:solidFill>
                  <a:schemeClr val="accent3"/>
                </a:solidFill>
                <a:latin typeface="Georgia"/>
                <a:ea typeface="Georgia"/>
                <a:cs typeface="Georgia"/>
                <a:sym typeface="Georgia"/>
              </a:defRPr>
            </a:lvl9pPr>
          </a:lstStyle>
          <a:p>
            <a:endParaRPr/>
          </a:p>
        </p:txBody>
      </p:sp>
      <p:sp>
        <p:nvSpPr>
          <p:cNvPr id="90" name="Shape 90"/>
          <p:cNvSpPr txBox="1">
            <a:spLocks noGrp="1"/>
          </p:cNvSpPr>
          <p:nvPr>
            <p:ph type="dt" idx="10"/>
          </p:nvPr>
        </p:nvSpPr>
        <p:spPr>
          <a:xfrm>
            <a:off x="6586535" y="612647"/>
            <a:ext cx="957264" cy="4572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accent2"/>
              </a:buClr>
              <a:buSzPts val="1400"/>
              <a:buFont typeface="Georgia"/>
              <a:buNone/>
              <a:defRPr sz="800" b="0" i="0" u="none" strike="noStrike" cap="none">
                <a:solidFill>
                  <a:schemeClr val="accent2"/>
                </a:solidFill>
                <a:latin typeface="Georgia"/>
                <a:ea typeface="Georgia"/>
                <a:cs typeface="Georgia"/>
                <a:sym typeface="Georgia"/>
              </a:defRPr>
            </a:lvl1pPr>
            <a:lvl2pPr marL="457200" marR="0" lvl="1"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914400" marR="0" lvl="2"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3pPr>
            <a:lvl4pPr marL="1371600" marR="0" lvl="3"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1828800" marR="0" lvl="4"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286000" marR="0" lvl="5"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6pPr>
            <a:lvl7pPr marL="2743200" marR="0" lvl="6"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7pPr>
            <a:lvl8pPr marL="3200400" marR="0" lvl="7"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8pPr>
            <a:lvl9pPr marL="3657600" marR="0" lvl="8"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9pPr>
          </a:lstStyle>
          <a:p>
            <a:endParaRPr/>
          </a:p>
        </p:txBody>
      </p:sp>
      <p:sp>
        <p:nvSpPr>
          <p:cNvPr id="91" name="Shape 91"/>
          <p:cNvSpPr txBox="1">
            <a:spLocks noGrp="1"/>
          </p:cNvSpPr>
          <p:nvPr>
            <p:ph type="ftr" idx="11"/>
          </p:nvPr>
        </p:nvSpPr>
        <p:spPr>
          <a:xfrm>
            <a:off x="5257800" y="612647"/>
            <a:ext cx="1325880" cy="457200"/>
          </a:xfrm>
          <a:prstGeom prst="rect">
            <a:avLst/>
          </a:prstGeom>
          <a:noFill/>
          <a:ln>
            <a:noFill/>
          </a:ln>
        </p:spPr>
        <p:txBody>
          <a:bodyPr spcFirstLastPara="1" wrap="square" lIns="91425" tIns="91425" rIns="91425" bIns="91425" anchor="t" anchorCtr="0"/>
          <a:lstStyle>
            <a:lvl1pPr marL="0" marR="0" lvl="0" indent="0" algn="r" rtl="0">
              <a:lnSpc>
                <a:spcPct val="100000"/>
              </a:lnSpc>
              <a:spcBef>
                <a:spcPts val="0"/>
              </a:spcBef>
              <a:spcAft>
                <a:spcPts val="0"/>
              </a:spcAft>
              <a:buClr>
                <a:schemeClr val="accent2"/>
              </a:buClr>
              <a:buSzPts val="1400"/>
              <a:buFont typeface="Georgia"/>
              <a:buNone/>
              <a:defRPr sz="800" b="0" i="0" u="none" strike="noStrike" cap="none">
                <a:solidFill>
                  <a:schemeClr val="accent2"/>
                </a:solidFill>
                <a:latin typeface="Georgia"/>
                <a:ea typeface="Georgia"/>
                <a:cs typeface="Georgia"/>
                <a:sym typeface="Georgia"/>
              </a:defRPr>
            </a:lvl1pPr>
            <a:lvl2pPr marL="457200" marR="0" lvl="1"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914400" marR="0" lvl="2"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3pPr>
            <a:lvl4pPr marL="1371600" marR="0" lvl="3"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1828800" marR="0" lvl="4"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286000" marR="0" lvl="5"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6pPr>
            <a:lvl7pPr marL="2743200" marR="0" lvl="6"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7pPr>
            <a:lvl8pPr marL="3200400" marR="0" lvl="7"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8pPr>
            <a:lvl9pPr marL="3657600" marR="0" lvl="8"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9pPr>
          </a:lstStyle>
          <a:p>
            <a:endParaRPr/>
          </a:p>
        </p:txBody>
      </p:sp>
      <p:sp>
        <p:nvSpPr>
          <p:cNvPr id="92" name="Shape 92"/>
          <p:cNvSpPr txBox="1">
            <a:spLocks noGrp="1"/>
          </p:cNvSpPr>
          <p:nvPr>
            <p:ph type="sldNum" idx="12"/>
          </p:nvPr>
        </p:nvSpPr>
        <p:spPr>
          <a:xfrm>
            <a:off x="8174735" y="2271"/>
            <a:ext cx="762000" cy="365759"/>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1pPr>
            <a:lvl2pPr marL="0" marR="0" lvl="1"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2pPr>
            <a:lvl3pPr marL="0" marR="0" lvl="2"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3pPr>
            <a:lvl4pPr marL="0" marR="0" lvl="3"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4pPr>
            <a:lvl5pPr marL="0" marR="0" lvl="4"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5pPr>
            <a:lvl6pPr marL="0" marR="0" lvl="5"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6pPr>
            <a:lvl7pPr marL="0" marR="0" lvl="6"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7pPr>
            <a:lvl8pPr marL="0" marR="0" lvl="7"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8pPr>
            <a:lvl9pPr marL="0" marR="0" lvl="8"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p:nvPr/>
        </p:nvSpPr>
        <p:spPr>
          <a:xfrm>
            <a:off x="0" y="366817"/>
            <a:ext cx="9144000" cy="84406"/>
          </a:xfrm>
          <a:prstGeom prst="rect">
            <a:avLst/>
          </a:prstGeom>
          <a:solidFill>
            <a:schemeClr val="accent2">
              <a:alpha val="4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Georgia"/>
              <a:ea typeface="Georgia"/>
              <a:cs typeface="Georgia"/>
              <a:sym typeface="Georgia"/>
            </a:endParaRPr>
          </a:p>
        </p:txBody>
      </p:sp>
      <p:sp>
        <p:nvSpPr>
          <p:cNvPr id="7" name="Shape 7"/>
          <p:cNvSpPr/>
          <p:nvPr/>
        </p:nvSpPr>
        <p:spPr>
          <a:xfrm>
            <a:off x="0" y="0"/>
            <a:ext cx="9144000" cy="310662"/>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Georgia"/>
              <a:ea typeface="Georgia"/>
              <a:cs typeface="Georgia"/>
              <a:sym typeface="Georgia"/>
            </a:endParaRPr>
          </a:p>
        </p:txBody>
      </p:sp>
      <p:sp>
        <p:nvSpPr>
          <p:cNvPr id="8" name="Shape 8"/>
          <p:cNvSpPr/>
          <p:nvPr/>
        </p:nvSpPr>
        <p:spPr>
          <a:xfrm>
            <a:off x="0" y="308276"/>
            <a:ext cx="9144001" cy="9144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Georgia"/>
              <a:ea typeface="Georgia"/>
              <a:cs typeface="Georgia"/>
              <a:sym typeface="Georgia"/>
            </a:endParaRPr>
          </a:p>
        </p:txBody>
      </p:sp>
      <p:sp>
        <p:nvSpPr>
          <p:cNvPr id="9" name="Shape 9"/>
          <p:cNvSpPr/>
          <p:nvPr/>
        </p:nvSpPr>
        <p:spPr>
          <a:xfrm rot="10800000" flipH="1">
            <a:off x="5410182" y="360246"/>
            <a:ext cx="3733819" cy="91087"/>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Georgia"/>
              <a:ea typeface="Georgia"/>
              <a:cs typeface="Georgia"/>
              <a:sym typeface="Georgia"/>
            </a:endParaRPr>
          </a:p>
        </p:txBody>
      </p:sp>
      <p:sp>
        <p:nvSpPr>
          <p:cNvPr id="10" name="Shape 10"/>
          <p:cNvSpPr/>
          <p:nvPr/>
        </p:nvSpPr>
        <p:spPr>
          <a:xfrm rot="10800000" flipH="1">
            <a:off x="5410200" y="440112"/>
            <a:ext cx="3733800" cy="180034"/>
          </a:xfrm>
          <a:prstGeom prst="rect">
            <a:avLst/>
          </a:prstGeom>
          <a:solidFill>
            <a:schemeClr val="accent2">
              <a:alpha val="4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Georgia"/>
              <a:ea typeface="Georgia"/>
              <a:cs typeface="Georgia"/>
              <a:sym typeface="Georgia"/>
            </a:endParaRPr>
          </a:p>
        </p:txBody>
      </p:sp>
      <p:sp>
        <p:nvSpPr>
          <p:cNvPr id="11" name="Shape 11"/>
          <p:cNvSpPr/>
          <p:nvPr/>
        </p:nvSpPr>
        <p:spPr>
          <a:xfrm>
            <a:off x="5407339" y="497504"/>
            <a:ext cx="3063240" cy="27431"/>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Georgia"/>
              <a:ea typeface="Georgia"/>
              <a:cs typeface="Georgia"/>
              <a:sym typeface="Georgia"/>
            </a:endParaRPr>
          </a:p>
        </p:txBody>
      </p:sp>
      <p:sp>
        <p:nvSpPr>
          <p:cNvPr id="12" name="Shape 12"/>
          <p:cNvSpPr/>
          <p:nvPr/>
        </p:nvSpPr>
        <p:spPr>
          <a:xfrm>
            <a:off x="7373646" y="588943"/>
            <a:ext cx="1600199" cy="36575"/>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Georgia"/>
              <a:ea typeface="Georgia"/>
              <a:cs typeface="Georgia"/>
              <a:sym typeface="Georgia"/>
            </a:endParaRPr>
          </a:p>
        </p:txBody>
      </p:sp>
      <p:sp>
        <p:nvSpPr>
          <p:cNvPr id="13" name="Shape 13"/>
          <p:cNvSpPr/>
          <p:nvPr/>
        </p:nvSpPr>
        <p:spPr>
          <a:xfrm>
            <a:off x="9084965" y="-2001"/>
            <a:ext cx="57625" cy="621792"/>
          </a:xfrm>
          <a:prstGeom prst="rect">
            <a:avLst/>
          </a:prstGeom>
          <a:solidFill>
            <a:srgbClr val="FFFFFF">
              <a:alpha val="6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Georgia"/>
              <a:ea typeface="Georgia"/>
              <a:cs typeface="Georgia"/>
              <a:sym typeface="Georgia"/>
            </a:endParaRPr>
          </a:p>
        </p:txBody>
      </p:sp>
      <p:sp>
        <p:nvSpPr>
          <p:cNvPr id="14" name="Shape 14"/>
          <p:cNvSpPr/>
          <p:nvPr/>
        </p:nvSpPr>
        <p:spPr>
          <a:xfrm>
            <a:off x="9044481" y="-2001"/>
            <a:ext cx="27431" cy="621792"/>
          </a:xfrm>
          <a:prstGeom prst="rect">
            <a:avLst/>
          </a:prstGeom>
          <a:solidFill>
            <a:srgbClr val="FFFFFF">
              <a:alpha val="6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Georgia"/>
              <a:ea typeface="Georgia"/>
              <a:cs typeface="Georgia"/>
              <a:sym typeface="Georgia"/>
            </a:endParaRPr>
          </a:p>
        </p:txBody>
      </p:sp>
      <p:sp>
        <p:nvSpPr>
          <p:cNvPr id="15" name="Shape 15"/>
          <p:cNvSpPr/>
          <p:nvPr/>
        </p:nvSpPr>
        <p:spPr>
          <a:xfrm>
            <a:off x="9025428" y="-2001"/>
            <a:ext cx="9143" cy="621792"/>
          </a:xfrm>
          <a:prstGeom prst="rect">
            <a:avLst/>
          </a:prstGeom>
          <a:solidFill>
            <a:srgbClr val="FFFFFF">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Georgia"/>
              <a:ea typeface="Georgia"/>
              <a:cs typeface="Georgia"/>
              <a:sym typeface="Georgia"/>
            </a:endParaRPr>
          </a:p>
        </p:txBody>
      </p:sp>
      <p:sp>
        <p:nvSpPr>
          <p:cNvPr id="16" name="Shape 16"/>
          <p:cNvSpPr/>
          <p:nvPr/>
        </p:nvSpPr>
        <p:spPr>
          <a:xfrm>
            <a:off x="8975422" y="-2001"/>
            <a:ext cx="27431" cy="621792"/>
          </a:xfrm>
          <a:prstGeom prst="rect">
            <a:avLst/>
          </a:prstGeom>
          <a:solidFill>
            <a:srgbClr val="FFFFFF">
              <a:alpha val="4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Georgia"/>
              <a:ea typeface="Georgia"/>
              <a:cs typeface="Georgia"/>
              <a:sym typeface="Georgia"/>
            </a:endParaRPr>
          </a:p>
        </p:txBody>
      </p:sp>
      <p:sp>
        <p:nvSpPr>
          <p:cNvPr id="17" name="Shape 17"/>
          <p:cNvSpPr/>
          <p:nvPr/>
        </p:nvSpPr>
        <p:spPr>
          <a:xfrm>
            <a:off x="8915677" y="379"/>
            <a:ext cx="54863" cy="585215"/>
          </a:xfrm>
          <a:prstGeom prst="rect">
            <a:avLst/>
          </a:prstGeom>
          <a:solidFill>
            <a:srgbClr val="FFFFFF">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Georgia"/>
              <a:ea typeface="Georgia"/>
              <a:cs typeface="Georgia"/>
              <a:sym typeface="Georgia"/>
            </a:endParaRPr>
          </a:p>
        </p:txBody>
      </p:sp>
      <p:sp>
        <p:nvSpPr>
          <p:cNvPr id="18" name="Shape 18"/>
          <p:cNvSpPr/>
          <p:nvPr/>
        </p:nvSpPr>
        <p:spPr>
          <a:xfrm>
            <a:off x="8873475" y="379"/>
            <a:ext cx="9143" cy="585215"/>
          </a:xfrm>
          <a:prstGeom prst="rect">
            <a:avLst/>
          </a:prstGeom>
          <a:solidFill>
            <a:srgbClr val="FFFFFF">
              <a:alpha val="2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Georgia"/>
              <a:ea typeface="Georgia"/>
              <a:cs typeface="Georgia"/>
              <a:sym typeface="Georgia"/>
            </a:endParaRPr>
          </a:p>
        </p:txBody>
      </p:sp>
      <p:sp>
        <p:nvSpPr>
          <p:cNvPr id="19" name="Shape 19"/>
          <p:cNvSpPr txBox="1">
            <a:spLocks noGrp="1"/>
          </p:cNvSpPr>
          <p:nvPr>
            <p:ph type="title"/>
          </p:nvPr>
        </p:nvSpPr>
        <p:spPr>
          <a:xfrm>
            <a:off x="457200" y="1143000"/>
            <a:ext cx="8229600" cy="1066799"/>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chemeClr val="dk2"/>
              </a:buClr>
              <a:buSzPts val="1400"/>
              <a:buFont typeface="Trebuchet MS"/>
              <a:buNone/>
              <a:defRPr sz="4000" b="0" i="0" u="none" strike="noStrike" cap="none">
                <a:solidFill>
                  <a:schemeClr val="dk2"/>
                </a:solidFill>
                <a:latin typeface="Trebuchet MS"/>
                <a:ea typeface="Trebuchet MS"/>
                <a:cs typeface="Trebuchet MS"/>
                <a:sym typeface="Trebuchet MS"/>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20" name="Shape 20"/>
          <p:cNvSpPr txBox="1">
            <a:spLocks noGrp="1"/>
          </p:cNvSpPr>
          <p:nvPr>
            <p:ph type="body" idx="1"/>
          </p:nvPr>
        </p:nvSpPr>
        <p:spPr>
          <a:xfrm>
            <a:off x="457200" y="2249424"/>
            <a:ext cx="8229600" cy="4325112"/>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300"/>
              </a:spcBef>
              <a:spcAft>
                <a:spcPts val="0"/>
              </a:spcAft>
              <a:buClr>
                <a:schemeClr val="accent3"/>
              </a:buClr>
              <a:buSzPts val="2800"/>
              <a:buFont typeface="Georgia"/>
              <a:buChar char="•"/>
              <a:defRPr sz="2800" b="0" i="0" u="none" strike="noStrike" cap="none">
                <a:solidFill>
                  <a:schemeClr val="dk1"/>
                </a:solidFill>
                <a:latin typeface="Georgia"/>
                <a:ea typeface="Georgia"/>
                <a:cs typeface="Georgia"/>
                <a:sym typeface="Georgia"/>
              </a:defRPr>
            </a:lvl1pPr>
            <a:lvl2pPr marL="914400" marR="0" lvl="1" indent="-393700" algn="l" rtl="0">
              <a:lnSpc>
                <a:spcPct val="100000"/>
              </a:lnSpc>
              <a:spcBef>
                <a:spcPts val="300"/>
              </a:spcBef>
              <a:spcAft>
                <a:spcPts val="0"/>
              </a:spcAft>
              <a:buClr>
                <a:schemeClr val="accent2"/>
              </a:buClr>
              <a:buSzPts val="2600"/>
              <a:buFont typeface="Georgia"/>
              <a:buChar char="▫"/>
              <a:defRPr sz="2600" b="0" i="0" u="none" strike="noStrike" cap="none">
                <a:solidFill>
                  <a:schemeClr val="accent2"/>
                </a:solidFill>
                <a:latin typeface="Georgia"/>
                <a:ea typeface="Georgia"/>
                <a:cs typeface="Georgia"/>
                <a:sym typeface="Georgia"/>
              </a:defRPr>
            </a:lvl2pPr>
            <a:lvl3pPr marL="1371600" marR="0" lvl="2" indent="-381000" algn="l" rtl="0">
              <a:lnSpc>
                <a:spcPct val="100000"/>
              </a:lnSpc>
              <a:spcBef>
                <a:spcPts val="300"/>
              </a:spcBef>
              <a:spcAft>
                <a:spcPts val="0"/>
              </a:spcAft>
              <a:buClr>
                <a:schemeClr val="accent1"/>
              </a:buClr>
              <a:buSzPts val="2400"/>
              <a:buFont typeface="Noto Sans Symbols"/>
              <a:buChar char="⚫"/>
              <a:defRPr sz="2400" b="0" i="0" u="none" strike="noStrike" cap="none">
                <a:solidFill>
                  <a:schemeClr val="accent1"/>
                </a:solidFill>
                <a:latin typeface="Georgia"/>
                <a:ea typeface="Georgia"/>
                <a:cs typeface="Georgia"/>
                <a:sym typeface="Georgia"/>
              </a:defRPr>
            </a:lvl3pPr>
            <a:lvl4pPr marL="1828800" marR="0" lvl="3" indent="-368300" algn="l" rtl="0">
              <a:lnSpc>
                <a:spcPct val="100000"/>
              </a:lnSpc>
              <a:spcBef>
                <a:spcPts val="300"/>
              </a:spcBef>
              <a:spcAft>
                <a:spcPts val="0"/>
              </a:spcAft>
              <a:buClr>
                <a:schemeClr val="accent1"/>
              </a:buClr>
              <a:buSzPts val="2200"/>
              <a:buFont typeface="Noto Sans Symbols"/>
              <a:buChar char="⚫"/>
              <a:defRPr sz="2200" b="0" i="0" u="none" strike="noStrike" cap="none">
                <a:solidFill>
                  <a:schemeClr val="accent1"/>
                </a:solidFill>
                <a:latin typeface="Georgia"/>
                <a:ea typeface="Georgia"/>
                <a:cs typeface="Georgia"/>
                <a:sym typeface="Georgia"/>
              </a:defRPr>
            </a:lvl4pPr>
            <a:lvl5pPr marL="2286000" marR="0" lvl="4" indent="-355600" algn="l" rtl="0">
              <a:lnSpc>
                <a:spcPct val="100000"/>
              </a:lnSpc>
              <a:spcBef>
                <a:spcPts val="300"/>
              </a:spcBef>
              <a:spcAft>
                <a:spcPts val="0"/>
              </a:spcAft>
              <a:buClr>
                <a:schemeClr val="accent3"/>
              </a:buClr>
              <a:buSzPts val="2000"/>
              <a:buFont typeface="Georgia"/>
              <a:buChar char="▫"/>
              <a:defRPr sz="2000" b="0" i="0" u="none" strike="noStrike" cap="none">
                <a:solidFill>
                  <a:schemeClr val="accent3"/>
                </a:solidFill>
                <a:latin typeface="Georgia"/>
                <a:ea typeface="Georgia"/>
                <a:cs typeface="Georgia"/>
                <a:sym typeface="Georgia"/>
              </a:defRPr>
            </a:lvl5pPr>
            <a:lvl6pPr marL="2743200" marR="0" lvl="5" indent="-342900" algn="l" rtl="0">
              <a:lnSpc>
                <a:spcPct val="100000"/>
              </a:lnSpc>
              <a:spcBef>
                <a:spcPts val="300"/>
              </a:spcBef>
              <a:spcAft>
                <a:spcPts val="0"/>
              </a:spcAft>
              <a:buClr>
                <a:schemeClr val="accent3"/>
              </a:buClr>
              <a:buSzPts val="1800"/>
              <a:buFont typeface="Georgia"/>
              <a:buChar char="▫"/>
              <a:defRPr sz="1800" b="0" i="0" u="none" strike="noStrike" cap="none">
                <a:solidFill>
                  <a:schemeClr val="accent3"/>
                </a:solidFill>
                <a:latin typeface="Georgia"/>
                <a:ea typeface="Georgia"/>
                <a:cs typeface="Georgia"/>
                <a:sym typeface="Georgia"/>
              </a:defRPr>
            </a:lvl6pPr>
            <a:lvl7pPr marL="3200400" marR="0" lvl="6" indent="-330200" algn="l" rtl="0">
              <a:lnSpc>
                <a:spcPct val="100000"/>
              </a:lnSpc>
              <a:spcBef>
                <a:spcPts val="300"/>
              </a:spcBef>
              <a:spcAft>
                <a:spcPts val="0"/>
              </a:spcAft>
              <a:buClr>
                <a:schemeClr val="accent3"/>
              </a:buClr>
              <a:buSzPts val="1600"/>
              <a:buFont typeface="Georgia"/>
              <a:buChar char="▫"/>
              <a:defRPr sz="1600" b="0" i="0" u="none" strike="noStrike" cap="none">
                <a:solidFill>
                  <a:schemeClr val="accent3"/>
                </a:solidFill>
                <a:latin typeface="Georgia"/>
                <a:ea typeface="Georgia"/>
                <a:cs typeface="Georgia"/>
                <a:sym typeface="Georgia"/>
              </a:defRPr>
            </a:lvl7pPr>
            <a:lvl8pPr marL="3657600" marR="0" lvl="7" indent="-323850" algn="l" rtl="0">
              <a:lnSpc>
                <a:spcPct val="100000"/>
              </a:lnSpc>
              <a:spcBef>
                <a:spcPts val="300"/>
              </a:spcBef>
              <a:spcAft>
                <a:spcPts val="0"/>
              </a:spcAft>
              <a:buClr>
                <a:schemeClr val="accent3"/>
              </a:buClr>
              <a:buSzPts val="1500"/>
              <a:buFont typeface="Georgia"/>
              <a:buChar char="◦"/>
              <a:defRPr sz="1500" b="0" i="0" u="none" strike="noStrike" cap="none">
                <a:solidFill>
                  <a:schemeClr val="accent3"/>
                </a:solidFill>
                <a:latin typeface="Georgia"/>
                <a:ea typeface="Georgia"/>
                <a:cs typeface="Georgia"/>
                <a:sym typeface="Georgia"/>
              </a:defRPr>
            </a:lvl8pPr>
            <a:lvl9pPr marL="4114800" marR="0" lvl="8" indent="-317500" algn="l" rtl="0">
              <a:lnSpc>
                <a:spcPct val="100000"/>
              </a:lnSpc>
              <a:spcBef>
                <a:spcPts val="300"/>
              </a:spcBef>
              <a:spcAft>
                <a:spcPts val="0"/>
              </a:spcAft>
              <a:buClr>
                <a:schemeClr val="accent3"/>
              </a:buClr>
              <a:buSzPts val="1400"/>
              <a:buFont typeface="Georgia"/>
              <a:buChar char="◦"/>
              <a:defRPr sz="1400" b="0" i="0" u="none" strike="noStrike" cap="none">
                <a:solidFill>
                  <a:schemeClr val="accent3"/>
                </a:solidFill>
                <a:latin typeface="Georgia"/>
                <a:ea typeface="Georgia"/>
                <a:cs typeface="Georgia"/>
                <a:sym typeface="Georgia"/>
              </a:defRPr>
            </a:lvl9pPr>
          </a:lstStyle>
          <a:p>
            <a:endParaRPr/>
          </a:p>
        </p:txBody>
      </p:sp>
      <p:sp>
        <p:nvSpPr>
          <p:cNvPr id="21" name="Shape 21"/>
          <p:cNvSpPr txBox="1">
            <a:spLocks noGrp="1"/>
          </p:cNvSpPr>
          <p:nvPr>
            <p:ph type="dt" idx="10"/>
          </p:nvPr>
        </p:nvSpPr>
        <p:spPr>
          <a:xfrm>
            <a:off x="6586535" y="612647"/>
            <a:ext cx="957264" cy="4572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accent2"/>
              </a:buClr>
              <a:buSzPts val="1400"/>
              <a:buFont typeface="Georgia"/>
              <a:buNone/>
              <a:defRPr sz="800" b="0" i="0" u="none" strike="noStrike" cap="none">
                <a:solidFill>
                  <a:schemeClr val="accent2"/>
                </a:solidFill>
                <a:latin typeface="Georgia"/>
                <a:ea typeface="Georgia"/>
                <a:cs typeface="Georgia"/>
                <a:sym typeface="Georgia"/>
              </a:defRPr>
            </a:lvl1pPr>
            <a:lvl2pPr marL="457200" marR="0" lvl="1"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914400" marR="0" lvl="2"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3pPr>
            <a:lvl4pPr marL="1371600" marR="0" lvl="3"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1828800" marR="0" lvl="4"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286000" marR="0" lvl="5"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6pPr>
            <a:lvl7pPr marL="2743200" marR="0" lvl="6"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7pPr>
            <a:lvl8pPr marL="3200400" marR="0" lvl="7"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8pPr>
            <a:lvl9pPr marL="3657600" marR="0" lvl="8"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9pPr>
          </a:lstStyle>
          <a:p>
            <a:endParaRPr/>
          </a:p>
        </p:txBody>
      </p:sp>
      <p:sp>
        <p:nvSpPr>
          <p:cNvPr id="22" name="Shape 22"/>
          <p:cNvSpPr txBox="1">
            <a:spLocks noGrp="1"/>
          </p:cNvSpPr>
          <p:nvPr>
            <p:ph type="ftr" idx="11"/>
          </p:nvPr>
        </p:nvSpPr>
        <p:spPr>
          <a:xfrm>
            <a:off x="5257800" y="612647"/>
            <a:ext cx="1325880" cy="457200"/>
          </a:xfrm>
          <a:prstGeom prst="rect">
            <a:avLst/>
          </a:prstGeom>
          <a:noFill/>
          <a:ln>
            <a:noFill/>
          </a:ln>
        </p:spPr>
        <p:txBody>
          <a:bodyPr spcFirstLastPara="1" wrap="square" lIns="91425" tIns="91425" rIns="91425" bIns="91425" anchor="t" anchorCtr="0"/>
          <a:lstStyle>
            <a:lvl1pPr marL="0" marR="0" lvl="0" indent="0" algn="r" rtl="0">
              <a:lnSpc>
                <a:spcPct val="100000"/>
              </a:lnSpc>
              <a:spcBef>
                <a:spcPts val="0"/>
              </a:spcBef>
              <a:spcAft>
                <a:spcPts val="0"/>
              </a:spcAft>
              <a:buClr>
                <a:schemeClr val="accent2"/>
              </a:buClr>
              <a:buSzPts val="1400"/>
              <a:buFont typeface="Georgia"/>
              <a:buNone/>
              <a:defRPr sz="800" b="0" i="0" u="none" strike="noStrike" cap="none">
                <a:solidFill>
                  <a:schemeClr val="accent2"/>
                </a:solidFill>
                <a:latin typeface="Georgia"/>
                <a:ea typeface="Georgia"/>
                <a:cs typeface="Georgia"/>
                <a:sym typeface="Georgia"/>
              </a:defRPr>
            </a:lvl1pPr>
            <a:lvl2pPr marL="457200" marR="0" lvl="1"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914400" marR="0" lvl="2"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3pPr>
            <a:lvl4pPr marL="1371600" marR="0" lvl="3"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1828800" marR="0" lvl="4"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286000" marR="0" lvl="5"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6pPr>
            <a:lvl7pPr marL="2743200" marR="0" lvl="6"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7pPr>
            <a:lvl8pPr marL="3200400" marR="0" lvl="7"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8pPr>
            <a:lvl9pPr marL="3657600" marR="0" lvl="8" indent="0" algn="l" rtl="0">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9pPr>
          </a:lstStyle>
          <a:p>
            <a:endParaRPr/>
          </a:p>
        </p:txBody>
      </p:sp>
      <p:sp>
        <p:nvSpPr>
          <p:cNvPr id="23" name="Shape 23"/>
          <p:cNvSpPr txBox="1">
            <a:spLocks noGrp="1"/>
          </p:cNvSpPr>
          <p:nvPr>
            <p:ph type="sldNum" idx="12"/>
          </p:nvPr>
        </p:nvSpPr>
        <p:spPr>
          <a:xfrm>
            <a:off x="8174735" y="2271"/>
            <a:ext cx="762000" cy="365759"/>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1pPr>
            <a:lvl2pPr marL="0" marR="0" lvl="1"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2pPr>
            <a:lvl3pPr marL="0" marR="0" lvl="2"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3pPr>
            <a:lvl4pPr marL="0" marR="0" lvl="3"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4pPr>
            <a:lvl5pPr marL="0" marR="0" lvl="4"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5pPr>
            <a:lvl6pPr marL="0" marR="0" lvl="5"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6pPr>
            <a:lvl7pPr marL="0" marR="0" lvl="6"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7pPr>
            <a:lvl8pPr marL="0" marR="0" lvl="7"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8pPr>
            <a:lvl9pPr marL="0" marR="0" lvl="8" indent="0" algn="r"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9pPr>
          </a:lstStyle>
          <a:p>
            <a:pPr marL="0" lvl="0" indent="0">
              <a:spcBef>
                <a:spcPts val="0"/>
              </a:spcBef>
              <a:spcAft>
                <a:spcPts val="0"/>
              </a:spcAft>
              <a:buNone/>
            </a:pPr>
            <a:fld id="{00000000-1234-1234-1234-123412341234}" type="slidenum">
              <a:rPr lang="es-ES"/>
              <a:t>‹Nº›</a:t>
            </a:fld>
            <a:endParaRPr/>
          </a:p>
        </p:txBody>
      </p:sp>
      <p:pic>
        <p:nvPicPr>
          <p:cNvPr id="24" name="Shape 24" descr="Resultado de imagen para universidad nacional de general sarmiento"/>
          <p:cNvPicPr preferRelativeResize="0"/>
          <p:nvPr/>
        </p:nvPicPr>
        <p:blipFill rotWithShape="1">
          <a:blip r:embed="rId13">
            <a:alphaModFix/>
          </a:blip>
          <a:srcRect/>
          <a:stretch/>
        </p:blipFill>
        <p:spPr>
          <a:xfrm>
            <a:off x="7069800" y="5620650"/>
            <a:ext cx="2074200" cy="95387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ctrTitle"/>
          </p:nvPr>
        </p:nvSpPr>
        <p:spPr>
          <a:xfrm>
            <a:off x="457200" y="2401886"/>
            <a:ext cx="8458200" cy="1470024"/>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1"/>
              </a:buClr>
              <a:buFont typeface="Trebuchet MS"/>
              <a:buNone/>
            </a:pPr>
            <a:r>
              <a:rPr lang="es-ES" sz="4400" b="0" i="0" u="none" strike="noStrike" cap="none" dirty="0" smtClean="0">
                <a:solidFill>
                  <a:schemeClr val="lt1"/>
                </a:solidFill>
                <a:latin typeface="Trebuchet MS"/>
                <a:ea typeface="Trebuchet MS"/>
                <a:cs typeface="Trebuchet MS"/>
                <a:sym typeface="Trebuchet MS"/>
              </a:rPr>
              <a:t>The Big 6 Software- </a:t>
            </a:r>
            <a:r>
              <a:rPr lang="es-ES" sz="4400" b="0" i="0" u="none" strike="noStrike" cap="none" dirty="0">
                <a:solidFill>
                  <a:schemeClr val="lt1"/>
                </a:solidFill>
                <a:latin typeface="Trebuchet MS"/>
                <a:ea typeface="Trebuchet MS"/>
                <a:cs typeface="Trebuchet MS"/>
                <a:sym typeface="Trebuchet MS"/>
              </a:rPr>
              <a:t>Presentación Inicial</a:t>
            </a:r>
            <a:endParaRPr dirty="0"/>
          </a:p>
        </p:txBody>
      </p:sp>
      <p:sp>
        <p:nvSpPr>
          <p:cNvPr id="110" name="Shape 110"/>
          <p:cNvSpPr txBox="1">
            <a:spLocks noGrp="1"/>
          </p:cNvSpPr>
          <p:nvPr>
            <p:ph type="subTitle" idx="1"/>
          </p:nvPr>
        </p:nvSpPr>
        <p:spPr>
          <a:xfrm>
            <a:off x="457200" y="3899937"/>
            <a:ext cx="4953000" cy="1752600"/>
          </a:xfrm>
          <a:prstGeom prst="rect">
            <a:avLst/>
          </a:prstGeom>
          <a:noFill/>
          <a:ln>
            <a:noFill/>
          </a:ln>
        </p:spPr>
        <p:txBody>
          <a:bodyPr spcFirstLastPara="1" wrap="square" lIns="91425" tIns="45700" rIns="91425" bIns="45700" anchor="t" anchorCtr="0">
            <a:noAutofit/>
          </a:bodyPr>
          <a:lstStyle/>
          <a:p>
            <a:pPr marL="64008" marR="0" lvl="0" indent="-507" algn="l" rtl="0">
              <a:lnSpc>
                <a:spcPct val="100000"/>
              </a:lnSpc>
              <a:spcBef>
                <a:spcPts val="0"/>
              </a:spcBef>
              <a:spcAft>
                <a:spcPts val="0"/>
              </a:spcAft>
              <a:buClr>
                <a:schemeClr val="accent3"/>
              </a:buClr>
              <a:buFont typeface="Georgia"/>
              <a:buNone/>
            </a:pPr>
            <a:r>
              <a:rPr lang="es-ES" sz="2400" b="0" i="0" u="none" strike="noStrike" cap="none" dirty="0">
                <a:solidFill>
                  <a:schemeClr val="dk2"/>
                </a:solidFill>
                <a:latin typeface="Georgia"/>
                <a:ea typeface="Georgia"/>
                <a:cs typeface="Georgia"/>
                <a:sym typeface="Georgia"/>
              </a:rPr>
              <a:t>Proyecto Profesional I</a:t>
            </a:r>
            <a:endParaRPr dirty="0"/>
          </a:p>
          <a:p>
            <a:pPr marL="64008" marR="0" lvl="0" indent="-507" algn="l" rtl="0">
              <a:lnSpc>
                <a:spcPct val="100000"/>
              </a:lnSpc>
              <a:spcBef>
                <a:spcPts val="0"/>
              </a:spcBef>
              <a:spcAft>
                <a:spcPts val="0"/>
              </a:spcAft>
              <a:buClr>
                <a:schemeClr val="accent3"/>
              </a:buClr>
              <a:buFont typeface="Georgia"/>
              <a:buNone/>
            </a:pPr>
            <a:r>
              <a:rPr lang="es-ES" sz="2400" b="0" i="0" u="none" strike="noStrike" cap="none" dirty="0">
                <a:solidFill>
                  <a:schemeClr val="dk2"/>
                </a:solidFill>
                <a:latin typeface="Georgia"/>
                <a:ea typeface="Georgia"/>
                <a:cs typeface="Georgia"/>
                <a:sym typeface="Georgia"/>
              </a:rPr>
              <a:t>1er Cuatrimestre </a:t>
            </a:r>
            <a:r>
              <a:rPr lang="es-ES" sz="2400" b="0" i="0" u="none" strike="noStrike" cap="none" dirty="0" smtClean="0">
                <a:solidFill>
                  <a:schemeClr val="dk2"/>
                </a:solidFill>
                <a:latin typeface="Georgia"/>
                <a:ea typeface="Georgia"/>
                <a:cs typeface="Georgia"/>
                <a:sym typeface="Georgia"/>
              </a:rPr>
              <a:t>2024</a:t>
            </a:r>
            <a:endParaRPr dirty="0"/>
          </a:p>
          <a:p>
            <a:pPr marL="64008" marR="0" lvl="0" indent="-507" algn="l" rtl="0">
              <a:lnSpc>
                <a:spcPct val="100000"/>
              </a:lnSpc>
              <a:spcBef>
                <a:spcPts val="300"/>
              </a:spcBef>
              <a:spcAft>
                <a:spcPts val="0"/>
              </a:spcAft>
              <a:buClr>
                <a:schemeClr val="accent3"/>
              </a:buClr>
              <a:buFont typeface="Georgia"/>
              <a:buNone/>
            </a:pPr>
            <a:endParaRPr sz="2400" b="0" i="0" u="none" strike="noStrike" cap="none" dirty="0">
              <a:solidFill>
                <a:schemeClr val="dk2"/>
              </a:solidFill>
              <a:latin typeface="Georgia"/>
              <a:ea typeface="Georgia"/>
              <a:cs typeface="Georgia"/>
              <a:sym typeface="Georgia"/>
            </a:endParaRPr>
          </a:p>
        </p:txBody>
      </p:sp>
      <p:pic>
        <p:nvPicPr>
          <p:cNvPr id="111" name="Shape 111" descr="Resultado de imagen para universidad nacional de general sarmiento"/>
          <p:cNvPicPr preferRelativeResize="0"/>
          <p:nvPr/>
        </p:nvPicPr>
        <p:blipFill rotWithShape="1">
          <a:blip r:embed="rId3">
            <a:alphaModFix/>
          </a:blip>
          <a:srcRect/>
          <a:stretch/>
        </p:blipFill>
        <p:spPr>
          <a:xfrm>
            <a:off x="5504872" y="5043055"/>
            <a:ext cx="3639127" cy="169025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457200" y="1143000"/>
            <a:ext cx="8229600" cy="1066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2"/>
              </a:buClr>
              <a:buFont typeface="Trebuchet MS"/>
              <a:buNone/>
            </a:pPr>
            <a:r>
              <a:rPr lang="es-ES" sz="4000" b="0" i="0" u="none" strike="noStrike" cap="none">
                <a:solidFill>
                  <a:schemeClr val="dk2"/>
                </a:solidFill>
                <a:latin typeface="Trebuchet MS"/>
                <a:ea typeface="Trebuchet MS"/>
                <a:cs typeface="Trebuchet MS"/>
                <a:sym typeface="Trebuchet MS"/>
              </a:rPr>
              <a:t>Administración de Cambios</a:t>
            </a:r>
            <a:endParaRPr/>
          </a:p>
        </p:txBody>
      </p:sp>
      <p:sp>
        <p:nvSpPr>
          <p:cNvPr id="168" name="Shape 168"/>
          <p:cNvSpPr txBox="1">
            <a:spLocks noGrp="1"/>
          </p:cNvSpPr>
          <p:nvPr>
            <p:ph type="body" idx="1"/>
          </p:nvPr>
        </p:nvSpPr>
        <p:spPr>
          <a:xfrm>
            <a:off x="457200" y="2249424"/>
            <a:ext cx="8229600" cy="4325100"/>
          </a:xfrm>
          <a:prstGeom prst="rect">
            <a:avLst/>
          </a:prstGeom>
          <a:noFill/>
          <a:ln>
            <a:noFill/>
          </a:ln>
        </p:spPr>
        <p:txBody>
          <a:bodyPr spcFirstLastPara="1" wrap="square" lIns="91425" tIns="91425" rIns="91425" bIns="91425" anchor="t" anchorCtr="0">
            <a:noAutofit/>
          </a:bodyPr>
          <a:lstStyle/>
          <a:p>
            <a:pPr marL="228600" lvl="0" indent="0">
              <a:spcBef>
                <a:spcPts val="0"/>
              </a:spcBef>
              <a:buClr>
                <a:srgbClr val="45818E"/>
              </a:buClr>
              <a:buNone/>
            </a:pPr>
            <a:r>
              <a:rPr lang="es-ES" sz="2400" dirty="0"/>
              <a:t>En cada reunión formal, se registrarán los cambios mediante un documento de solicitud de cambios y se anotarán en la planilla de Excel correspondiente. Durante el siguiente ciclo, se analizará cada cambio registrado para decidir si se acepta o rechaza. En la siguiente reunión formal, una vez analizados los cambios</a:t>
            </a:r>
            <a:r>
              <a:rPr lang="es-ES" sz="2400" dirty="0" smtClean="0"/>
              <a:t>, se le planteara al cliente dicho análisis.</a:t>
            </a:r>
            <a:endParaRPr sz="2400" dirty="0"/>
          </a:p>
        </p:txBody>
      </p:sp>
      <p:pic>
        <p:nvPicPr>
          <p:cNvPr id="169" name="Shape 169" descr="Resultado de imagen para bender pensando"/>
          <p:cNvPicPr preferRelativeResize="0"/>
          <p:nvPr/>
        </p:nvPicPr>
        <p:blipFill rotWithShape="1">
          <a:blip r:embed="rId3">
            <a:alphaModFix/>
          </a:blip>
          <a:srcRect/>
          <a:stretch/>
        </p:blipFill>
        <p:spPr>
          <a:xfrm>
            <a:off x="7386774" y="798874"/>
            <a:ext cx="1543425" cy="1339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457200" y="1143000"/>
            <a:ext cx="8229600" cy="1066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2"/>
              </a:buClr>
              <a:buFont typeface="Trebuchet MS"/>
              <a:buNone/>
            </a:pPr>
            <a:r>
              <a:rPr lang="es-ES" sz="4000" b="0" i="0" u="none" strike="noStrike" cap="none">
                <a:solidFill>
                  <a:schemeClr val="dk2"/>
                </a:solidFill>
                <a:latin typeface="Trebuchet MS"/>
                <a:ea typeface="Trebuchet MS"/>
                <a:cs typeface="Trebuchet MS"/>
                <a:sym typeface="Trebuchet MS"/>
              </a:rPr>
              <a:t>Administración de Riesgos</a:t>
            </a:r>
            <a:endParaRPr/>
          </a:p>
        </p:txBody>
      </p:sp>
      <p:sp>
        <p:nvSpPr>
          <p:cNvPr id="175" name="Shape 175"/>
          <p:cNvSpPr txBox="1">
            <a:spLocks noGrp="1"/>
          </p:cNvSpPr>
          <p:nvPr>
            <p:ph type="body" idx="1"/>
          </p:nvPr>
        </p:nvSpPr>
        <p:spPr>
          <a:xfrm>
            <a:off x="457200" y="2249424"/>
            <a:ext cx="8229600" cy="4325100"/>
          </a:xfrm>
          <a:prstGeom prst="rect">
            <a:avLst/>
          </a:prstGeom>
          <a:noFill/>
          <a:ln>
            <a:noFill/>
          </a:ln>
        </p:spPr>
        <p:txBody>
          <a:bodyPr spcFirstLastPara="1" wrap="square" lIns="91425" tIns="91425" rIns="91425" bIns="91425" anchor="t" anchorCtr="0">
            <a:noAutofit/>
          </a:bodyPr>
          <a:lstStyle/>
          <a:p>
            <a:pPr lvl="0" indent="-228600">
              <a:spcBef>
                <a:spcPts val="0"/>
              </a:spcBef>
              <a:buClr>
                <a:srgbClr val="45818E"/>
              </a:buClr>
            </a:pPr>
            <a:r>
              <a:rPr lang="es-ES" sz="2400" dirty="0"/>
              <a:t>En cada ciclo de desarrollo, se evaluarán los riesgos y se actualizará una planilla de Excel con nuevos riesgos o ajustes en la probabilidad e impacto de los riesgos existentes. Después de cada evaluación, se redefinirá el TOP 5 de riesgos prioritarios. Se desarrollarán planes de mitigación y contingencia para estos riesgos prioritarios, mejorando los planes existentes si los hay. No se evaluarán los demás riesgos para evitar análisis extensos y costosos.</a:t>
            </a:r>
            <a:endParaRPr sz="2400" dirty="0"/>
          </a:p>
        </p:txBody>
      </p:sp>
      <p:pic>
        <p:nvPicPr>
          <p:cNvPr id="176" name="Shape 176" descr="Resultado de imagen para riesgo proyecto"/>
          <p:cNvPicPr preferRelativeResize="0"/>
          <p:nvPr/>
        </p:nvPicPr>
        <p:blipFill rotWithShape="1">
          <a:blip r:embed="rId3">
            <a:alphaModFix/>
          </a:blip>
          <a:srcRect/>
          <a:stretch/>
        </p:blipFill>
        <p:spPr>
          <a:xfrm>
            <a:off x="7334925" y="608500"/>
            <a:ext cx="1434099" cy="1332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457200" y="1143000"/>
            <a:ext cx="8229600" cy="1066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2"/>
              </a:buClr>
              <a:buFont typeface="Trebuchet MS"/>
              <a:buNone/>
            </a:pPr>
            <a:r>
              <a:rPr lang="es-ES" sz="4000" b="0" i="0" u="none" strike="noStrike" cap="none">
                <a:solidFill>
                  <a:schemeClr val="dk2"/>
                </a:solidFill>
                <a:latin typeface="Trebuchet MS"/>
                <a:ea typeface="Trebuchet MS"/>
                <a:cs typeface="Trebuchet MS"/>
                <a:sym typeface="Trebuchet MS"/>
              </a:rPr>
              <a:t>Herramientas</a:t>
            </a:r>
            <a:endParaRPr/>
          </a:p>
        </p:txBody>
      </p:sp>
      <p:sp>
        <p:nvSpPr>
          <p:cNvPr id="182" name="Shape 182"/>
          <p:cNvSpPr txBox="1">
            <a:spLocks noGrp="1"/>
          </p:cNvSpPr>
          <p:nvPr>
            <p:ph type="body" idx="1"/>
          </p:nvPr>
        </p:nvSpPr>
        <p:spPr>
          <a:xfrm>
            <a:off x="457200" y="2013527"/>
            <a:ext cx="8229600" cy="4487106"/>
          </a:xfrm>
          <a:prstGeom prst="rect">
            <a:avLst/>
          </a:prstGeom>
          <a:noFill/>
          <a:ln>
            <a:noFill/>
          </a:ln>
        </p:spPr>
        <p:txBody>
          <a:bodyPr spcFirstLastPara="1" wrap="square" lIns="91425" tIns="91425" rIns="91425" bIns="91425" anchor="t" anchorCtr="0">
            <a:noAutofit/>
          </a:bodyPr>
          <a:lstStyle/>
          <a:p>
            <a:pPr marL="50800" indent="0">
              <a:buNone/>
            </a:pPr>
            <a:r>
              <a:rPr lang="es-AR" sz="1600" dirty="0" smtClean="0"/>
              <a:t>Para </a:t>
            </a:r>
            <a:r>
              <a:rPr lang="es-AR" sz="1600" dirty="0"/>
              <a:t>la realización del proyecto usaremos las siguientes herramientas para facilitarnos realizar ciertas </a:t>
            </a:r>
            <a:r>
              <a:rPr lang="es-AR" sz="1600" dirty="0" smtClean="0"/>
              <a:t>tareas</a:t>
            </a:r>
          </a:p>
          <a:p>
            <a:pPr marL="50800" indent="0">
              <a:buNone/>
            </a:pPr>
            <a:endParaRPr lang="en-US" sz="1400" dirty="0"/>
          </a:p>
          <a:p>
            <a:pPr lvl="0"/>
            <a:r>
              <a:rPr lang="es-AR" sz="1600" dirty="0" err="1"/>
              <a:t>Git</a:t>
            </a:r>
            <a:r>
              <a:rPr lang="es-AR" sz="1600" dirty="0"/>
              <a:t> con GitHub para realizar el control de versiones del proyecto</a:t>
            </a:r>
            <a:endParaRPr lang="en-US" sz="1600" dirty="0"/>
          </a:p>
          <a:p>
            <a:pPr lvl="0"/>
            <a:r>
              <a:rPr lang="es-AR" sz="1600" dirty="0"/>
              <a:t>Python, JavaScript, CSS, </a:t>
            </a:r>
            <a:r>
              <a:rPr lang="es-AR" sz="1600" dirty="0" err="1"/>
              <a:t>React-native</a:t>
            </a:r>
            <a:r>
              <a:rPr lang="es-AR" sz="1600" dirty="0"/>
              <a:t> como lenguajes en los que se programara</a:t>
            </a:r>
            <a:endParaRPr lang="en-US" sz="1600" dirty="0"/>
          </a:p>
          <a:p>
            <a:pPr lvl="0"/>
            <a:r>
              <a:rPr lang="es-AR" sz="1600" dirty="0" err="1"/>
              <a:t>SQLite</a:t>
            </a:r>
            <a:r>
              <a:rPr lang="es-AR" sz="1600" dirty="0"/>
              <a:t> como base de datos donde se guardarán las imágenes de cada persona y otra información</a:t>
            </a:r>
            <a:endParaRPr lang="en-US" sz="1600" dirty="0"/>
          </a:p>
          <a:p>
            <a:pPr lvl="0"/>
            <a:r>
              <a:rPr lang="es-AR" sz="1600" dirty="0"/>
              <a:t>Word y Excel como herramientas para el control, administración y progreso del proyecto</a:t>
            </a:r>
            <a:endParaRPr lang="en-US" sz="1600" dirty="0"/>
          </a:p>
          <a:p>
            <a:pPr lvl="0"/>
            <a:r>
              <a:rPr lang="es-AR" sz="1600" dirty="0" err="1"/>
              <a:t>Trello</a:t>
            </a:r>
            <a:r>
              <a:rPr lang="es-AR" sz="1600" dirty="0"/>
              <a:t> como sistema para llevar a cabo la metodología </a:t>
            </a:r>
            <a:r>
              <a:rPr lang="es-AR" sz="1600" dirty="0" err="1"/>
              <a:t>Scrum</a:t>
            </a:r>
            <a:endParaRPr lang="en-US" sz="1600" dirty="0"/>
          </a:p>
          <a:p>
            <a:pPr lvl="0"/>
            <a:r>
              <a:rPr lang="es-AR" sz="1600" dirty="0"/>
              <a:t>Visual Studio </a:t>
            </a:r>
            <a:r>
              <a:rPr lang="es-AR" sz="1600" dirty="0" err="1"/>
              <a:t>Code</a:t>
            </a:r>
            <a:r>
              <a:rPr lang="es-AR" sz="1600" dirty="0"/>
              <a:t> como IDE de desarrollo</a:t>
            </a:r>
            <a:endParaRPr lang="en-US" sz="1600" dirty="0"/>
          </a:p>
          <a:p>
            <a:pPr lvl="0"/>
            <a:r>
              <a:rPr lang="es-AR" sz="1600" dirty="0"/>
              <a:t>Tensor </a:t>
            </a:r>
            <a:r>
              <a:rPr lang="es-AR" sz="1600" dirty="0" err="1"/>
              <a:t>Flow</a:t>
            </a:r>
            <a:r>
              <a:rPr lang="es-AR" sz="1600" dirty="0"/>
              <a:t> como una de las librerías principales para el desarrollo del reconocimiento facial</a:t>
            </a:r>
            <a:endParaRPr lang="en-US" sz="1600" dirty="0"/>
          </a:p>
          <a:p>
            <a:pPr lvl="0"/>
            <a:r>
              <a:rPr lang="es-AR" sz="1600" dirty="0" err="1"/>
              <a:t>Jest</a:t>
            </a:r>
            <a:r>
              <a:rPr lang="es-AR" sz="1600" dirty="0"/>
              <a:t>, </a:t>
            </a:r>
            <a:r>
              <a:rPr lang="es-AR" sz="1600" dirty="0" err="1"/>
              <a:t>Pytest</a:t>
            </a:r>
            <a:r>
              <a:rPr lang="es-AR" sz="1600" dirty="0"/>
              <a:t> y Robot Framework para el testeo correcto del proyecto</a:t>
            </a:r>
            <a:endParaRPr lang="en-US" sz="1600" dirty="0"/>
          </a:p>
          <a:p>
            <a:pPr lvl="0"/>
            <a:r>
              <a:rPr lang="es-AR" sz="1600" dirty="0"/>
              <a:t>Draw.io para diagramas</a:t>
            </a:r>
            <a:endParaRPr lang="en-US" sz="1600" dirty="0"/>
          </a:p>
          <a:p>
            <a:pPr lvl="0"/>
            <a:r>
              <a:rPr lang="es-AR" sz="1600" dirty="0" err="1"/>
              <a:t>Figma</a:t>
            </a:r>
            <a:r>
              <a:rPr lang="es-AR" sz="1600" dirty="0"/>
              <a:t> como sistema de diseño de interfaces</a:t>
            </a:r>
            <a:endParaRPr lang="en-US" sz="1600" dirty="0"/>
          </a:p>
        </p:txBody>
      </p:sp>
      <p:pic>
        <p:nvPicPr>
          <p:cNvPr id="187" name="Shape 187" descr="Resultado de imagen para herramientas"/>
          <p:cNvPicPr preferRelativeResize="0"/>
          <p:nvPr/>
        </p:nvPicPr>
        <p:blipFill rotWithShape="1">
          <a:blip r:embed="rId3">
            <a:alphaModFix/>
          </a:blip>
          <a:srcRect/>
          <a:stretch/>
        </p:blipFill>
        <p:spPr>
          <a:xfrm>
            <a:off x="7211725" y="789400"/>
            <a:ext cx="1845250" cy="1066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3032700" y="1274575"/>
            <a:ext cx="3078600" cy="1066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2"/>
              </a:buClr>
              <a:buFont typeface="Trebuchet MS"/>
              <a:buNone/>
            </a:pPr>
            <a:r>
              <a:rPr lang="es-ES" sz="4000" b="0" i="0" u="none" strike="noStrike" cap="none">
                <a:solidFill>
                  <a:schemeClr val="dk2"/>
                </a:solidFill>
                <a:latin typeface="Trebuchet MS"/>
                <a:ea typeface="Trebuchet MS"/>
                <a:cs typeface="Trebuchet MS"/>
                <a:sym typeface="Trebuchet MS"/>
              </a:rPr>
              <a:t>¿Preguntas?</a:t>
            </a:r>
            <a:endParaRPr/>
          </a:p>
        </p:txBody>
      </p:sp>
      <p:pic>
        <p:nvPicPr>
          <p:cNvPr id="193" name="Shape 193" descr="Resultado de imagen para acertijo"/>
          <p:cNvPicPr preferRelativeResize="0"/>
          <p:nvPr/>
        </p:nvPicPr>
        <p:blipFill rotWithShape="1">
          <a:blip r:embed="rId3">
            <a:alphaModFix/>
          </a:blip>
          <a:srcRect/>
          <a:stretch/>
        </p:blipFill>
        <p:spPr>
          <a:xfrm>
            <a:off x="2502094" y="2341375"/>
            <a:ext cx="4122225" cy="308749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57200" y="1143000"/>
            <a:ext cx="8229600" cy="1066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2"/>
              </a:buClr>
              <a:buFont typeface="Trebuchet MS"/>
              <a:buNone/>
            </a:pPr>
            <a:r>
              <a:rPr lang="es-ES" sz="4000" b="0" i="0" u="none" strike="noStrike" cap="none" dirty="0">
                <a:solidFill>
                  <a:schemeClr val="dk2"/>
                </a:solidFill>
                <a:latin typeface="Trebuchet MS"/>
                <a:ea typeface="Trebuchet MS"/>
                <a:cs typeface="Trebuchet MS"/>
                <a:sym typeface="Trebuchet MS"/>
              </a:rPr>
              <a:t>Presentación Inicial</a:t>
            </a:r>
            <a:endParaRPr dirty="0"/>
          </a:p>
        </p:txBody>
      </p:sp>
      <p:sp>
        <p:nvSpPr>
          <p:cNvPr id="117" name="Shape 117"/>
          <p:cNvSpPr txBox="1">
            <a:spLocks noGrp="1"/>
          </p:cNvSpPr>
          <p:nvPr>
            <p:ph type="body" idx="1"/>
          </p:nvPr>
        </p:nvSpPr>
        <p:spPr>
          <a:xfrm>
            <a:off x="457200" y="2249424"/>
            <a:ext cx="8229600" cy="4325100"/>
          </a:xfrm>
          <a:prstGeom prst="rect">
            <a:avLst/>
          </a:prstGeom>
          <a:noFill/>
          <a:ln>
            <a:noFill/>
          </a:ln>
        </p:spPr>
        <p:txBody>
          <a:bodyPr spcFirstLastPara="1" wrap="square" lIns="91425" tIns="91425" rIns="91425" bIns="91425" anchor="t" anchorCtr="0">
            <a:noAutofit/>
          </a:bodyPr>
          <a:lstStyle/>
          <a:p>
            <a:pPr marL="228600" indent="0">
              <a:spcBef>
                <a:spcPts val="0"/>
              </a:spcBef>
              <a:buClr>
                <a:srgbClr val="45818E"/>
              </a:buClr>
              <a:buNone/>
            </a:pPr>
            <a:r>
              <a:rPr lang="es-ES" b="1" dirty="0" smtClean="0"/>
              <a:t>Objetivo del proyecto</a:t>
            </a:r>
            <a:r>
              <a:rPr lang="es-ES" sz="1600" dirty="0"/>
              <a:t/>
            </a:r>
            <a:br>
              <a:rPr lang="es-ES" sz="1600" dirty="0"/>
            </a:br>
            <a:r>
              <a:rPr lang="es-ES" sz="1600" dirty="0"/>
              <a:t/>
            </a:r>
            <a:br>
              <a:rPr lang="es-ES" sz="1600" dirty="0"/>
            </a:br>
            <a:r>
              <a:rPr lang="es-ES" sz="2000" dirty="0"/>
              <a:t>El objetivo del proyecto es que los estudiantes utilicen Metodologías Ágiles y </a:t>
            </a:r>
            <a:r>
              <a:rPr lang="es-ES" sz="2000" dirty="0" err="1"/>
              <a:t>Waterfall</a:t>
            </a:r>
            <a:r>
              <a:rPr lang="es-ES" sz="2000" dirty="0"/>
              <a:t> para desarrollar un sistema de autenticación facial para una Tablet. Este sistema permite el acceso seguro mediante el reconocimiento facial, capturando imágenes desde diferentes ángulos para crear un patrón único almacenado en el dispositivo.</a:t>
            </a:r>
            <a:r>
              <a:rPr lang="es-ES" sz="1800" dirty="0"/>
              <a:t/>
            </a:r>
            <a:br>
              <a:rPr lang="es-ES" sz="1800" dirty="0"/>
            </a:br>
            <a:endParaRPr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457200" y="1143000"/>
            <a:ext cx="8229600" cy="1066799"/>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Trebuchet MS"/>
              <a:buNone/>
            </a:pPr>
            <a:r>
              <a:rPr lang="es-ES" sz="4000" b="0" i="0" u="none" strike="noStrike" cap="none" dirty="0" smtClean="0">
                <a:solidFill>
                  <a:schemeClr val="dk2"/>
                </a:solidFill>
                <a:latin typeface="Trebuchet MS"/>
                <a:ea typeface="Trebuchet MS"/>
                <a:cs typeface="Trebuchet MS"/>
                <a:sym typeface="Trebuchet MS"/>
              </a:rPr>
              <a:t>- </a:t>
            </a:r>
            <a:r>
              <a:rPr lang="es-ES" sz="4000" b="0" i="0" u="none" strike="noStrike" cap="none" dirty="0">
                <a:solidFill>
                  <a:schemeClr val="dk2"/>
                </a:solidFill>
                <a:latin typeface="Trebuchet MS"/>
                <a:ea typeface="Trebuchet MS"/>
                <a:cs typeface="Trebuchet MS"/>
                <a:sym typeface="Trebuchet MS"/>
              </a:rPr>
              <a:t>Equipo de Trabajo</a:t>
            </a:r>
            <a:endParaRPr dirty="0"/>
          </a:p>
        </p:txBody>
      </p:sp>
      <p:sp>
        <p:nvSpPr>
          <p:cNvPr id="123" name="Shape 123"/>
          <p:cNvSpPr txBox="1">
            <a:spLocks noGrp="1"/>
          </p:cNvSpPr>
          <p:nvPr>
            <p:ph type="body" idx="1"/>
          </p:nvPr>
        </p:nvSpPr>
        <p:spPr>
          <a:xfrm>
            <a:off x="457200" y="2105100"/>
            <a:ext cx="6293100" cy="43911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50800" lvl="0" indent="0">
              <a:buNone/>
            </a:pPr>
            <a:endParaRPr lang="es-AR" sz="1800" dirty="0" smtClean="0"/>
          </a:p>
          <a:p>
            <a:pPr lvl="0"/>
            <a:r>
              <a:rPr lang="es-AR" sz="2400" dirty="0" smtClean="0"/>
              <a:t>Lombardi </a:t>
            </a:r>
            <a:r>
              <a:rPr lang="es-AR" sz="2400" dirty="0"/>
              <a:t>Lautaro: master de proyecto</a:t>
            </a:r>
            <a:endParaRPr lang="en-US" sz="2400" dirty="0"/>
          </a:p>
          <a:p>
            <a:pPr lvl="0"/>
            <a:r>
              <a:rPr lang="es-AR" sz="2400" dirty="0"/>
              <a:t>Fallatti Franco: líder de desarrollo</a:t>
            </a:r>
            <a:endParaRPr lang="en-US" sz="2400" dirty="0"/>
          </a:p>
          <a:p>
            <a:pPr lvl="0"/>
            <a:r>
              <a:rPr lang="es-AR" sz="2400" dirty="0"/>
              <a:t>Castillo Patricio: desarrollador y administrador de base de datos</a:t>
            </a:r>
            <a:endParaRPr lang="en-US" sz="2400" dirty="0"/>
          </a:p>
          <a:p>
            <a:pPr lvl="0"/>
            <a:r>
              <a:rPr lang="es-AR" sz="2400" dirty="0"/>
              <a:t>Gross Pablo: desarrollador</a:t>
            </a:r>
            <a:endParaRPr lang="en-US" sz="2400" dirty="0"/>
          </a:p>
          <a:p>
            <a:pPr lvl="0"/>
            <a:r>
              <a:rPr lang="es-AR" sz="2400" dirty="0"/>
              <a:t>Cañete Ezequiel David: desarrollador </a:t>
            </a:r>
            <a:r>
              <a:rPr lang="es-AR" sz="2400" dirty="0" smtClean="0"/>
              <a:t>full </a:t>
            </a:r>
            <a:r>
              <a:rPr lang="es-AR" sz="2400" dirty="0"/>
              <a:t>stack</a:t>
            </a:r>
            <a:endParaRPr lang="en-US" sz="2400" dirty="0"/>
          </a:p>
          <a:p>
            <a:pPr lvl="0"/>
            <a:r>
              <a:rPr lang="es-AR" sz="2400" dirty="0"/>
              <a:t>Hernández Facundo: asegurador de funcionamiento</a:t>
            </a:r>
            <a:endParaRPr lang="en-US" sz="2400" dirty="0"/>
          </a:p>
          <a:p>
            <a:pPr marL="109728" marR="0" lvl="0" indent="-8128" algn="l" rtl="0">
              <a:lnSpc>
                <a:spcPct val="100000"/>
              </a:lnSpc>
              <a:spcBef>
                <a:spcPts val="0"/>
              </a:spcBef>
              <a:spcAft>
                <a:spcPts val="0"/>
              </a:spcAft>
              <a:buClr>
                <a:schemeClr val="dk1"/>
              </a:buClr>
              <a:buFont typeface="Georgia"/>
              <a:buNone/>
            </a:pPr>
            <a:endParaRPr sz="2400" b="0" i="0" u="none" strike="noStrike" cap="none" dirty="0">
              <a:solidFill>
                <a:schemeClr val="dk1"/>
              </a:solidFill>
              <a:latin typeface="Trebuchet MS"/>
              <a:ea typeface="Trebuchet MS"/>
              <a:cs typeface="Trebuchet MS"/>
              <a:sym typeface="Trebuchet MS"/>
            </a:endParaRPr>
          </a:p>
          <a:p>
            <a:pPr marL="365760" marR="0" lvl="0" indent="0" algn="l" rtl="0">
              <a:lnSpc>
                <a:spcPct val="100000"/>
              </a:lnSpc>
              <a:spcBef>
                <a:spcPts val="0"/>
              </a:spcBef>
              <a:spcAft>
                <a:spcPts val="0"/>
              </a:spcAft>
              <a:buClr>
                <a:srgbClr val="45818E"/>
              </a:buClr>
              <a:buSzPts val="2400"/>
              <a:buNone/>
            </a:pPr>
            <a:endParaRPr dirty="0"/>
          </a:p>
          <a:p>
            <a:pPr marL="109728" marR="0" lvl="0" indent="-8128" algn="l" rtl="0">
              <a:lnSpc>
                <a:spcPct val="100000"/>
              </a:lnSpc>
              <a:spcBef>
                <a:spcPts val="300"/>
              </a:spcBef>
              <a:spcAft>
                <a:spcPts val="0"/>
              </a:spcAft>
              <a:buClr>
                <a:schemeClr val="dk1"/>
              </a:buClr>
              <a:buFont typeface="Georgia"/>
              <a:buNone/>
            </a:pPr>
            <a:endParaRPr sz="2400" b="0" i="0" u="none" strike="noStrike" cap="none"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Clr>
                <a:schemeClr val="accent3"/>
              </a:buClr>
              <a:buFont typeface="Georgia"/>
              <a:buNone/>
            </a:pPr>
            <a:endParaRPr sz="2800" b="0" i="0" u="none" strike="noStrike" cap="none" dirty="0">
              <a:solidFill>
                <a:schemeClr val="dk1"/>
              </a:solidFill>
              <a:latin typeface="Georgia"/>
              <a:ea typeface="Georgia"/>
              <a:cs typeface="Georgia"/>
              <a:sym typeface="Georgia"/>
            </a:endParaRPr>
          </a:p>
          <a:p>
            <a:pPr marL="109728" marR="0" lvl="0" indent="-8128" algn="l" rtl="0">
              <a:lnSpc>
                <a:spcPct val="100000"/>
              </a:lnSpc>
              <a:spcBef>
                <a:spcPts val="300"/>
              </a:spcBef>
              <a:spcAft>
                <a:spcPts val="0"/>
              </a:spcAft>
              <a:buClr>
                <a:schemeClr val="dk1"/>
              </a:buClr>
              <a:buFont typeface="Georgia"/>
              <a:buNone/>
            </a:pPr>
            <a:endParaRPr sz="2400" b="0" i="0" u="none" strike="noStrike" cap="none"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Clr>
                <a:schemeClr val="accent3"/>
              </a:buClr>
              <a:buFont typeface="Georgia"/>
              <a:buNone/>
            </a:pPr>
            <a:endParaRPr sz="2800" b="0" i="0" u="none" strike="noStrike" cap="none" dirty="0">
              <a:solidFill>
                <a:schemeClr val="dk1"/>
              </a:solidFill>
              <a:latin typeface="Georgia"/>
              <a:ea typeface="Georgia"/>
              <a:cs typeface="Georgia"/>
              <a:sym typeface="Georgia"/>
            </a:endParaRPr>
          </a:p>
        </p:txBody>
      </p:sp>
      <p:pic>
        <p:nvPicPr>
          <p:cNvPr id="124" name="Shape 124" descr="Group, Together, Teamwork, Icon"/>
          <p:cNvPicPr preferRelativeResize="0"/>
          <p:nvPr/>
        </p:nvPicPr>
        <p:blipFill rotWithShape="1">
          <a:blip r:embed="rId3">
            <a:alphaModFix/>
          </a:blip>
          <a:srcRect/>
          <a:stretch/>
        </p:blipFill>
        <p:spPr>
          <a:xfrm>
            <a:off x="7180075" y="822300"/>
            <a:ext cx="1506724" cy="756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Visión y alcance de negocio</a:t>
            </a:r>
            <a:endParaRPr lang="en-US" dirty="0"/>
          </a:p>
        </p:txBody>
      </p:sp>
      <p:sp>
        <p:nvSpPr>
          <p:cNvPr id="3" name="Marcador de texto 2"/>
          <p:cNvSpPr>
            <a:spLocks noGrp="1"/>
          </p:cNvSpPr>
          <p:nvPr>
            <p:ph type="body" idx="1"/>
          </p:nvPr>
        </p:nvSpPr>
        <p:spPr/>
        <p:txBody>
          <a:bodyPr/>
          <a:lstStyle/>
          <a:p>
            <a:r>
              <a:rPr lang="es-AR" sz="2000" dirty="0"/>
              <a:t>Nuestro objetivo con este proyecto es ubicarnos como una de las mejores opciones de seguridad para todos los programas más usados de hoy en día, como por ejemplo pedidos ya, aplicaciones bancarias, o incluso Facebook o </a:t>
            </a:r>
            <a:r>
              <a:rPr lang="es-AR" sz="2000" dirty="0" smtClean="0"/>
              <a:t>Instagram</a:t>
            </a:r>
          </a:p>
          <a:p>
            <a:endParaRPr lang="es-AR" sz="2000" dirty="0"/>
          </a:p>
          <a:p>
            <a:r>
              <a:rPr lang="es-AR" sz="2000" dirty="0" smtClean="0"/>
              <a:t>Decidimos el alcance </a:t>
            </a:r>
            <a:r>
              <a:rPr lang="es-AR" sz="2000" dirty="0" err="1" smtClean="0"/>
              <a:t>atravez</a:t>
            </a:r>
            <a:r>
              <a:rPr lang="es-AR" sz="2000" dirty="0" smtClean="0"/>
              <a:t> de los requerimientos del sistema</a:t>
            </a:r>
          </a:p>
          <a:p>
            <a:endParaRPr lang="es-AR" sz="2000" dirty="0" smtClean="0"/>
          </a:p>
          <a:p>
            <a:endParaRPr lang="es-AR" sz="2000" dirty="0"/>
          </a:p>
          <a:p>
            <a:endParaRPr lang="es-AR" sz="2000" dirty="0" smtClean="0"/>
          </a:p>
          <a:p>
            <a:endParaRPr lang="en-US" sz="2000" dirty="0"/>
          </a:p>
        </p:txBody>
      </p:sp>
    </p:spTree>
    <p:extLst>
      <p:ext uri="{BB962C8B-B14F-4D97-AF65-F5344CB8AC3E}">
        <p14:creationId xmlns:p14="http://schemas.microsoft.com/office/powerpoint/2010/main" val="2864636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483577" y="1182624"/>
            <a:ext cx="8229600" cy="1066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Trebuchet MS"/>
              <a:buNone/>
            </a:pPr>
            <a:r>
              <a:rPr lang="es-ES" sz="4000" b="0" i="0" u="none" strike="noStrike" cap="none" dirty="0">
                <a:solidFill>
                  <a:schemeClr val="accent2"/>
                </a:solidFill>
                <a:sym typeface="Trebuchet MS"/>
              </a:rPr>
              <a:t>Metodología</a:t>
            </a:r>
            <a:endParaRPr dirty="0">
              <a:solidFill>
                <a:schemeClr val="accent2"/>
              </a:solidFill>
            </a:endParaRPr>
          </a:p>
        </p:txBody>
      </p:sp>
      <p:sp>
        <p:nvSpPr>
          <p:cNvPr id="130" name="Shape 130"/>
          <p:cNvSpPr txBox="1">
            <a:spLocks noGrp="1"/>
          </p:cNvSpPr>
          <p:nvPr>
            <p:ph type="body" idx="1"/>
          </p:nvPr>
        </p:nvSpPr>
        <p:spPr>
          <a:xfrm>
            <a:off x="179511" y="2249424"/>
            <a:ext cx="8712967" cy="4325112"/>
          </a:xfrm>
          <a:prstGeom prst="rect">
            <a:avLst/>
          </a:prstGeom>
          <a:noFill/>
          <a:ln>
            <a:noFill/>
          </a:ln>
        </p:spPr>
        <p:txBody>
          <a:bodyPr spcFirstLastPara="1" wrap="square" lIns="91425" tIns="45700" rIns="91425" bIns="45700" anchor="t" anchorCtr="0">
            <a:noAutofit/>
          </a:bodyPr>
          <a:lstStyle/>
          <a:p>
            <a:pPr marL="365760" lvl="0" indent="-264160">
              <a:spcBef>
                <a:spcPts val="0"/>
              </a:spcBef>
              <a:buClr>
                <a:srgbClr val="45818E"/>
              </a:buClr>
              <a:buFont typeface="Georgia"/>
              <a:buChar char="•"/>
            </a:pPr>
            <a:r>
              <a:rPr lang="es-AR" sz="2400" dirty="0"/>
              <a:t>La metodología que decidimos usar para el proyecto es la metodología ágil y en específico la </a:t>
            </a:r>
            <a:r>
              <a:rPr lang="es-AR" sz="2400" dirty="0" err="1"/>
              <a:t>Scrum</a:t>
            </a:r>
            <a:r>
              <a:rPr lang="es-AR" sz="2400" dirty="0"/>
              <a:t> ya que consideramos que una metodología iterativa incremental es la que mejor se adapta </a:t>
            </a:r>
            <a:r>
              <a:rPr lang="es-AR" sz="2400" dirty="0" smtClean="0"/>
              <a:t>a </a:t>
            </a:r>
            <a:r>
              <a:rPr lang="es-AR" sz="2400" dirty="0"/>
              <a:t>nuestra forma de </a:t>
            </a:r>
            <a:r>
              <a:rPr lang="es-AR" sz="2400" dirty="0" smtClean="0"/>
              <a:t>trabajo. Aunque no seguiremos al pie de la letra la metodología, ya que por ejemplo, no realizaremos la reunión </a:t>
            </a:r>
            <a:r>
              <a:rPr lang="es-AR" sz="2400" dirty="0" err="1" smtClean="0"/>
              <a:t>daily</a:t>
            </a:r>
            <a:r>
              <a:rPr lang="es-AR" sz="2400" dirty="0"/>
              <a:t> </a:t>
            </a:r>
            <a:r>
              <a:rPr lang="es-AR" sz="2400" dirty="0" smtClean="0"/>
              <a:t>debido a la falta de tiempo y la duración del sprint</a:t>
            </a:r>
            <a:endParaRPr sz="2400" dirty="0"/>
          </a:p>
        </p:txBody>
      </p:sp>
      <p:sp>
        <p:nvSpPr>
          <p:cNvPr id="131" name="Shape 131"/>
          <p:cNvSpPr txBox="1"/>
          <p:nvPr/>
        </p:nvSpPr>
        <p:spPr>
          <a:xfrm>
            <a:off x="398984" y="4437112"/>
            <a:ext cx="3380928" cy="1754325"/>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chemeClr val="dk1"/>
              </a:buClr>
              <a:buFont typeface="Arial"/>
              <a:buNone/>
            </a:pPr>
            <a:endParaRPr sz="1800" b="0" i="0" u="none" strike="noStrike" cap="none" dirty="0">
              <a:solidFill>
                <a:schemeClr val="dk1"/>
              </a:solidFill>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457200" y="1143000"/>
            <a:ext cx="8229600" cy="1066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2"/>
              </a:buClr>
              <a:buFont typeface="Trebuchet MS"/>
              <a:buNone/>
            </a:pPr>
            <a:r>
              <a:rPr lang="es-ES" sz="4000" b="0" i="0" u="none" strike="noStrike" cap="none">
                <a:solidFill>
                  <a:schemeClr val="dk2"/>
                </a:solidFill>
                <a:latin typeface="Trebuchet MS"/>
                <a:ea typeface="Trebuchet MS"/>
                <a:cs typeface="Trebuchet MS"/>
                <a:sym typeface="Trebuchet MS"/>
              </a:rPr>
              <a:t>Planificación</a:t>
            </a:r>
            <a:endParaRPr/>
          </a:p>
        </p:txBody>
      </p:sp>
      <p:sp>
        <p:nvSpPr>
          <p:cNvPr id="146" name="Shape 146"/>
          <p:cNvSpPr txBox="1">
            <a:spLocks noGrp="1"/>
          </p:cNvSpPr>
          <p:nvPr>
            <p:ph type="body" idx="1"/>
          </p:nvPr>
        </p:nvSpPr>
        <p:spPr>
          <a:xfrm>
            <a:off x="457200" y="2331649"/>
            <a:ext cx="8160600" cy="4312500"/>
          </a:xfrm>
          <a:prstGeom prst="rect">
            <a:avLst/>
          </a:prstGeom>
          <a:noFill/>
          <a:ln>
            <a:noFill/>
          </a:ln>
        </p:spPr>
        <p:txBody>
          <a:bodyPr spcFirstLastPara="1" wrap="square" lIns="91425" tIns="91425" rIns="91425" bIns="91425" anchor="t" anchorCtr="0">
            <a:noAutofit/>
          </a:bodyPr>
          <a:lstStyle/>
          <a:p>
            <a:pPr marL="365760" marR="0" lvl="0" indent="-86359" algn="l" rtl="0">
              <a:lnSpc>
                <a:spcPct val="100000"/>
              </a:lnSpc>
              <a:spcBef>
                <a:spcPts val="0"/>
              </a:spcBef>
              <a:spcAft>
                <a:spcPts val="0"/>
              </a:spcAft>
              <a:buClr>
                <a:schemeClr val="accent3"/>
              </a:buClr>
              <a:buFont typeface="Georgia"/>
              <a:buNone/>
            </a:pPr>
            <a:r>
              <a:rPr lang="es-ES" sz="2400" b="0" i="0" u="none" strike="noStrike" cap="none" dirty="0" smtClean="0">
                <a:solidFill>
                  <a:schemeClr val="dk1"/>
                </a:solidFill>
                <a:latin typeface="Georgia"/>
                <a:ea typeface="Georgia"/>
                <a:cs typeface="Georgia"/>
                <a:sym typeface="Georgia"/>
              </a:rPr>
              <a:t>Nosotros decidimos realizar una </a:t>
            </a:r>
            <a:r>
              <a:rPr lang="es-ES" sz="2400" b="0" i="0" u="none" strike="noStrike" cap="none" dirty="0" err="1" smtClean="0">
                <a:solidFill>
                  <a:schemeClr val="dk1"/>
                </a:solidFill>
                <a:latin typeface="Georgia"/>
                <a:ea typeface="Georgia"/>
                <a:cs typeface="Georgia"/>
                <a:sym typeface="Georgia"/>
              </a:rPr>
              <a:t>wbs</a:t>
            </a:r>
            <a:r>
              <a:rPr lang="es-ES" sz="2400" b="0" i="0" u="none" strike="noStrike" cap="none" dirty="0" smtClean="0">
                <a:solidFill>
                  <a:schemeClr val="dk1"/>
                </a:solidFill>
                <a:latin typeface="Georgia"/>
                <a:ea typeface="Georgia"/>
                <a:cs typeface="Georgia"/>
                <a:sym typeface="Georgia"/>
              </a:rPr>
              <a:t> haciendo orientada a tareas en vez de funcionalidades</a:t>
            </a:r>
          </a:p>
          <a:p>
            <a:pPr marL="365760" marR="0" lvl="0" indent="-86359" algn="l" rtl="0">
              <a:lnSpc>
                <a:spcPct val="100000"/>
              </a:lnSpc>
              <a:spcBef>
                <a:spcPts val="0"/>
              </a:spcBef>
              <a:spcAft>
                <a:spcPts val="0"/>
              </a:spcAft>
              <a:buClr>
                <a:schemeClr val="accent3"/>
              </a:buClr>
              <a:buFont typeface="Georgia"/>
              <a:buNone/>
            </a:pPr>
            <a:endParaRPr lang="es-ES" sz="2400" dirty="0" smtClean="0"/>
          </a:p>
          <a:p>
            <a:pPr marL="736601" indent="-457200">
              <a:spcBef>
                <a:spcPts val="0"/>
              </a:spcBef>
            </a:pPr>
            <a:r>
              <a:rPr lang="es-ES" sz="2400" dirty="0" smtClean="0"/>
              <a:t>Diccionario</a:t>
            </a:r>
          </a:p>
          <a:p>
            <a:pPr marL="736601" indent="-457200">
              <a:spcBef>
                <a:spcPts val="0"/>
              </a:spcBef>
            </a:pPr>
            <a:endParaRPr lang="es-ES" sz="2400" b="0" i="0" u="none" strike="noStrike" cap="none" dirty="0" smtClean="0">
              <a:solidFill>
                <a:schemeClr val="dk1"/>
              </a:solidFill>
              <a:latin typeface="Georgia"/>
              <a:ea typeface="Georgia"/>
              <a:cs typeface="Georgia"/>
              <a:sym typeface="Georgia"/>
            </a:endParaRPr>
          </a:p>
          <a:p>
            <a:pPr marL="736601" indent="-457200">
              <a:spcBef>
                <a:spcPts val="0"/>
              </a:spcBef>
            </a:pPr>
            <a:r>
              <a:rPr lang="es-ES" sz="2400" b="0" i="0" u="none" strike="noStrike" cap="none" dirty="0" smtClean="0">
                <a:solidFill>
                  <a:schemeClr val="dk1"/>
                </a:solidFill>
                <a:latin typeface="Georgia"/>
                <a:ea typeface="Georgia"/>
                <a:cs typeface="Georgia"/>
                <a:sym typeface="Georgia"/>
              </a:rPr>
              <a:t>Calendario</a:t>
            </a:r>
          </a:p>
          <a:p>
            <a:pPr marL="736601" indent="-457200">
              <a:spcBef>
                <a:spcPts val="0"/>
              </a:spcBef>
            </a:pPr>
            <a:endParaRPr lang="es-ES" sz="2400" b="0" i="0" u="none" strike="noStrike" cap="none" dirty="0" smtClean="0">
              <a:solidFill>
                <a:schemeClr val="dk1"/>
              </a:solidFill>
              <a:latin typeface="Georgia"/>
              <a:ea typeface="Georgia"/>
              <a:cs typeface="Georgia"/>
              <a:sym typeface="Georgia"/>
            </a:endParaRPr>
          </a:p>
          <a:p>
            <a:pPr marL="736601" indent="-457200">
              <a:spcBef>
                <a:spcPts val="0"/>
              </a:spcBef>
            </a:pPr>
            <a:r>
              <a:rPr lang="es-ES" sz="2400" dirty="0" smtClean="0"/>
              <a:t>Estimacione</a:t>
            </a:r>
            <a:r>
              <a:rPr lang="es-ES" sz="2400" dirty="0"/>
              <a:t>s</a:t>
            </a:r>
            <a:endParaRPr lang="es-ES" sz="2400" dirty="0"/>
          </a:p>
        </p:txBody>
      </p:sp>
      <p:pic>
        <p:nvPicPr>
          <p:cNvPr id="147" name="Shape 147" descr="Resultado de imagen para planificacion de proyectos"/>
          <p:cNvPicPr preferRelativeResize="0"/>
          <p:nvPr/>
        </p:nvPicPr>
        <p:blipFill rotWithShape="1">
          <a:blip r:embed="rId3">
            <a:alphaModFix/>
          </a:blip>
          <a:srcRect/>
          <a:stretch/>
        </p:blipFill>
        <p:spPr>
          <a:xfrm>
            <a:off x="7223075" y="944537"/>
            <a:ext cx="1463725" cy="1463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457200" y="1143000"/>
            <a:ext cx="8229600" cy="1066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2"/>
              </a:buClr>
              <a:buFont typeface="Trebuchet MS"/>
              <a:buNone/>
            </a:pPr>
            <a:r>
              <a:rPr lang="es-ES" sz="4000" b="0" i="0" u="none" strike="noStrike" cap="none" dirty="0">
                <a:solidFill>
                  <a:schemeClr val="dk2"/>
                </a:solidFill>
                <a:latin typeface="Trebuchet MS"/>
                <a:ea typeface="Trebuchet MS"/>
                <a:cs typeface="Trebuchet MS"/>
                <a:sym typeface="Trebuchet MS"/>
              </a:rPr>
              <a:t>Planificación</a:t>
            </a:r>
            <a:endParaRPr dirty="0"/>
          </a:p>
        </p:txBody>
      </p:sp>
      <p:sp>
        <p:nvSpPr>
          <p:cNvPr id="139" name="Shape 139"/>
          <p:cNvSpPr txBox="1">
            <a:spLocks noGrp="1"/>
          </p:cNvSpPr>
          <p:nvPr>
            <p:ph type="body" idx="1"/>
          </p:nvPr>
        </p:nvSpPr>
        <p:spPr>
          <a:xfrm>
            <a:off x="457200" y="2249425"/>
            <a:ext cx="6483000" cy="4325100"/>
          </a:xfrm>
          <a:prstGeom prst="rect">
            <a:avLst/>
          </a:prstGeom>
          <a:noFill/>
          <a:ln>
            <a:noFill/>
          </a:ln>
        </p:spPr>
        <p:txBody>
          <a:bodyPr spcFirstLastPara="1" wrap="square" lIns="91425" tIns="91425" rIns="91425" bIns="91425" anchor="t" anchorCtr="0">
            <a:noAutofit/>
          </a:bodyPr>
          <a:lstStyle/>
          <a:p>
            <a:pPr lvl="1" indent="-381000">
              <a:spcBef>
                <a:spcPts val="0"/>
              </a:spcBef>
              <a:buClr>
                <a:srgbClr val="45818E"/>
              </a:buClr>
              <a:buSzPts val="2400"/>
              <a:buFont typeface="Georgia"/>
              <a:buChar char="●"/>
            </a:pPr>
            <a:r>
              <a:rPr lang="es-ES" dirty="0" smtClean="0"/>
              <a:t>Diagrama </a:t>
            </a:r>
            <a:r>
              <a:rPr lang="es-ES" dirty="0" err="1" smtClean="0"/>
              <a:t>wbs</a:t>
            </a:r>
            <a:r>
              <a:rPr lang="es-ES" dirty="0" smtClean="0"/>
              <a:t> </a:t>
            </a:r>
            <a:endParaRPr dirty="0"/>
          </a:p>
        </p:txBody>
      </p:sp>
      <p:pic>
        <p:nvPicPr>
          <p:cNvPr id="140" name="Shape 140" descr="Resultado de imagen para planificacion de proyectos"/>
          <p:cNvPicPr preferRelativeResize="0"/>
          <p:nvPr/>
        </p:nvPicPr>
        <p:blipFill rotWithShape="1">
          <a:blip r:embed="rId3">
            <a:alphaModFix/>
          </a:blip>
          <a:srcRect/>
          <a:stretch/>
        </p:blipFill>
        <p:spPr>
          <a:xfrm>
            <a:off x="7223075" y="944537"/>
            <a:ext cx="1463725" cy="1463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457200" y="1143000"/>
            <a:ext cx="8229600" cy="1066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2"/>
              </a:buClr>
              <a:buFont typeface="Trebuchet MS"/>
              <a:buNone/>
            </a:pPr>
            <a:r>
              <a:rPr lang="es-ES" dirty="0" smtClean="0"/>
              <a:t>Indicadores </a:t>
            </a:r>
            <a:endParaRPr sz="4000" b="0" i="0" u="none" strike="noStrike" cap="none" dirty="0">
              <a:solidFill>
                <a:schemeClr val="dk2"/>
              </a:solidFill>
              <a:latin typeface="Trebuchet MS"/>
              <a:ea typeface="Trebuchet MS"/>
              <a:cs typeface="Trebuchet MS"/>
              <a:sym typeface="Trebuchet MS"/>
            </a:endParaRPr>
          </a:p>
        </p:txBody>
      </p:sp>
      <p:sp>
        <p:nvSpPr>
          <p:cNvPr id="153" name="Shape 153"/>
          <p:cNvSpPr txBox="1">
            <a:spLocks noGrp="1"/>
          </p:cNvSpPr>
          <p:nvPr>
            <p:ph type="body" idx="1"/>
          </p:nvPr>
        </p:nvSpPr>
        <p:spPr>
          <a:xfrm>
            <a:off x="457200" y="2209800"/>
            <a:ext cx="8229600" cy="4325100"/>
          </a:xfrm>
          <a:prstGeom prst="rect">
            <a:avLst/>
          </a:prstGeom>
          <a:noFill/>
          <a:ln>
            <a:noFill/>
          </a:ln>
        </p:spPr>
        <p:txBody>
          <a:bodyPr spcFirstLastPara="1" wrap="square" lIns="91425" tIns="91425" rIns="91425" bIns="91425" anchor="t" anchorCtr="0">
            <a:noAutofit/>
          </a:bodyPr>
          <a:lstStyle/>
          <a:p>
            <a:pPr marL="228600" marR="0" lvl="0" indent="0" algn="l" rtl="0">
              <a:lnSpc>
                <a:spcPct val="100000"/>
              </a:lnSpc>
              <a:spcBef>
                <a:spcPts val="0"/>
              </a:spcBef>
              <a:spcAft>
                <a:spcPts val="0"/>
              </a:spcAft>
              <a:buClr>
                <a:srgbClr val="45818E"/>
              </a:buClr>
              <a:buFont typeface="Georgia"/>
              <a:buNone/>
            </a:pPr>
            <a:r>
              <a:rPr lang="es-ES" sz="2400" dirty="0" smtClean="0"/>
              <a:t>Utilizaremos los siguiente indicadores en el proyecto </a:t>
            </a:r>
            <a:endParaRPr lang="es-AR" sz="2400" dirty="0" smtClean="0"/>
          </a:p>
          <a:p>
            <a:endParaRPr lang="es-AR" sz="2400" dirty="0" smtClean="0"/>
          </a:p>
          <a:p>
            <a:r>
              <a:rPr lang="es-AR" sz="2400" dirty="0" smtClean="0"/>
              <a:t>Funcionalidad completa</a:t>
            </a:r>
          </a:p>
          <a:p>
            <a:r>
              <a:rPr lang="es-AR" sz="2400" dirty="0" smtClean="0"/>
              <a:t>Nivel </a:t>
            </a:r>
            <a:r>
              <a:rPr lang="es-AR" sz="2400" dirty="0"/>
              <a:t>de </a:t>
            </a:r>
            <a:r>
              <a:rPr lang="es-AR" sz="2400" dirty="0" smtClean="0"/>
              <a:t>calidad</a:t>
            </a:r>
          </a:p>
          <a:p>
            <a:r>
              <a:rPr lang="es-AR" sz="2400" dirty="0" smtClean="0"/>
              <a:t>Evolución </a:t>
            </a:r>
            <a:r>
              <a:rPr lang="es-AR" sz="2400" dirty="0"/>
              <a:t>de la </a:t>
            </a:r>
            <a:r>
              <a:rPr lang="es-AR" sz="2400" dirty="0" smtClean="0"/>
              <a:t>prueba</a:t>
            </a:r>
          </a:p>
          <a:p>
            <a:r>
              <a:rPr lang="es-AR" sz="2400" dirty="0" smtClean="0"/>
              <a:t>Cobertura </a:t>
            </a:r>
            <a:r>
              <a:rPr lang="es-AR" sz="2400" dirty="0"/>
              <a:t>de la </a:t>
            </a:r>
            <a:r>
              <a:rPr lang="es-AR" sz="2400" dirty="0" smtClean="0"/>
              <a:t>prueba</a:t>
            </a:r>
          </a:p>
          <a:p>
            <a:r>
              <a:rPr lang="es-AR" sz="2400" dirty="0" err="1" smtClean="0"/>
              <a:t>Burdown</a:t>
            </a:r>
            <a:r>
              <a:rPr lang="es-AR" sz="2400" dirty="0" smtClean="0"/>
              <a:t> </a:t>
            </a:r>
            <a:r>
              <a:rPr lang="es-AR" sz="2400" dirty="0"/>
              <a:t>Chart</a:t>
            </a:r>
            <a:endParaRPr lang="en-US" sz="2400" dirty="0"/>
          </a:p>
          <a:p>
            <a:pPr marL="228600" marR="0" lvl="0" indent="0" algn="l" rtl="0">
              <a:lnSpc>
                <a:spcPct val="100000"/>
              </a:lnSpc>
              <a:spcBef>
                <a:spcPts val="0"/>
              </a:spcBef>
              <a:spcAft>
                <a:spcPts val="0"/>
              </a:spcAft>
              <a:buClr>
                <a:srgbClr val="45818E"/>
              </a:buClr>
              <a:buFont typeface="Georgia"/>
              <a:buNone/>
            </a:pPr>
            <a:endParaRPr sz="2800" b="0" i="0" u="none" strike="noStrike" cap="none" dirty="0">
              <a:solidFill>
                <a:schemeClr val="dk1"/>
              </a:solidFill>
              <a:latin typeface="Georgia"/>
              <a:ea typeface="Georgia"/>
              <a:cs typeface="Georgia"/>
              <a:sym typeface="Georgia"/>
            </a:endParaRPr>
          </a:p>
        </p:txBody>
      </p:sp>
      <p:pic>
        <p:nvPicPr>
          <p:cNvPr id="154" name="Shape 154"/>
          <p:cNvPicPr preferRelativeResize="0"/>
          <p:nvPr/>
        </p:nvPicPr>
        <p:blipFill rotWithShape="1">
          <a:blip r:embed="rId3">
            <a:alphaModFix/>
          </a:blip>
          <a:srcRect/>
          <a:stretch/>
        </p:blipFill>
        <p:spPr>
          <a:xfrm>
            <a:off x="7532300" y="723625"/>
            <a:ext cx="1236750" cy="1236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457200" y="1143000"/>
            <a:ext cx="8229600" cy="1066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2"/>
              </a:buClr>
              <a:buFont typeface="Trebuchet MS"/>
              <a:buNone/>
            </a:pPr>
            <a:r>
              <a:rPr lang="es-ES" sz="4000" b="0" i="0" u="none" strike="noStrike" cap="none">
                <a:solidFill>
                  <a:schemeClr val="dk2"/>
                </a:solidFill>
                <a:latin typeface="Trebuchet MS"/>
                <a:ea typeface="Trebuchet MS"/>
                <a:cs typeface="Trebuchet MS"/>
                <a:sym typeface="Trebuchet MS"/>
              </a:rPr>
              <a:t>Administración de Bugs</a:t>
            </a:r>
            <a:endParaRPr/>
          </a:p>
        </p:txBody>
      </p:sp>
      <p:sp>
        <p:nvSpPr>
          <p:cNvPr id="160" name="Shape 160"/>
          <p:cNvSpPr txBox="1">
            <a:spLocks noGrp="1"/>
          </p:cNvSpPr>
          <p:nvPr>
            <p:ph type="body" idx="1"/>
          </p:nvPr>
        </p:nvSpPr>
        <p:spPr>
          <a:xfrm>
            <a:off x="457200" y="2013096"/>
            <a:ext cx="6811818" cy="4644077"/>
          </a:xfrm>
          <a:prstGeom prst="rect">
            <a:avLst/>
          </a:prstGeom>
          <a:noFill/>
          <a:ln>
            <a:noFill/>
          </a:ln>
        </p:spPr>
        <p:txBody>
          <a:bodyPr spcFirstLastPara="1" wrap="square" lIns="91425" tIns="91425" rIns="91425" bIns="91425" anchor="t" anchorCtr="0">
            <a:noAutofit/>
          </a:bodyPr>
          <a:lstStyle/>
          <a:p>
            <a:pPr marL="228600" lvl="0" indent="0">
              <a:spcBef>
                <a:spcPts val="0"/>
              </a:spcBef>
              <a:buClr>
                <a:srgbClr val="45818E"/>
              </a:buClr>
              <a:buNone/>
            </a:pPr>
            <a:r>
              <a:rPr lang="es-ES" sz="2400" dirty="0" smtClean="0"/>
              <a:t>Cuando </a:t>
            </a:r>
            <a:r>
              <a:rPr lang="es-ES" sz="2400" dirty="0"/>
              <a:t>se identifique un bug, se agregará a la planilla de Excel de bugs. Se notificará al responsable del área del bug y este asignará la responsabilidad a la persona más capacitada para resolverlo en su sector. El responsable designado realizará el seguimiento del bug y una vez resuelto, se marcará como corregido en la planilla de bugs.</a:t>
            </a:r>
            <a:endParaRPr sz="2400" b="0" i="0" u="none" strike="noStrike" cap="none" dirty="0">
              <a:solidFill>
                <a:schemeClr val="dk1"/>
              </a:solidFill>
              <a:sym typeface="Georgia"/>
            </a:endParaRPr>
          </a:p>
        </p:txBody>
      </p:sp>
      <p:pic>
        <p:nvPicPr>
          <p:cNvPr id="161" name="Shape 161" descr="Resultado de imagen para bug"/>
          <p:cNvPicPr preferRelativeResize="0"/>
          <p:nvPr/>
        </p:nvPicPr>
        <p:blipFill rotWithShape="1">
          <a:blip r:embed="rId3">
            <a:alphaModFix/>
          </a:blip>
          <a:srcRect/>
          <a:stretch/>
        </p:blipFill>
        <p:spPr>
          <a:xfrm>
            <a:off x="7673525" y="707175"/>
            <a:ext cx="1200550" cy="1296199"/>
          </a:xfrm>
          <a:prstGeom prst="rect">
            <a:avLst/>
          </a:prstGeom>
          <a:noFill/>
          <a:ln>
            <a:noFill/>
          </a:ln>
        </p:spPr>
      </p:pic>
      <p:pic>
        <p:nvPicPr>
          <p:cNvPr id="162" name="Shape 162" descr="Resultado de imagen para anti png"/>
          <p:cNvPicPr preferRelativeResize="0"/>
          <p:nvPr/>
        </p:nvPicPr>
        <p:blipFill rotWithShape="1">
          <a:blip r:embed="rId4">
            <a:alphaModFix amt="52000"/>
          </a:blip>
          <a:srcRect/>
          <a:stretch/>
        </p:blipFill>
        <p:spPr>
          <a:xfrm>
            <a:off x="7558425" y="697448"/>
            <a:ext cx="1315649" cy="1315649"/>
          </a:xfrm>
          <a:prstGeom prst="rect">
            <a:avLst/>
          </a:prstGeom>
          <a:noFill/>
          <a:ln>
            <a:noFill/>
          </a:ln>
        </p:spPr>
      </p:pic>
    </p:spTree>
  </p:cSld>
  <p:clrMapOvr>
    <a:masterClrMapping/>
  </p:clrMapOvr>
</p:sld>
</file>

<file path=ppt/theme/theme1.xml><?xml version="1.0" encoding="utf-8"?>
<a:theme xmlns:a="http://schemas.openxmlformats.org/drawingml/2006/main" name="Urbano">
  <a:themeElements>
    <a:clrScheme name="Urbano">
      <a:dk1>
        <a:srgbClr val="000000"/>
      </a:dk1>
      <a:lt1>
        <a:srgbClr val="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TotalTime>
  <Words>988</Words>
  <Application>Microsoft Office PowerPoint</Application>
  <PresentationFormat>Presentación en pantalla (4:3)</PresentationFormat>
  <Paragraphs>70</Paragraphs>
  <Slides>13</Slides>
  <Notes>12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Arial</vt:lpstr>
      <vt:lpstr>Georgia</vt:lpstr>
      <vt:lpstr>Noto Sans Symbols</vt:lpstr>
      <vt:lpstr>Trebuchet MS</vt:lpstr>
      <vt:lpstr>Urbano</vt:lpstr>
      <vt:lpstr>The Big 6 Software- Presentación Inicial</vt:lpstr>
      <vt:lpstr>Presentación Inicial</vt:lpstr>
      <vt:lpstr>- Equipo de Trabajo</vt:lpstr>
      <vt:lpstr>Visión y alcance de negocio</vt:lpstr>
      <vt:lpstr>Metodología</vt:lpstr>
      <vt:lpstr>Planificación</vt:lpstr>
      <vt:lpstr>Planificación</vt:lpstr>
      <vt:lpstr>Indicadores </vt:lpstr>
      <vt:lpstr>Administración de Bugs</vt:lpstr>
      <vt:lpstr>Administración de Cambios</vt:lpstr>
      <vt:lpstr>Administración de Riesgos</vt:lpstr>
      <vt:lpstr>Herramientas</vt:lpstr>
      <vt:lpstr>¿Preguntas?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Presentación Inicial</dc:title>
  <dc:creator>Facu pc</dc:creator>
  <cp:lastModifiedBy>Pais Gamer</cp:lastModifiedBy>
  <cp:revision>11</cp:revision>
  <dcterms:modified xsi:type="dcterms:W3CDTF">2024-04-20T23:21:58Z</dcterms:modified>
</cp:coreProperties>
</file>