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69" r:id="rId3"/>
    <p:sldId id="265" r:id="rId4"/>
    <p:sldId id="266" r:id="rId5"/>
    <p:sldId id="278" r:id="rId6"/>
    <p:sldId id="279" r:id="rId7"/>
    <p:sldId id="280" r:id="rId8"/>
    <p:sldId id="272" r:id="rId9"/>
    <p:sldId id="273" r:id="rId10"/>
    <p:sldId id="274" r:id="rId11"/>
  </p:sldIdLst>
  <p:sldSz cx="9144000" cy="6858000" type="screen4x3"/>
  <p:notesSz cx="6858000" cy="9144000"/>
  <p:embeddedFontLst>
    <p:embeddedFont>
      <p:font typeface="Georgia" panose="02040502050405020303" pitchFamily="18" charset="0"/>
      <p:regular r:id="rId13"/>
      <p:bold r:id="rId14"/>
      <p:italic r:id="rId15"/>
      <p:boldItalic r:id="rId16"/>
    </p:embeddedFont>
    <p:embeddedFont>
      <p:font typeface="Trebuchet MS" panose="020B0603020202020204" pitchFamily="3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8" roundtripDataSignature="AMtx7mi6CLBJlMGAIS/zHDASo/E+oEFXK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147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8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2" name="Google Shape;282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f817e3fef4_1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1f817e3fef4_1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f814d9a214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f814d9a214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45435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f814d9a21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f814d9a21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82974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f814d9a21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f814d9a21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52177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f814d9a21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f814d9a21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46891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f817e3fef4_1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1f817e3fef4_1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96744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f817e3fef4_1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1f817e3fef4_1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f817e3fef4_1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1f817e3fef4_1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5"/>
          <p:cNvSpPr/>
          <p:nvPr/>
        </p:nvSpPr>
        <p:spPr>
          <a:xfrm rot="10800000" flipH="1">
            <a:off x="5410182" y="3810000"/>
            <a:ext cx="3733819" cy="910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7" name="Google Shape;27;p15"/>
          <p:cNvSpPr/>
          <p:nvPr/>
        </p:nvSpPr>
        <p:spPr>
          <a:xfrm rot="10800000" flipH="1">
            <a:off x="5410200" y="3897009"/>
            <a:ext cx="3733800" cy="192023"/>
          </a:xfrm>
          <a:prstGeom prst="rect">
            <a:avLst/>
          </a:prstGeom>
          <a:solidFill>
            <a:schemeClr val="accent2">
              <a:alpha val="49019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8" name="Google Shape;28;p15"/>
          <p:cNvSpPr/>
          <p:nvPr/>
        </p:nvSpPr>
        <p:spPr>
          <a:xfrm rot="10800000" flipH="1">
            <a:off x="5410200" y="4115166"/>
            <a:ext cx="3733800" cy="9143"/>
          </a:xfrm>
          <a:prstGeom prst="rect">
            <a:avLst/>
          </a:prstGeom>
          <a:solidFill>
            <a:schemeClr val="accent2">
              <a:alpha val="6392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9" name="Google Shape;29;p15"/>
          <p:cNvSpPr/>
          <p:nvPr/>
        </p:nvSpPr>
        <p:spPr>
          <a:xfrm rot="10800000" flipH="1">
            <a:off x="5410200" y="4164403"/>
            <a:ext cx="1965959" cy="18287"/>
          </a:xfrm>
          <a:prstGeom prst="rect">
            <a:avLst/>
          </a:prstGeom>
          <a:solidFill>
            <a:schemeClr val="accent2">
              <a:alpha val="6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0" name="Google Shape;30;p15"/>
          <p:cNvSpPr/>
          <p:nvPr/>
        </p:nvSpPr>
        <p:spPr>
          <a:xfrm rot="10800000" flipH="1">
            <a:off x="5410200" y="4199572"/>
            <a:ext cx="1965959" cy="9143"/>
          </a:xfrm>
          <a:prstGeom prst="rect">
            <a:avLst/>
          </a:prstGeom>
          <a:solidFill>
            <a:schemeClr val="accent2">
              <a:alpha val="6392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1" name="Google Shape;31;p15"/>
          <p:cNvSpPr/>
          <p:nvPr/>
        </p:nvSpPr>
        <p:spPr>
          <a:xfrm>
            <a:off x="5410200" y="3962400"/>
            <a:ext cx="3063240" cy="27431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2" name="Google Shape;32;p15"/>
          <p:cNvSpPr/>
          <p:nvPr/>
        </p:nvSpPr>
        <p:spPr>
          <a:xfrm>
            <a:off x="7376507" y="4060982"/>
            <a:ext cx="1600199" cy="36575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3" name="Google Shape;33;p15"/>
          <p:cNvSpPr/>
          <p:nvPr/>
        </p:nvSpPr>
        <p:spPr>
          <a:xfrm>
            <a:off x="0" y="3649662"/>
            <a:ext cx="9144000" cy="244170"/>
          </a:xfrm>
          <a:prstGeom prst="rect">
            <a:avLst/>
          </a:prstGeom>
          <a:solidFill>
            <a:schemeClr val="accent2">
              <a:alpha val="49019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4" name="Google Shape;34;p15"/>
          <p:cNvSpPr/>
          <p:nvPr/>
        </p:nvSpPr>
        <p:spPr>
          <a:xfrm>
            <a:off x="0" y="3675526"/>
            <a:ext cx="9144001" cy="14067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5" name="Google Shape;35;p15"/>
          <p:cNvSpPr/>
          <p:nvPr/>
        </p:nvSpPr>
        <p:spPr>
          <a:xfrm rot="10800000" flipH="1">
            <a:off x="6414051" y="3643089"/>
            <a:ext cx="2729950" cy="248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6" name="Google Shape;36;p15"/>
          <p:cNvSpPr/>
          <p:nvPr/>
        </p:nvSpPr>
        <p:spPr>
          <a:xfrm>
            <a:off x="0" y="0"/>
            <a:ext cx="9144000" cy="37016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7" name="Google Shape;37;p15"/>
          <p:cNvSpPr txBox="1">
            <a:spLocks noGrp="1"/>
          </p:cNvSpPr>
          <p:nvPr>
            <p:ph type="ctrTitle"/>
          </p:nvPr>
        </p:nvSpPr>
        <p:spPr>
          <a:xfrm>
            <a:off x="457200" y="2401886"/>
            <a:ext cx="8458200" cy="1470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sz="4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38" name="Google Shape;38;p15"/>
          <p:cNvSpPr txBox="1">
            <a:spLocks noGrp="1"/>
          </p:cNvSpPr>
          <p:nvPr>
            <p:ph type="subTitle" idx="1"/>
          </p:nvPr>
        </p:nvSpPr>
        <p:spPr>
          <a:xfrm>
            <a:off x="457200" y="3899937"/>
            <a:ext cx="49530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Georgia"/>
              <a:buNone/>
              <a:defRPr sz="2400" b="0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Georgia"/>
              <a:buNone/>
              <a:defRPr sz="2600" b="0" i="0" u="none" strike="noStrike" cap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R="0" lvl="2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sz="24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R="0" lvl="3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None/>
              <a:defRPr sz="22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R="0" lvl="4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Georgia"/>
              <a:buNone/>
              <a:defRPr sz="20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R="0" lvl="5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Georgia"/>
              <a:buNone/>
              <a:defRPr sz="18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R="0" lvl="6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Georgia"/>
              <a:buNone/>
              <a:defRPr sz="16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R="0" lvl="7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Georgia"/>
              <a:buNone/>
              <a:defRPr sz="15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R="0" lvl="8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Georgia"/>
              <a:buNone/>
              <a:defRPr sz="14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39" name="Google Shape;39;p15"/>
          <p:cNvSpPr txBox="1">
            <a:spLocks noGrp="1"/>
          </p:cNvSpPr>
          <p:nvPr>
            <p:ph type="dt" idx="10"/>
          </p:nvPr>
        </p:nvSpPr>
        <p:spPr>
          <a:xfrm>
            <a:off x="6705600" y="4206239"/>
            <a:ext cx="96011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Georgia"/>
              <a:buNone/>
              <a:defRPr sz="800" b="0" i="0" u="none" strike="noStrike" cap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40" name="Google Shape;40;p15"/>
          <p:cNvSpPr txBox="1">
            <a:spLocks noGrp="1"/>
          </p:cNvSpPr>
          <p:nvPr>
            <p:ph type="ftr" idx="11"/>
          </p:nvPr>
        </p:nvSpPr>
        <p:spPr>
          <a:xfrm>
            <a:off x="5410200" y="4205287"/>
            <a:ext cx="1295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Georgia"/>
              <a:buNone/>
              <a:defRPr sz="800" b="0" i="0" u="none" strike="noStrike" cap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41" name="Google Shape;41;p15"/>
          <p:cNvSpPr txBox="1">
            <a:spLocks noGrp="1"/>
          </p:cNvSpPr>
          <p:nvPr>
            <p:ph type="sldNum" idx="12"/>
          </p:nvPr>
        </p:nvSpPr>
        <p:spPr>
          <a:xfrm>
            <a:off x="8320088" y="1135"/>
            <a:ext cx="747711" cy="3657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Georgia"/>
              <a:buNone/>
              <a:defRPr sz="18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Georgia"/>
              <a:buNone/>
              <a:defRPr sz="18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Georgia"/>
              <a:buNone/>
              <a:defRPr sz="18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Georgia"/>
              <a:buNone/>
              <a:defRPr sz="18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Georgia"/>
              <a:buNone/>
              <a:defRPr sz="18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Georgia"/>
              <a:buNone/>
              <a:defRPr sz="18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Georgia"/>
              <a:buNone/>
              <a:defRPr sz="18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Georgia"/>
              <a:buNone/>
              <a:defRPr sz="18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Georgia"/>
              <a:buNone/>
              <a:defRPr sz="18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>
            <a:spLocks noGrp="1"/>
          </p:cNvSpPr>
          <p:nvPr>
            <p:ph type="title"/>
          </p:nvPr>
        </p:nvSpPr>
        <p:spPr>
          <a:xfrm>
            <a:off x="457200" y="1143000"/>
            <a:ext cx="8229600" cy="1066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  <a:defRPr sz="4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95" name="Google Shape;95;p24"/>
          <p:cNvSpPr txBox="1">
            <a:spLocks noGrp="1"/>
          </p:cNvSpPr>
          <p:nvPr>
            <p:ph type="body" idx="1"/>
          </p:nvPr>
        </p:nvSpPr>
        <p:spPr>
          <a:xfrm rot="5400000">
            <a:off x="2409443" y="297179"/>
            <a:ext cx="4325112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Georgia"/>
              <a:buChar char="•"/>
              <a:defRPr sz="2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marR="0" lvl="1" indent="-3937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Georgia"/>
              <a:buChar char="▫"/>
              <a:defRPr sz="2600" b="0" i="0" u="none" strike="noStrike" cap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381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⚫"/>
              <a:defRPr sz="24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marR="0" lvl="3" indent="-3683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Char char="⚫"/>
              <a:defRPr sz="22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355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Georgia"/>
              <a:buChar char="▫"/>
              <a:defRPr sz="20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Georgia"/>
              <a:buChar char="▫"/>
              <a:defRPr sz="18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marR="0" lvl="6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Georgia"/>
              <a:buChar char="▫"/>
              <a:defRPr sz="16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marR="0" lvl="7" indent="-3238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Georgia"/>
              <a:buChar char="◦"/>
              <a:defRPr sz="15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marR="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Georgia"/>
              <a:buChar char="◦"/>
              <a:defRPr sz="14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96" name="Google Shape;96;p24"/>
          <p:cNvSpPr txBox="1">
            <a:spLocks noGrp="1"/>
          </p:cNvSpPr>
          <p:nvPr>
            <p:ph type="dt" idx="10"/>
          </p:nvPr>
        </p:nvSpPr>
        <p:spPr>
          <a:xfrm>
            <a:off x="6586535" y="612647"/>
            <a:ext cx="957264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Georgia"/>
              <a:buNone/>
              <a:defRPr sz="800" b="0" i="0" u="none" strike="noStrike" cap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97" name="Google Shape;97;p24"/>
          <p:cNvSpPr txBox="1">
            <a:spLocks noGrp="1"/>
          </p:cNvSpPr>
          <p:nvPr>
            <p:ph type="ftr" idx="11"/>
          </p:nvPr>
        </p:nvSpPr>
        <p:spPr>
          <a:xfrm>
            <a:off x="5257800" y="612647"/>
            <a:ext cx="132588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Georgia"/>
              <a:buNone/>
              <a:defRPr sz="800" b="0" i="0" u="none" strike="noStrike" cap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98" name="Google Shape;98;p24"/>
          <p:cNvSpPr txBox="1">
            <a:spLocks noGrp="1"/>
          </p:cNvSpPr>
          <p:nvPr>
            <p:ph type="sldNum" idx="12"/>
          </p:nvPr>
        </p:nvSpPr>
        <p:spPr>
          <a:xfrm>
            <a:off x="8174735" y="2271"/>
            <a:ext cx="762000" cy="3657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5"/>
          <p:cNvSpPr txBox="1">
            <a:spLocks noGrp="1"/>
          </p:cNvSpPr>
          <p:nvPr>
            <p:ph type="title"/>
          </p:nvPr>
        </p:nvSpPr>
        <p:spPr>
          <a:xfrm rot="5400000">
            <a:off x="4991100" y="2933699"/>
            <a:ext cx="5486399" cy="1904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  <a:defRPr sz="4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101" name="Google Shape;101;p25"/>
          <p:cNvSpPr txBox="1">
            <a:spLocks noGrp="1"/>
          </p:cNvSpPr>
          <p:nvPr>
            <p:ph type="body" idx="1"/>
          </p:nvPr>
        </p:nvSpPr>
        <p:spPr>
          <a:xfrm rot="5400000">
            <a:off x="838200" y="762000"/>
            <a:ext cx="5486399" cy="6248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Georgia"/>
              <a:buChar char="•"/>
              <a:defRPr sz="2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marR="0" lvl="1" indent="-3937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Georgia"/>
              <a:buChar char="▫"/>
              <a:defRPr sz="2600" b="0" i="0" u="none" strike="noStrike" cap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381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⚫"/>
              <a:defRPr sz="24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marR="0" lvl="3" indent="-3683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Char char="⚫"/>
              <a:defRPr sz="22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355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Georgia"/>
              <a:buChar char="▫"/>
              <a:defRPr sz="20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Georgia"/>
              <a:buChar char="▫"/>
              <a:defRPr sz="18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marR="0" lvl="6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Georgia"/>
              <a:buChar char="▫"/>
              <a:defRPr sz="16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marR="0" lvl="7" indent="-3238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Georgia"/>
              <a:buChar char="◦"/>
              <a:defRPr sz="15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marR="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Georgia"/>
              <a:buChar char="◦"/>
              <a:defRPr sz="14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102" name="Google Shape;102;p25"/>
          <p:cNvSpPr txBox="1">
            <a:spLocks noGrp="1"/>
          </p:cNvSpPr>
          <p:nvPr>
            <p:ph type="dt" idx="10"/>
          </p:nvPr>
        </p:nvSpPr>
        <p:spPr>
          <a:xfrm>
            <a:off x="6586535" y="612647"/>
            <a:ext cx="957264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Georgia"/>
              <a:buNone/>
              <a:defRPr sz="800" b="0" i="0" u="none" strike="noStrike" cap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103" name="Google Shape;103;p25"/>
          <p:cNvSpPr txBox="1">
            <a:spLocks noGrp="1"/>
          </p:cNvSpPr>
          <p:nvPr>
            <p:ph type="ftr" idx="11"/>
          </p:nvPr>
        </p:nvSpPr>
        <p:spPr>
          <a:xfrm>
            <a:off x="5257800" y="612647"/>
            <a:ext cx="132588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Georgia"/>
              <a:buNone/>
              <a:defRPr sz="800" b="0" i="0" u="none" strike="noStrike" cap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104" name="Google Shape;104;p25"/>
          <p:cNvSpPr txBox="1">
            <a:spLocks noGrp="1"/>
          </p:cNvSpPr>
          <p:nvPr>
            <p:ph type="sldNum" idx="12"/>
          </p:nvPr>
        </p:nvSpPr>
        <p:spPr>
          <a:xfrm>
            <a:off x="8174735" y="2271"/>
            <a:ext cx="762000" cy="3657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6"/>
          <p:cNvSpPr txBox="1">
            <a:spLocks noGrp="1"/>
          </p:cNvSpPr>
          <p:nvPr>
            <p:ph type="title"/>
          </p:nvPr>
        </p:nvSpPr>
        <p:spPr>
          <a:xfrm>
            <a:off x="457200" y="1143000"/>
            <a:ext cx="8229600" cy="1066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  <a:defRPr sz="4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44" name="Google Shape;44;p16"/>
          <p:cNvSpPr txBox="1"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Georgia"/>
              <a:buChar char="●"/>
              <a:defRPr sz="2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marR="0" lvl="1" indent="-3937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Georgia"/>
              <a:buChar char="○"/>
              <a:defRPr sz="2600" b="0" i="0" u="none" strike="noStrike" cap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381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■"/>
              <a:defRPr sz="24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marR="0" lvl="3" indent="-3683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Char char="●"/>
              <a:defRPr sz="22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355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Georgia"/>
              <a:buChar char="○"/>
              <a:defRPr sz="20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Georgia"/>
              <a:buChar char="■"/>
              <a:defRPr sz="18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marR="0" lvl="6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Georgia"/>
              <a:buChar char="●"/>
              <a:defRPr sz="16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marR="0" lvl="7" indent="-3238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Georgia"/>
              <a:buChar char="○"/>
              <a:defRPr sz="15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marR="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Georgia"/>
              <a:buChar char="■"/>
              <a:defRPr sz="14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45" name="Google Shape;45;p16"/>
          <p:cNvSpPr txBox="1">
            <a:spLocks noGrp="1"/>
          </p:cNvSpPr>
          <p:nvPr>
            <p:ph type="dt" idx="10"/>
          </p:nvPr>
        </p:nvSpPr>
        <p:spPr>
          <a:xfrm>
            <a:off x="6586535" y="612647"/>
            <a:ext cx="957264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Georgia"/>
              <a:buNone/>
              <a:defRPr sz="800" b="0" i="0" u="none" strike="noStrike" cap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46" name="Google Shape;46;p16"/>
          <p:cNvSpPr txBox="1">
            <a:spLocks noGrp="1"/>
          </p:cNvSpPr>
          <p:nvPr>
            <p:ph type="ftr" idx="11"/>
          </p:nvPr>
        </p:nvSpPr>
        <p:spPr>
          <a:xfrm>
            <a:off x="5257800" y="612647"/>
            <a:ext cx="132588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Georgia"/>
              <a:buNone/>
              <a:defRPr sz="800" b="0" i="0" u="none" strike="noStrike" cap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47" name="Google Shape;47;p16"/>
          <p:cNvSpPr txBox="1">
            <a:spLocks noGrp="1"/>
          </p:cNvSpPr>
          <p:nvPr>
            <p:ph type="sldNum" idx="12"/>
          </p:nvPr>
        </p:nvSpPr>
        <p:spPr>
          <a:xfrm>
            <a:off x="8174735" y="2271"/>
            <a:ext cx="762000" cy="3657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7"/>
          <p:cNvSpPr txBox="1">
            <a:spLocks noGrp="1"/>
          </p:cNvSpPr>
          <p:nvPr>
            <p:ph type="title"/>
          </p:nvPr>
        </p:nvSpPr>
        <p:spPr>
          <a:xfrm>
            <a:off x="722312" y="19812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rebuchet MS"/>
              <a:buNone/>
              <a:defRPr sz="4300" b="1" i="0" u="none" strike="noStrike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50" name="Google Shape;50;p17"/>
          <p:cNvSpPr txBox="1">
            <a:spLocks noGrp="1"/>
          </p:cNvSpPr>
          <p:nvPr>
            <p:ph type="body" idx="1"/>
          </p:nvPr>
        </p:nvSpPr>
        <p:spPr>
          <a:xfrm>
            <a:off x="722312" y="3367087"/>
            <a:ext cx="7772400" cy="1509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Georgia"/>
              <a:buNone/>
              <a:defRPr sz="2100" b="0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Georgia"/>
              <a:buNone/>
              <a:defRPr sz="1800" b="0" i="0" u="none" strike="noStrike" cap="non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Georgia"/>
              <a:buNone/>
              <a:defRPr sz="1400" b="0" i="0" u="none" strike="noStrike" cap="non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Georgia"/>
              <a:buChar char="▫"/>
              <a:defRPr sz="18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marR="0" lvl="6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Georgia"/>
              <a:buChar char="▫"/>
              <a:defRPr sz="16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marR="0" lvl="7" indent="-3238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Georgia"/>
              <a:buChar char="◦"/>
              <a:defRPr sz="15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marR="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Georgia"/>
              <a:buChar char="◦"/>
              <a:defRPr sz="14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51" name="Google Shape;51;p17"/>
          <p:cNvSpPr txBox="1">
            <a:spLocks noGrp="1"/>
          </p:cNvSpPr>
          <p:nvPr>
            <p:ph type="dt" idx="10"/>
          </p:nvPr>
        </p:nvSpPr>
        <p:spPr>
          <a:xfrm>
            <a:off x="6586535" y="612647"/>
            <a:ext cx="957264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Georgia"/>
              <a:buNone/>
              <a:defRPr sz="800" b="0" i="0" u="none" strike="noStrike" cap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52" name="Google Shape;52;p17"/>
          <p:cNvSpPr txBox="1">
            <a:spLocks noGrp="1"/>
          </p:cNvSpPr>
          <p:nvPr>
            <p:ph type="ftr" idx="11"/>
          </p:nvPr>
        </p:nvSpPr>
        <p:spPr>
          <a:xfrm>
            <a:off x="5257800" y="612647"/>
            <a:ext cx="132588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Georgia"/>
              <a:buNone/>
              <a:defRPr sz="800" b="0" i="0" u="none" strike="noStrike" cap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53" name="Google Shape;53;p17"/>
          <p:cNvSpPr txBox="1">
            <a:spLocks noGrp="1"/>
          </p:cNvSpPr>
          <p:nvPr>
            <p:ph type="sldNum" idx="12"/>
          </p:nvPr>
        </p:nvSpPr>
        <p:spPr>
          <a:xfrm>
            <a:off x="8174735" y="2271"/>
            <a:ext cx="762000" cy="3657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8"/>
          <p:cNvSpPr txBox="1">
            <a:spLocks noGrp="1"/>
          </p:cNvSpPr>
          <p:nvPr>
            <p:ph type="title"/>
          </p:nvPr>
        </p:nvSpPr>
        <p:spPr>
          <a:xfrm>
            <a:off x="457200" y="1143000"/>
            <a:ext cx="8229600" cy="1066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  <a:defRPr sz="4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56" name="Google Shape;56;p18"/>
          <p:cNvSpPr txBox="1">
            <a:spLocks noGrp="1"/>
          </p:cNvSpPr>
          <p:nvPr>
            <p:ph type="body" idx="1"/>
          </p:nvPr>
        </p:nvSpPr>
        <p:spPr>
          <a:xfrm>
            <a:off x="457200" y="2249424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55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Georgia"/>
              <a:buChar char="•"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marR="0" lvl="1" indent="-3492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Georgia"/>
              <a:buChar char="▫"/>
              <a:defRPr sz="1900" b="0" i="0" u="none" strike="noStrike" cap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⚫"/>
              <a:defRPr sz="18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marR="0" lvl="3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⚫"/>
              <a:defRPr sz="18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Georgia"/>
              <a:buChar char="▫"/>
              <a:defRPr sz="18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Georgia"/>
              <a:buChar char="▫"/>
              <a:defRPr sz="18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marR="0" lvl="6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Georgia"/>
              <a:buChar char="▫"/>
              <a:defRPr sz="16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marR="0" lvl="7" indent="-3238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Georgia"/>
              <a:buChar char="◦"/>
              <a:defRPr sz="15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marR="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Georgia"/>
              <a:buChar char="◦"/>
              <a:defRPr sz="14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57" name="Google Shape;57;p18"/>
          <p:cNvSpPr txBox="1">
            <a:spLocks noGrp="1"/>
          </p:cNvSpPr>
          <p:nvPr>
            <p:ph type="body" idx="2"/>
          </p:nvPr>
        </p:nvSpPr>
        <p:spPr>
          <a:xfrm>
            <a:off x="4648200" y="2249424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55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Georgia"/>
              <a:buChar char="•"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marR="0" lvl="1" indent="-3492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Georgia"/>
              <a:buChar char="▫"/>
              <a:defRPr sz="1900" b="0" i="0" u="none" strike="noStrike" cap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⚫"/>
              <a:defRPr sz="18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marR="0" lvl="3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⚫"/>
              <a:defRPr sz="18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Georgia"/>
              <a:buChar char="▫"/>
              <a:defRPr sz="18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Georgia"/>
              <a:buChar char="▫"/>
              <a:defRPr sz="18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marR="0" lvl="6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Georgia"/>
              <a:buChar char="▫"/>
              <a:defRPr sz="16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marR="0" lvl="7" indent="-3238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Georgia"/>
              <a:buChar char="◦"/>
              <a:defRPr sz="15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marR="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Georgia"/>
              <a:buChar char="◦"/>
              <a:defRPr sz="14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58" name="Google Shape;58;p18"/>
          <p:cNvSpPr txBox="1">
            <a:spLocks noGrp="1"/>
          </p:cNvSpPr>
          <p:nvPr>
            <p:ph type="dt" idx="10"/>
          </p:nvPr>
        </p:nvSpPr>
        <p:spPr>
          <a:xfrm>
            <a:off x="6586535" y="612647"/>
            <a:ext cx="957264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Georgia"/>
              <a:buNone/>
              <a:defRPr sz="800" b="0" i="0" u="none" strike="noStrike" cap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59" name="Google Shape;59;p18"/>
          <p:cNvSpPr txBox="1">
            <a:spLocks noGrp="1"/>
          </p:cNvSpPr>
          <p:nvPr>
            <p:ph type="ftr" idx="11"/>
          </p:nvPr>
        </p:nvSpPr>
        <p:spPr>
          <a:xfrm>
            <a:off x="5257800" y="612647"/>
            <a:ext cx="132588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Georgia"/>
              <a:buNone/>
              <a:defRPr sz="800" b="0" i="0" u="none" strike="noStrike" cap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60" name="Google Shape;60;p18"/>
          <p:cNvSpPr txBox="1">
            <a:spLocks noGrp="1"/>
          </p:cNvSpPr>
          <p:nvPr>
            <p:ph type="sldNum" idx="12"/>
          </p:nvPr>
        </p:nvSpPr>
        <p:spPr>
          <a:xfrm>
            <a:off x="8174735" y="2271"/>
            <a:ext cx="762000" cy="3657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9"/>
          <p:cNvSpPr txBox="1">
            <a:spLocks noGrp="1"/>
          </p:cNvSpPr>
          <p:nvPr>
            <p:ph type="title"/>
          </p:nvPr>
        </p:nvSpPr>
        <p:spPr>
          <a:xfrm>
            <a:off x="381000" y="1143000"/>
            <a:ext cx="8381999" cy="106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  <a:defRPr sz="4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63" name="Google Shape;63;p19"/>
          <p:cNvSpPr txBox="1">
            <a:spLocks noGrp="1"/>
          </p:cNvSpPr>
          <p:nvPr>
            <p:ph type="body" idx="1"/>
          </p:nvPr>
        </p:nvSpPr>
        <p:spPr>
          <a:xfrm>
            <a:off x="381000" y="2244969"/>
            <a:ext cx="4041648" cy="457200"/>
          </a:xfrm>
          <a:prstGeom prst="rect">
            <a:avLst/>
          </a:prstGeom>
          <a:solidFill>
            <a:srgbClr val="328D96">
              <a:alpha val="23921"/>
            </a:srgbClr>
          </a:solidFill>
          <a:ln w="127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Georgia"/>
              <a:buNone/>
              <a:defRPr sz="1900" b="1" i="0" u="none" strike="noStrike" cap="none">
                <a:solidFill>
                  <a:srgbClr val="41414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Georgia"/>
              <a:buNone/>
              <a:defRPr sz="2000" b="1" i="0" u="none" strike="noStrike" cap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sz="1800" b="1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None/>
              <a:defRPr sz="1600" b="1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Georgia"/>
              <a:buNone/>
              <a:defRPr sz="1600" b="1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Georgia"/>
              <a:buChar char="▫"/>
              <a:defRPr sz="18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marR="0" lvl="6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Georgia"/>
              <a:buChar char="▫"/>
              <a:defRPr sz="16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marR="0" lvl="7" indent="-3238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Georgia"/>
              <a:buChar char="◦"/>
              <a:defRPr sz="15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marR="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Georgia"/>
              <a:buChar char="◦"/>
              <a:defRPr sz="14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64" name="Google Shape;64;p19"/>
          <p:cNvSpPr txBox="1">
            <a:spLocks noGrp="1"/>
          </p:cNvSpPr>
          <p:nvPr>
            <p:ph type="body" idx="2"/>
          </p:nvPr>
        </p:nvSpPr>
        <p:spPr>
          <a:xfrm>
            <a:off x="4721225" y="2244969"/>
            <a:ext cx="4041774" cy="457200"/>
          </a:xfrm>
          <a:prstGeom prst="rect">
            <a:avLst/>
          </a:prstGeom>
          <a:solidFill>
            <a:srgbClr val="328D96">
              <a:alpha val="23921"/>
            </a:srgbClr>
          </a:solidFill>
          <a:ln w="127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Georgia"/>
              <a:buNone/>
              <a:defRPr sz="1900" b="1" i="0" u="none" strike="noStrike" cap="none">
                <a:solidFill>
                  <a:srgbClr val="41414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Georgia"/>
              <a:buNone/>
              <a:defRPr sz="2000" b="1" i="0" u="none" strike="noStrike" cap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sz="1800" b="1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None/>
              <a:defRPr sz="1600" b="1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Georgia"/>
              <a:buNone/>
              <a:defRPr sz="1600" b="1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Georgia"/>
              <a:buChar char="▫"/>
              <a:defRPr sz="18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marR="0" lvl="6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Georgia"/>
              <a:buChar char="▫"/>
              <a:defRPr sz="16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marR="0" lvl="7" indent="-3238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Georgia"/>
              <a:buChar char="◦"/>
              <a:defRPr sz="15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marR="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Georgia"/>
              <a:buChar char="◦"/>
              <a:defRPr sz="14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65" name="Google Shape;65;p19"/>
          <p:cNvSpPr txBox="1">
            <a:spLocks noGrp="1"/>
          </p:cNvSpPr>
          <p:nvPr>
            <p:ph type="body" idx="3"/>
          </p:nvPr>
        </p:nvSpPr>
        <p:spPr>
          <a:xfrm>
            <a:off x="381000" y="2708518"/>
            <a:ext cx="4041648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55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Georgia"/>
              <a:buChar char="•"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marR="0" lvl="1" indent="-355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Georgia"/>
              <a:buChar char="▫"/>
              <a:defRPr sz="2000" b="0" i="0" u="none" strike="noStrike" cap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⚫"/>
              <a:defRPr sz="18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marR="0" lvl="3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⚫"/>
              <a:defRPr sz="16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Georgia"/>
              <a:buChar char="▫"/>
              <a:defRPr sz="16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Georgia"/>
              <a:buChar char="▫"/>
              <a:defRPr sz="18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marR="0" lvl="6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Georgia"/>
              <a:buChar char="▫"/>
              <a:defRPr sz="16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marR="0" lvl="7" indent="-3238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Georgia"/>
              <a:buChar char="◦"/>
              <a:defRPr sz="15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marR="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Georgia"/>
              <a:buChar char="◦"/>
              <a:defRPr sz="14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66" name="Google Shape;66;p19"/>
          <p:cNvSpPr txBox="1">
            <a:spLocks noGrp="1"/>
          </p:cNvSpPr>
          <p:nvPr>
            <p:ph type="body" idx="4"/>
          </p:nvPr>
        </p:nvSpPr>
        <p:spPr>
          <a:xfrm>
            <a:off x="4718303" y="2708518"/>
            <a:ext cx="4041774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55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Georgia"/>
              <a:buChar char="•"/>
              <a:defRPr sz="2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marR="0" lvl="1" indent="-355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Georgia"/>
              <a:buChar char="▫"/>
              <a:defRPr sz="2000" b="0" i="0" u="none" strike="noStrike" cap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⚫"/>
              <a:defRPr sz="18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marR="0" lvl="3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⚫"/>
              <a:defRPr sz="16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Georgia"/>
              <a:buChar char="▫"/>
              <a:defRPr sz="16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Georgia"/>
              <a:buChar char="▫"/>
              <a:defRPr sz="18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marR="0" lvl="6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Georgia"/>
              <a:buChar char="▫"/>
              <a:defRPr sz="16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marR="0" lvl="7" indent="-3238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Georgia"/>
              <a:buChar char="◦"/>
              <a:defRPr sz="15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marR="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Georgia"/>
              <a:buChar char="◦"/>
              <a:defRPr sz="14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67" name="Google Shape;67;p19"/>
          <p:cNvSpPr txBox="1">
            <a:spLocks noGrp="1"/>
          </p:cNvSpPr>
          <p:nvPr>
            <p:ph type="dt" idx="10"/>
          </p:nvPr>
        </p:nvSpPr>
        <p:spPr>
          <a:xfrm>
            <a:off x="6586535" y="612647"/>
            <a:ext cx="957264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Georgia"/>
              <a:buNone/>
              <a:defRPr sz="800" b="0" i="0" u="none" strike="noStrike" cap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68" name="Google Shape;68;p19"/>
          <p:cNvSpPr txBox="1">
            <a:spLocks noGrp="1"/>
          </p:cNvSpPr>
          <p:nvPr>
            <p:ph type="sldNum" idx="12"/>
          </p:nvPr>
        </p:nvSpPr>
        <p:spPr>
          <a:xfrm>
            <a:off x="8174735" y="2271"/>
            <a:ext cx="762000" cy="3657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sp>
        <p:nvSpPr>
          <p:cNvPr id="69" name="Google Shape;69;p19"/>
          <p:cNvSpPr txBox="1">
            <a:spLocks noGrp="1"/>
          </p:cNvSpPr>
          <p:nvPr>
            <p:ph type="ftr" idx="11"/>
          </p:nvPr>
        </p:nvSpPr>
        <p:spPr>
          <a:xfrm>
            <a:off x="5257800" y="612647"/>
            <a:ext cx="132588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Georgia"/>
              <a:buNone/>
              <a:defRPr sz="800" b="0" i="0" u="none" strike="noStrike" cap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ólo el título" type="titleOnly">
  <p:cSld name="TITLE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0"/>
          <p:cNvSpPr txBox="1">
            <a:spLocks noGrp="1"/>
          </p:cNvSpPr>
          <p:nvPr>
            <p:ph type="title"/>
          </p:nvPr>
        </p:nvSpPr>
        <p:spPr>
          <a:xfrm>
            <a:off x="457200" y="1143000"/>
            <a:ext cx="8229600" cy="106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  <a:defRPr sz="4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72" name="Google Shape;72;p20"/>
          <p:cNvSpPr txBox="1">
            <a:spLocks noGrp="1"/>
          </p:cNvSpPr>
          <p:nvPr>
            <p:ph type="dt" idx="10"/>
          </p:nvPr>
        </p:nvSpPr>
        <p:spPr>
          <a:xfrm>
            <a:off x="6583679" y="612647"/>
            <a:ext cx="957264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Georgia"/>
              <a:buNone/>
              <a:defRPr sz="800" b="0" i="0" u="none" strike="noStrike" cap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73" name="Google Shape;73;p20"/>
          <p:cNvSpPr txBox="1">
            <a:spLocks noGrp="1"/>
          </p:cNvSpPr>
          <p:nvPr>
            <p:ph type="ftr" idx="11"/>
          </p:nvPr>
        </p:nvSpPr>
        <p:spPr>
          <a:xfrm>
            <a:off x="5257800" y="612647"/>
            <a:ext cx="132588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Georgia"/>
              <a:buNone/>
              <a:defRPr sz="800" b="0" i="0" u="none" strike="noStrike" cap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74" name="Google Shape;74;p20"/>
          <p:cNvSpPr txBox="1">
            <a:spLocks noGrp="1"/>
          </p:cNvSpPr>
          <p:nvPr>
            <p:ph type="sldNum" idx="12"/>
          </p:nvPr>
        </p:nvSpPr>
        <p:spPr>
          <a:xfrm>
            <a:off x="8174735" y="2271"/>
            <a:ext cx="762000" cy="3657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1"/>
          <p:cNvSpPr txBox="1">
            <a:spLocks noGrp="1"/>
          </p:cNvSpPr>
          <p:nvPr>
            <p:ph type="dt" idx="10"/>
          </p:nvPr>
        </p:nvSpPr>
        <p:spPr>
          <a:xfrm>
            <a:off x="6586535" y="612647"/>
            <a:ext cx="957264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Georgia"/>
              <a:buNone/>
              <a:defRPr sz="800" b="0" i="0" u="none" strike="noStrike" cap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77" name="Google Shape;77;p21"/>
          <p:cNvSpPr txBox="1">
            <a:spLocks noGrp="1"/>
          </p:cNvSpPr>
          <p:nvPr>
            <p:ph type="ftr" idx="11"/>
          </p:nvPr>
        </p:nvSpPr>
        <p:spPr>
          <a:xfrm>
            <a:off x="5257800" y="612647"/>
            <a:ext cx="132588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Georgia"/>
              <a:buNone/>
              <a:defRPr sz="800" b="0" i="0" u="none" strike="noStrike" cap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78" name="Google Shape;78;p21"/>
          <p:cNvSpPr txBox="1">
            <a:spLocks noGrp="1"/>
          </p:cNvSpPr>
          <p:nvPr>
            <p:ph type="sldNum" idx="12"/>
          </p:nvPr>
        </p:nvSpPr>
        <p:spPr>
          <a:xfrm>
            <a:off x="8174735" y="2271"/>
            <a:ext cx="762000" cy="3657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2"/>
          <p:cNvSpPr txBox="1">
            <a:spLocks noGrp="1"/>
          </p:cNvSpPr>
          <p:nvPr>
            <p:ph type="title"/>
          </p:nvPr>
        </p:nvSpPr>
        <p:spPr>
          <a:xfrm>
            <a:off x="5353496" y="1101970"/>
            <a:ext cx="3383280" cy="877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  <a:defRPr sz="18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81" name="Google Shape;81;p22"/>
          <p:cNvSpPr txBox="1">
            <a:spLocks noGrp="1"/>
          </p:cNvSpPr>
          <p:nvPr>
            <p:ph type="body" idx="1"/>
          </p:nvPr>
        </p:nvSpPr>
        <p:spPr>
          <a:xfrm>
            <a:off x="5353496" y="2010726"/>
            <a:ext cx="3383280" cy="4617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Georgia"/>
              <a:buNone/>
              <a:defRPr sz="14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Georgia"/>
              <a:buNone/>
              <a:defRPr sz="1200" b="0" i="0" u="none" strike="noStrike" cap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sz="10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None/>
              <a:defRPr sz="9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Georgia"/>
              <a:buNone/>
              <a:defRPr sz="9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Georgia"/>
              <a:buChar char="▫"/>
              <a:defRPr sz="18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marR="0" lvl="6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Georgia"/>
              <a:buChar char="▫"/>
              <a:defRPr sz="16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marR="0" lvl="7" indent="-3238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Georgia"/>
              <a:buChar char="◦"/>
              <a:defRPr sz="15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marR="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Georgia"/>
              <a:buChar char="◦"/>
              <a:defRPr sz="14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82" name="Google Shape;82;p22"/>
          <p:cNvSpPr txBox="1">
            <a:spLocks noGrp="1"/>
          </p:cNvSpPr>
          <p:nvPr>
            <p:ph type="body" idx="2"/>
          </p:nvPr>
        </p:nvSpPr>
        <p:spPr>
          <a:xfrm>
            <a:off x="152400" y="776287"/>
            <a:ext cx="5102351" cy="5852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3200"/>
              <a:buFont typeface="Georgia"/>
              <a:buChar char="•"/>
              <a:defRPr sz="32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marR="0" lvl="1" indent="-406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Georgia"/>
              <a:buChar char="▫"/>
              <a:defRPr sz="2800" b="0" i="0" u="none" strike="noStrike" cap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381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⚫"/>
              <a:defRPr sz="24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marR="0" lvl="3" indent="-355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⚫"/>
              <a:defRPr sz="20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355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Georgia"/>
              <a:buChar char="▫"/>
              <a:defRPr sz="20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Georgia"/>
              <a:buChar char="▫"/>
              <a:defRPr sz="18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marR="0" lvl="6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Georgia"/>
              <a:buChar char="▫"/>
              <a:defRPr sz="16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marR="0" lvl="7" indent="-3238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Georgia"/>
              <a:buChar char="◦"/>
              <a:defRPr sz="15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marR="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Georgia"/>
              <a:buChar char="◦"/>
              <a:defRPr sz="14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83" name="Google Shape;83;p22"/>
          <p:cNvSpPr txBox="1">
            <a:spLocks noGrp="1"/>
          </p:cNvSpPr>
          <p:nvPr>
            <p:ph type="dt" idx="10"/>
          </p:nvPr>
        </p:nvSpPr>
        <p:spPr>
          <a:xfrm>
            <a:off x="6586535" y="612647"/>
            <a:ext cx="957264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Georgia"/>
              <a:buNone/>
              <a:defRPr sz="800" b="0" i="0" u="none" strike="noStrike" cap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84" name="Google Shape;84;p22"/>
          <p:cNvSpPr txBox="1">
            <a:spLocks noGrp="1"/>
          </p:cNvSpPr>
          <p:nvPr>
            <p:ph type="ftr" idx="11"/>
          </p:nvPr>
        </p:nvSpPr>
        <p:spPr>
          <a:xfrm>
            <a:off x="5257800" y="612647"/>
            <a:ext cx="132588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Georgia"/>
              <a:buNone/>
              <a:defRPr sz="800" b="0" i="0" u="none" strike="noStrike" cap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85" name="Google Shape;85;p22"/>
          <p:cNvSpPr txBox="1">
            <a:spLocks noGrp="1"/>
          </p:cNvSpPr>
          <p:nvPr>
            <p:ph type="sldNum" idx="12"/>
          </p:nvPr>
        </p:nvSpPr>
        <p:spPr>
          <a:xfrm>
            <a:off x="8174735" y="2271"/>
            <a:ext cx="762000" cy="3657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3"/>
          <p:cNvSpPr txBox="1">
            <a:spLocks noGrp="1"/>
          </p:cNvSpPr>
          <p:nvPr>
            <p:ph type="title"/>
          </p:nvPr>
        </p:nvSpPr>
        <p:spPr>
          <a:xfrm rot="-5400000">
            <a:off x="3393016" y="3156576"/>
            <a:ext cx="4681637" cy="5868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  <a:defRPr sz="2000" b="1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88" name="Google Shape;88;p23"/>
          <p:cNvSpPr>
            <a:spLocks noGrp="1"/>
          </p:cNvSpPr>
          <p:nvPr>
            <p:ph type="pic" idx="2"/>
          </p:nvPr>
        </p:nvSpPr>
        <p:spPr>
          <a:xfrm>
            <a:off x="403670" y="1143000"/>
            <a:ext cx="4572000" cy="4572000"/>
          </a:xfrm>
          <a:prstGeom prst="rect">
            <a:avLst/>
          </a:prstGeom>
          <a:solidFill>
            <a:srgbClr val="EAEAEA"/>
          </a:solidFill>
          <a:ln w="50800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  <a:effectLst>
            <a:outerShdw blurRad="57150" dist="31750" dir="4800000" algn="tl" rotWithShape="0">
              <a:srgbClr val="000000">
                <a:alpha val="23921"/>
              </a:srgbClr>
            </a:outerShdw>
          </a:effectLst>
        </p:spPr>
      </p:sp>
      <p:sp>
        <p:nvSpPr>
          <p:cNvPr id="89" name="Google Shape;89;p23"/>
          <p:cNvSpPr txBox="1">
            <a:spLocks noGrp="1"/>
          </p:cNvSpPr>
          <p:nvPr>
            <p:ph type="body" idx="1"/>
          </p:nvPr>
        </p:nvSpPr>
        <p:spPr>
          <a:xfrm>
            <a:off x="6088442" y="3274308"/>
            <a:ext cx="2590800" cy="2516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Georgia"/>
              <a:buNone/>
              <a:defRPr sz="13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Georgia"/>
              <a:buNone/>
              <a:defRPr sz="1200" b="0" i="0" u="none" strike="noStrike" cap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sz="10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None/>
              <a:defRPr sz="9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Georgia"/>
              <a:buNone/>
              <a:defRPr sz="9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Georgia"/>
              <a:buChar char="▫"/>
              <a:defRPr sz="18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marR="0" lvl="6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Georgia"/>
              <a:buChar char="▫"/>
              <a:defRPr sz="16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marR="0" lvl="7" indent="-3238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Georgia"/>
              <a:buChar char="◦"/>
              <a:defRPr sz="15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marR="0" lvl="8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Georgia"/>
              <a:buChar char="◦"/>
              <a:defRPr sz="14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90" name="Google Shape;90;p23"/>
          <p:cNvSpPr txBox="1">
            <a:spLocks noGrp="1"/>
          </p:cNvSpPr>
          <p:nvPr>
            <p:ph type="dt" idx="10"/>
          </p:nvPr>
        </p:nvSpPr>
        <p:spPr>
          <a:xfrm>
            <a:off x="6586535" y="612647"/>
            <a:ext cx="957264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Georgia"/>
              <a:buNone/>
              <a:defRPr sz="800" b="0" i="0" u="none" strike="noStrike" cap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91" name="Google Shape;91;p23"/>
          <p:cNvSpPr txBox="1">
            <a:spLocks noGrp="1"/>
          </p:cNvSpPr>
          <p:nvPr>
            <p:ph type="ftr" idx="11"/>
          </p:nvPr>
        </p:nvSpPr>
        <p:spPr>
          <a:xfrm>
            <a:off x="5257800" y="612647"/>
            <a:ext cx="132588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Georgia"/>
              <a:buNone/>
              <a:defRPr sz="800" b="0" i="0" u="none" strike="noStrike" cap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92" name="Google Shape;92;p23"/>
          <p:cNvSpPr txBox="1">
            <a:spLocks noGrp="1"/>
          </p:cNvSpPr>
          <p:nvPr>
            <p:ph type="sldNum" idx="12"/>
          </p:nvPr>
        </p:nvSpPr>
        <p:spPr>
          <a:xfrm>
            <a:off x="8174735" y="2271"/>
            <a:ext cx="762000" cy="3657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/>
          <p:nvPr/>
        </p:nvSpPr>
        <p:spPr>
          <a:xfrm>
            <a:off x="0" y="366817"/>
            <a:ext cx="9144000" cy="84406"/>
          </a:xfrm>
          <a:prstGeom prst="rect">
            <a:avLst/>
          </a:prstGeom>
          <a:solidFill>
            <a:schemeClr val="accent2">
              <a:alpha val="49019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" name="Google Shape;7;p14"/>
          <p:cNvSpPr/>
          <p:nvPr/>
        </p:nvSpPr>
        <p:spPr>
          <a:xfrm>
            <a:off x="0" y="0"/>
            <a:ext cx="9144000" cy="31066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" name="Google Shape;8;p14"/>
          <p:cNvSpPr/>
          <p:nvPr/>
        </p:nvSpPr>
        <p:spPr>
          <a:xfrm>
            <a:off x="0" y="308276"/>
            <a:ext cx="9144001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" name="Google Shape;9;p14"/>
          <p:cNvSpPr/>
          <p:nvPr/>
        </p:nvSpPr>
        <p:spPr>
          <a:xfrm rot="10800000" flipH="1">
            <a:off x="5410182" y="360246"/>
            <a:ext cx="3733819" cy="910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" name="Google Shape;10;p14"/>
          <p:cNvSpPr/>
          <p:nvPr/>
        </p:nvSpPr>
        <p:spPr>
          <a:xfrm rot="10800000" flipH="1">
            <a:off x="5410200" y="440112"/>
            <a:ext cx="3733800" cy="180034"/>
          </a:xfrm>
          <a:prstGeom prst="rect">
            <a:avLst/>
          </a:prstGeom>
          <a:solidFill>
            <a:schemeClr val="accent2">
              <a:alpha val="49019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" name="Google Shape;11;p14"/>
          <p:cNvSpPr/>
          <p:nvPr/>
        </p:nvSpPr>
        <p:spPr>
          <a:xfrm>
            <a:off x="5407339" y="497504"/>
            <a:ext cx="3063240" cy="27431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" name="Google Shape;12;p14"/>
          <p:cNvSpPr/>
          <p:nvPr/>
        </p:nvSpPr>
        <p:spPr>
          <a:xfrm>
            <a:off x="7373646" y="588943"/>
            <a:ext cx="1600199" cy="36575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" name="Google Shape;13;p14"/>
          <p:cNvSpPr/>
          <p:nvPr/>
        </p:nvSpPr>
        <p:spPr>
          <a:xfrm>
            <a:off x="9084965" y="-2001"/>
            <a:ext cx="57625" cy="621792"/>
          </a:xfrm>
          <a:prstGeom prst="rect">
            <a:avLst/>
          </a:prstGeom>
          <a:solidFill>
            <a:srgbClr val="FFFFFF">
              <a:alpha val="63921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4" name="Google Shape;14;p14"/>
          <p:cNvSpPr/>
          <p:nvPr/>
        </p:nvSpPr>
        <p:spPr>
          <a:xfrm>
            <a:off x="9044481" y="-2001"/>
            <a:ext cx="27431" cy="621792"/>
          </a:xfrm>
          <a:prstGeom prst="rect">
            <a:avLst/>
          </a:prstGeom>
          <a:solidFill>
            <a:srgbClr val="FFFFFF">
              <a:alpha val="63921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" name="Google Shape;15;p14"/>
          <p:cNvSpPr/>
          <p:nvPr/>
        </p:nvSpPr>
        <p:spPr>
          <a:xfrm>
            <a:off x="9025428" y="-2001"/>
            <a:ext cx="9143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6" name="Google Shape;16;p14"/>
          <p:cNvSpPr/>
          <p:nvPr/>
        </p:nvSpPr>
        <p:spPr>
          <a:xfrm>
            <a:off x="8975422" y="-2001"/>
            <a:ext cx="27431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7" name="Google Shape;17;p14"/>
          <p:cNvSpPr/>
          <p:nvPr/>
        </p:nvSpPr>
        <p:spPr>
          <a:xfrm>
            <a:off x="8915677" y="379"/>
            <a:ext cx="54863" cy="585215"/>
          </a:xfrm>
          <a:prstGeom prst="rect">
            <a:avLst/>
          </a:prstGeom>
          <a:solidFill>
            <a:srgbClr val="FFFFFF">
              <a:alpha val="2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8" name="Google Shape;18;p14"/>
          <p:cNvSpPr/>
          <p:nvPr/>
        </p:nvSpPr>
        <p:spPr>
          <a:xfrm>
            <a:off x="8873475" y="379"/>
            <a:ext cx="9143" cy="585215"/>
          </a:xfrm>
          <a:prstGeom prst="rect">
            <a:avLst/>
          </a:prstGeom>
          <a:solidFill>
            <a:srgbClr val="FFFFFF">
              <a:alpha val="2901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9" name="Google Shape;19;p14"/>
          <p:cNvSpPr txBox="1">
            <a:spLocks noGrp="1"/>
          </p:cNvSpPr>
          <p:nvPr>
            <p:ph type="title"/>
          </p:nvPr>
        </p:nvSpPr>
        <p:spPr>
          <a:xfrm>
            <a:off x="457200" y="1143000"/>
            <a:ext cx="8229600" cy="1066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  <a:defRPr sz="4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Google Shape;20;p14"/>
          <p:cNvSpPr txBox="1"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Georgia"/>
              <a:buChar char="•"/>
              <a:defRPr sz="2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marR="0" lvl="1" indent="-3937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Georgia"/>
              <a:buChar char="▫"/>
              <a:defRPr sz="2600" b="0" i="0" u="none" strike="noStrike" cap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⚫"/>
              <a:defRPr sz="24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marR="0" lvl="3" indent="-3683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Char char="⚫"/>
              <a:defRPr sz="2200" b="0" i="0" u="none" strike="noStrike" cap="non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Georgia"/>
              <a:buChar char="▫"/>
              <a:defRPr sz="20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Georgia"/>
              <a:buChar char="▫"/>
              <a:defRPr sz="18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Georgia"/>
              <a:buChar char="▫"/>
              <a:defRPr sz="16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Georgia"/>
              <a:buChar char="◦"/>
              <a:defRPr sz="15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Georgia"/>
              <a:buChar char="◦"/>
              <a:defRPr sz="1400" b="0" i="0" u="none" strike="noStrike" cap="non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21" name="Google Shape;21;p14"/>
          <p:cNvSpPr txBox="1">
            <a:spLocks noGrp="1"/>
          </p:cNvSpPr>
          <p:nvPr>
            <p:ph type="dt" idx="10"/>
          </p:nvPr>
        </p:nvSpPr>
        <p:spPr>
          <a:xfrm>
            <a:off x="6586535" y="612647"/>
            <a:ext cx="957264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Georgia"/>
              <a:buNone/>
              <a:defRPr sz="800" b="0" i="0" u="none" strike="noStrike" cap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22" name="Google Shape;22;p14"/>
          <p:cNvSpPr txBox="1">
            <a:spLocks noGrp="1"/>
          </p:cNvSpPr>
          <p:nvPr>
            <p:ph type="ftr" idx="11"/>
          </p:nvPr>
        </p:nvSpPr>
        <p:spPr>
          <a:xfrm>
            <a:off x="5257800" y="612647"/>
            <a:ext cx="132588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Georgia"/>
              <a:buNone/>
              <a:defRPr sz="800" b="0" i="0" u="none" strike="noStrike" cap="non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8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23" name="Google Shape;23;p14"/>
          <p:cNvSpPr txBox="1">
            <a:spLocks noGrp="1"/>
          </p:cNvSpPr>
          <p:nvPr>
            <p:ph type="sldNum" idx="12"/>
          </p:nvPr>
        </p:nvSpPr>
        <p:spPr>
          <a:xfrm>
            <a:off x="8174735" y="2271"/>
            <a:ext cx="762000" cy="3657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None/>
              <a:defRPr sz="18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pic>
        <p:nvPicPr>
          <p:cNvPr id="24" name="Google Shape;24;p14" descr="Resultado de imagen para universidad nacional de general sarmiento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7069800" y="5620650"/>
            <a:ext cx="2074200" cy="953874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g"/><Relationship Id="rId3" Type="http://schemas.openxmlformats.org/officeDocument/2006/relationships/image" Target="../media/image9.jp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"/>
          <p:cNvSpPr txBox="1">
            <a:spLocks noGrp="1"/>
          </p:cNvSpPr>
          <p:nvPr>
            <p:ph type="ctrTitle"/>
          </p:nvPr>
        </p:nvSpPr>
        <p:spPr>
          <a:xfrm>
            <a:off x="457200" y="2401886"/>
            <a:ext cx="8458200" cy="1470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</a:pPr>
            <a:r>
              <a:rPr lang="es-AR"/>
              <a:t>Master Security System</a:t>
            </a:r>
            <a:endParaRPr/>
          </a:p>
        </p:txBody>
      </p:sp>
      <p:sp>
        <p:nvSpPr>
          <p:cNvPr id="110" name="Google Shape;110;p1"/>
          <p:cNvSpPr txBox="1">
            <a:spLocks noGrp="1"/>
          </p:cNvSpPr>
          <p:nvPr>
            <p:ph type="subTitle" idx="1"/>
          </p:nvPr>
        </p:nvSpPr>
        <p:spPr>
          <a:xfrm>
            <a:off x="457200" y="3899937"/>
            <a:ext cx="49530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4008" marR="0" lvl="0" indent="-50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Georgia"/>
              <a:buNone/>
            </a:pPr>
            <a:r>
              <a:rPr lang="es-AR" sz="2400" b="0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Proyecto Profesional I</a:t>
            </a:r>
            <a:endParaRPr/>
          </a:p>
          <a:p>
            <a:pPr marL="64008" marR="0" lvl="0" indent="-50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Georgia"/>
              <a:buNone/>
            </a:pPr>
            <a:r>
              <a:rPr lang="es-AR" sz="2400" b="0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1er Cuatrimestre 2024</a:t>
            </a:r>
            <a:endParaRPr/>
          </a:p>
          <a:p>
            <a:pPr marL="64008" marR="0" lvl="0" indent="-507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Georgia"/>
              <a:buNone/>
            </a:pPr>
            <a:endParaRPr sz="2400" b="0" i="0" u="none" strike="noStrike" cap="none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11" name="Google Shape;111;p1" descr="Resultado de imagen para universidad nacional de general sarmient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04872" y="5043055"/>
            <a:ext cx="3639127" cy="16902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3"/>
          <p:cNvSpPr txBox="1">
            <a:spLocks noGrp="1"/>
          </p:cNvSpPr>
          <p:nvPr>
            <p:ph type="title"/>
          </p:nvPr>
        </p:nvSpPr>
        <p:spPr>
          <a:xfrm>
            <a:off x="3032700" y="1274575"/>
            <a:ext cx="30786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</a:pPr>
            <a:r>
              <a:rPr lang="es-AR" sz="4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¿Preguntas?</a:t>
            </a:r>
            <a:endParaRPr/>
          </a:p>
        </p:txBody>
      </p:sp>
      <p:pic>
        <p:nvPicPr>
          <p:cNvPr id="285" name="Google Shape;285;p13" descr="Resultado de imagen para acertij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02094" y="2341375"/>
            <a:ext cx="4122225" cy="30874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f817e3fef4_1_50"/>
          <p:cNvSpPr txBox="1"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Avances</a:t>
            </a:r>
            <a:endParaRPr/>
          </a:p>
        </p:txBody>
      </p:sp>
      <p:pic>
        <p:nvPicPr>
          <p:cNvPr id="227" name="Google Shape;227;g1f817e3fef4_1_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7775" y="2078225"/>
            <a:ext cx="4907076" cy="367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f814d9a214_0_64"/>
          <p:cNvSpPr txBox="1"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 dirty="0"/>
              <a:t>Indicadores </a:t>
            </a:r>
            <a:endParaRPr dirty="0"/>
          </a:p>
        </p:txBody>
      </p:sp>
      <p:sp>
        <p:nvSpPr>
          <p:cNvPr id="177" name="Google Shape;177;g1f814d9a214_0_64"/>
          <p:cNvSpPr txBox="1"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s-AR" dirty="0"/>
              <a:t>Funcionalidad completa + Nivel de calidad</a:t>
            </a:r>
            <a:endParaRPr dirty="0"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78" name="Google Shape;178;g1f814d9a214_0_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91823" y="804525"/>
            <a:ext cx="2360525" cy="140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CB2935B4-B320-4DC9-BE6F-47646912DCA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682317" y="2948473"/>
            <a:ext cx="5180120" cy="3080018"/>
          </a:xfrm>
          <a:prstGeom prst="rect">
            <a:avLst/>
          </a:prstGeom>
        </p:spPr>
      </p:pic>
      <p:sp>
        <p:nvSpPr>
          <p:cNvPr id="7" name="TextBox 3">
            <a:extLst>
              <a:ext uri="{FF2B5EF4-FFF2-40B4-BE49-F238E27FC236}">
                <a16:creationId xmlns:a16="http://schemas.microsoft.com/office/drawing/2014/main" id="{9B589F04-5F9E-41FC-9C66-3FEBE54E5E85}"/>
              </a:ext>
            </a:extLst>
          </p:cNvPr>
          <p:cNvSpPr txBox="1"/>
          <p:nvPr/>
        </p:nvSpPr>
        <p:spPr>
          <a:xfrm>
            <a:off x="6948903" y="3059668"/>
            <a:ext cx="190344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+mj-lt"/>
              </a:rPr>
              <a:t>El </a:t>
            </a:r>
            <a:r>
              <a:rPr lang="en-US" b="1" dirty="0" err="1">
                <a:latin typeface="+mj-lt"/>
              </a:rPr>
              <a:t>porcentaje</a:t>
            </a:r>
            <a:r>
              <a:rPr lang="en-US" b="1" dirty="0">
                <a:latin typeface="+mj-lt"/>
              </a:rPr>
              <a:t> de </a:t>
            </a:r>
            <a:r>
              <a:rPr lang="en-US" b="1" dirty="0" err="1">
                <a:latin typeface="+mj-lt"/>
              </a:rPr>
              <a:t>avance</a:t>
            </a:r>
            <a:r>
              <a:rPr lang="en-US" b="1" dirty="0">
                <a:latin typeface="+mj-lt"/>
              </a:rPr>
              <a:t> de </a:t>
            </a:r>
            <a:r>
              <a:rPr lang="en-US" b="1" dirty="0" err="1">
                <a:latin typeface="+mj-lt"/>
              </a:rPr>
              <a:t>este</a:t>
            </a:r>
            <a:r>
              <a:rPr lang="en-US" b="1" dirty="0">
                <a:latin typeface="+mj-lt"/>
              </a:rPr>
              <a:t> sprint </a:t>
            </a:r>
            <a:r>
              <a:rPr lang="en-US" b="1" dirty="0" err="1">
                <a:latin typeface="+mj-lt"/>
              </a:rPr>
              <a:t>fue</a:t>
            </a:r>
            <a:r>
              <a:rPr lang="en-US" b="1" dirty="0">
                <a:latin typeface="+mj-lt"/>
              </a:rPr>
              <a:t> del 89,34%</a:t>
            </a:r>
            <a:endParaRPr lang="es-AR" b="1" dirty="0">
              <a:latin typeface="+mj-lt"/>
            </a:endParaRPr>
          </a:p>
          <a:p>
            <a:endParaRPr lang="es-AR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03234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f814d9a214_0_69"/>
          <p:cNvSpPr txBox="1"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/>
              <a:t>Indicadores </a:t>
            </a:r>
            <a:endParaRPr/>
          </a:p>
        </p:txBody>
      </p:sp>
      <p:sp>
        <p:nvSpPr>
          <p:cNvPr id="185" name="Google Shape;185;g1f814d9a214_0_69"/>
          <p:cNvSpPr txBox="1"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s-AR" dirty="0"/>
              <a:t>Indicador de riesgo</a:t>
            </a:r>
            <a:endParaRPr dirty="0"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86" name="Google Shape;186;g1f814d9a214_0_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91823" y="804525"/>
            <a:ext cx="2360525" cy="140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2C4038B4-123D-47F7-AE81-5B1BC8DF10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/>
        </p:blipFill>
        <p:spPr bwMode="auto">
          <a:xfrm>
            <a:off x="542284" y="3001253"/>
            <a:ext cx="6240209" cy="2830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6">
            <a:extLst>
              <a:ext uri="{FF2B5EF4-FFF2-40B4-BE49-F238E27FC236}">
                <a16:creationId xmlns:a16="http://schemas.microsoft.com/office/drawing/2014/main" id="{27B5EE09-8609-487F-8F9B-0FD0FD530082}"/>
              </a:ext>
            </a:extLst>
          </p:cNvPr>
          <p:cNvSpPr txBox="1"/>
          <p:nvPr/>
        </p:nvSpPr>
        <p:spPr>
          <a:xfrm>
            <a:off x="7081194" y="3003453"/>
            <a:ext cx="177115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+mj-lt"/>
              </a:rPr>
              <a:t>Se realize un </a:t>
            </a:r>
            <a:r>
              <a:rPr lang="en-US" b="1" dirty="0" err="1">
                <a:latin typeface="+mj-lt"/>
              </a:rPr>
              <a:t>cambio</a:t>
            </a:r>
            <a:r>
              <a:rPr lang="en-US" b="1" dirty="0">
                <a:latin typeface="+mj-lt"/>
              </a:rPr>
              <a:t> y </a:t>
            </a:r>
            <a:r>
              <a:rPr lang="en-US" b="1" dirty="0" err="1">
                <a:latin typeface="+mj-lt"/>
              </a:rPr>
              <a:t>ahora</a:t>
            </a:r>
            <a:r>
              <a:rPr lang="en-US" b="1" dirty="0">
                <a:latin typeface="+mj-lt"/>
              </a:rPr>
              <a:t> se </a:t>
            </a:r>
            <a:r>
              <a:rPr lang="en-US" b="1" dirty="0" err="1">
                <a:latin typeface="+mj-lt"/>
              </a:rPr>
              <a:t>mide</a:t>
            </a:r>
            <a:r>
              <a:rPr lang="en-US" b="1" dirty="0">
                <a:latin typeface="+mj-lt"/>
              </a:rPr>
              <a:t> un top 20 de </a:t>
            </a:r>
            <a:r>
              <a:rPr lang="en-US" b="1" dirty="0" err="1">
                <a:latin typeface="+mj-lt"/>
              </a:rPr>
              <a:t>riesgos</a:t>
            </a:r>
            <a:r>
              <a:rPr lang="en-US" b="1" dirty="0">
                <a:latin typeface="+mj-lt"/>
              </a:rPr>
              <a:t>.</a:t>
            </a:r>
            <a:br>
              <a:rPr lang="en-US" b="1" dirty="0">
                <a:latin typeface="+mj-lt"/>
              </a:rPr>
            </a:br>
            <a:r>
              <a:rPr lang="en-US" b="1" dirty="0">
                <a:latin typeface="+mj-lt"/>
              </a:rPr>
              <a:t>Se paso de un </a:t>
            </a:r>
            <a:r>
              <a:rPr lang="en-US" b="1" dirty="0" err="1">
                <a:latin typeface="+mj-lt"/>
              </a:rPr>
              <a:t>indice</a:t>
            </a:r>
            <a:r>
              <a:rPr lang="en-US" b="1" dirty="0">
                <a:latin typeface="+mj-lt"/>
              </a:rPr>
              <a:t> de 45 a 39 de </a:t>
            </a:r>
            <a:r>
              <a:rPr lang="en-US" b="1" dirty="0" err="1">
                <a:latin typeface="+mj-lt"/>
              </a:rPr>
              <a:t>riesgo</a:t>
            </a:r>
            <a:r>
              <a:rPr lang="en-US" b="1" dirty="0">
                <a:latin typeface="+mj-lt"/>
              </a:rPr>
              <a:t> </a:t>
            </a:r>
            <a:r>
              <a:rPr lang="en-US" b="1" dirty="0" err="1">
                <a:latin typeface="+mj-lt"/>
              </a:rPr>
              <a:t>potencial</a:t>
            </a:r>
            <a:endParaRPr lang="es-AR" b="1" dirty="0">
              <a:latin typeface="+mj-lt"/>
            </a:endParaRP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08560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f814d9a214_0_69"/>
          <p:cNvSpPr txBox="1"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/>
              <a:t>Indicadores </a:t>
            </a:r>
            <a:endParaRPr/>
          </a:p>
        </p:txBody>
      </p:sp>
      <p:sp>
        <p:nvSpPr>
          <p:cNvPr id="185" name="Google Shape;185;g1f814d9a214_0_69"/>
          <p:cNvSpPr txBox="1"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s-AR" dirty="0"/>
              <a:t>Indicador de </a:t>
            </a:r>
            <a:r>
              <a:rPr lang="es-MX" dirty="0"/>
              <a:t>Velocidad</a:t>
            </a:r>
            <a:endParaRPr dirty="0"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86" name="Google Shape;186;g1f814d9a214_0_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91823" y="804525"/>
            <a:ext cx="2360525" cy="140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21C38116-25B6-434B-8FD8-B28FEB20895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457200" y="2990182"/>
            <a:ext cx="5458587" cy="3171881"/>
          </a:xfrm>
          <a:prstGeom prst="rect">
            <a:avLst/>
          </a:prstGeom>
        </p:spPr>
      </p:pic>
      <p:sp>
        <p:nvSpPr>
          <p:cNvPr id="6" name="TextBox 3">
            <a:extLst>
              <a:ext uri="{FF2B5EF4-FFF2-40B4-BE49-F238E27FC236}">
                <a16:creationId xmlns:a16="http://schemas.microsoft.com/office/drawing/2014/main" id="{54F8FDD5-4022-48E3-A263-CA87EF26174D}"/>
              </a:ext>
            </a:extLst>
          </p:cNvPr>
          <p:cNvSpPr txBox="1"/>
          <p:nvPr/>
        </p:nvSpPr>
        <p:spPr>
          <a:xfrm>
            <a:off x="6046237" y="3067984"/>
            <a:ext cx="224867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+mj-lt"/>
              </a:rPr>
              <a:t>Velocidad al </a:t>
            </a:r>
            <a:r>
              <a:rPr lang="en-US" b="1" dirty="0" err="1">
                <a:latin typeface="+mj-lt"/>
              </a:rPr>
              <a:t>cuarto</a:t>
            </a:r>
            <a:r>
              <a:rPr lang="en-US" b="1" dirty="0">
                <a:latin typeface="+mj-lt"/>
              </a:rPr>
              <a:t> sprint es </a:t>
            </a:r>
            <a:r>
              <a:rPr lang="es-MX" b="1" dirty="0">
                <a:latin typeface="+mj-lt"/>
              </a:rPr>
              <a:t>63</a:t>
            </a:r>
            <a:endParaRPr lang="es-AR" b="1" dirty="0">
              <a:latin typeface="+mj-lt"/>
            </a:endParaRP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518886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f814d9a214_0_69"/>
          <p:cNvSpPr txBox="1"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/>
              <a:t>Indicadores </a:t>
            </a:r>
            <a:endParaRPr/>
          </a:p>
        </p:txBody>
      </p:sp>
      <p:sp>
        <p:nvSpPr>
          <p:cNvPr id="185" name="Google Shape;185;g1f814d9a214_0_69"/>
          <p:cNvSpPr txBox="1"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s-AR" dirty="0"/>
              <a:t>Indicador de </a:t>
            </a:r>
            <a:r>
              <a:rPr lang="es-MX" dirty="0"/>
              <a:t>Tiempo X Recurso</a:t>
            </a:r>
            <a:endParaRPr dirty="0"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86" name="Google Shape;186;g1f814d9a214_0_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91823" y="804525"/>
            <a:ext cx="2360525" cy="140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861CF220-3545-4481-BBF0-00EC8FA96A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/>
        </p:blipFill>
        <p:spPr bwMode="auto">
          <a:xfrm>
            <a:off x="3424337" y="2984519"/>
            <a:ext cx="2883352" cy="3405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2">
            <a:extLst>
              <a:ext uri="{FF2B5EF4-FFF2-40B4-BE49-F238E27FC236}">
                <a16:creationId xmlns:a16="http://schemas.microsoft.com/office/drawing/2014/main" id="{80F4D6DA-26CD-44E0-8605-03949EC3C652}"/>
              </a:ext>
            </a:extLst>
          </p:cNvPr>
          <p:cNvSpPr txBox="1"/>
          <p:nvPr/>
        </p:nvSpPr>
        <p:spPr>
          <a:xfrm>
            <a:off x="6491822" y="2984519"/>
            <a:ext cx="219497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>
                <a:latin typeface="+mj-lt"/>
              </a:rPr>
              <a:t>(Se muestra lo que se tenia estimado y lo que se trabajo realmente, ya que no hubieron cambios en las horas totales estimadas)</a:t>
            </a:r>
          </a:p>
          <a:p>
            <a:endParaRPr lang="es-A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15465FD-7141-BDD1-4A72-040BB514CE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8696" y="3069772"/>
            <a:ext cx="3035639" cy="3219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8963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f817e3fef4_1_68"/>
          <p:cNvSpPr txBox="1"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/>
              <a:t>Actividades Realizadas</a:t>
            </a:r>
            <a:endParaRPr/>
          </a:p>
        </p:txBody>
      </p:sp>
      <p:sp>
        <p:nvSpPr>
          <p:cNvPr id="20" name="Google Shape;251;g1f817e3fef4_1_68">
            <a:extLst>
              <a:ext uri="{FF2B5EF4-FFF2-40B4-BE49-F238E27FC236}">
                <a16:creationId xmlns:a16="http://schemas.microsoft.com/office/drawing/2014/main" id="{1F97FC5B-7F03-4543-96C3-529AB74F54B2}"/>
              </a:ext>
            </a:extLst>
          </p:cNvPr>
          <p:cNvSpPr txBox="1"/>
          <p:nvPr/>
        </p:nvSpPr>
        <p:spPr>
          <a:xfrm>
            <a:off x="183121" y="3611891"/>
            <a:ext cx="2112210" cy="677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6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Correcciones generales del sistema</a:t>
            </a:r>
            <a:endParaRPr sz="160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2" name="Google Shape;251;g1f817e3fef4_1_68">
            <a:extLst>
              <a:ext uri="{FF2B5EF4-FFF2-40B4-BE49-F238E27FC236}">
                <a16:creationId xmlns:a16="http://schemas.microsoft.com/office/drawing/2014/main" id="{E4A3A20A-57A0-4445-9C66-019E412D7BC9}"/>
              </a:ext>
            </a:extLst>
          </p:cNvPr>
          <p:cNvSpPr txBox="1"/>
          <p:nvPr/>
        </p:nvSpPr>
        <p:spPr>
          <a:xfrm>
            <a:off x="2855723" y="3611891"/>
            <a:ext cx="1958873" cy="677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</a:t>
            </a:r>
            <a:r>
              <a:rPr lang="es-AR" sz="1600" dirty="0" err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scaneo</a:t>
            </a:r>
            <a:r>
              <a:rPr lang="es-AR" sz="16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del </a:t>
            </a:r>
            <a:r>
              <a:rPr lang="es-AR" sz="1600" dirty="0" err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dni</a:t>
            </a:r>
            <a:r>
              <a:rPr lang="es-AR" sz="16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en el </a:t>
            </a:r>
            <a:r>
              <a:rPr lang="es-AR" sz="1600" dirty="0" err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logueo</a:t>
            </a:r>
            <a:r>
              <a:rPr lang="es-AR" sz="16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offline</a:t>
            </a:r>
            <a:endParaRPr sz="160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3" name="Google Shape;268;g1f817e3fef4_1_108">
            <a:extLst>
              <a:ext uri="{FF2B5EF4-FFF2-40B4-BE49-F238E27FC236}">
                <a16:creationId xmlns:a16="http://schemas.microsoft.com/office/drawing/2014/main" id="{56C3FD64-5BAD-4931-AFB3-6628C5686C2F}"/>
              </a:ext>
            </a:extLst>
          </p:cNvPr>
          <p:cNvPicPr preferRelativeResize="0"/>
          <p:nvPr/>
        </p:nvPicPr>
        <p:blipFill>
          <a:blip r:embed="rId3"/>
          <a:srcRect/>
          <a:stretch/>
        </p:blipFill>
        <p:spPr>
          <a:xfrm>
            <a:off x="2855723" y="2438677"/>
            <a:ext cx="1659217" cy="1080976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51;g1f817e3fef4_1_68">
            <a:extLst>
              <a:ext uri="{FF2B5EF4-FFF2-40B4-BE49-F238E27FC236}">
                <a16:creationId xmlns:a16="http://schemas.microsoft.com/office/drawing/2014/main" id="{4B666E7D-D8FF-432B-A190-896BBF62E23B}"/>
              </a:ext>
            </a:extLst>
          </p:cNvPr>
          <p:cNvSpPr txBox="1"/>
          <p:nvPr/>
        </p:nvSpPr>
        <p:spPr>
          <a:xfrm>
            <a:off x="318220" y="5909927"/>
            <a:ext cx="27939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M</a:t>
            </a:r>
            <a:r>
              <a:rPr lang="es-AR" sz="1600" dirty="0" err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igración</a:t>
            </a:r>
            <a:r>
              <a:rPr lang="es-AR" sz="16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del sistema</a:t>
            </a:r>
            <a:endParaRPr sz="160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5" name="Google Shape;272;g1f817e3fef4_1_108">
            <a:extLst>
              <a:ext uri="{FF2B5EF4-FFF2-40B4-BE49-F238E27FC236}">
                <a16:creationId xmlns:a16="http://schemas.microsoft.com/office/drawing/2014/main" id="{2B2DFF60-24F8-4594-BF37-1F6900AA10AF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63346" y="2262628"/>
            <a:ext cx="1428750" cy="1359024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73;g1f817e3fef4_1_108">
            <a:extLst>
              <a:ext uri="{FF2B5EF4-FFF2-40B4-BE49-F238E27FC236}">
                <a16:creationId xmlns:a16="http://schemas.microsoft.com/office/drawing/2014/main" id="{DC8B7C9C-C5D8-4950-ACA9-A5FD8AD585F9}"/>
              </a:ext>
            </a:extLst>
          </p:cNvPr>
          <p:cNvSpPr txBox="1"/>
          <p:nvPr/>
        </p:nvSpPr>
        <p:spPr>
          <a:xfrm>
            <a:off x="4814596" y="3674480"/>
            <a:ext cx="1885325" cy="677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6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Cambio de diseño de Interfaces</a:t>
            </a:r>
            <a:endParaRPr sz="160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7" name="Imagen 26">
            <a:extLst>
              <a:ext uri="{FF2B5EF4-FFF2-40B4-BE49-F238E27FC236}">
                <a16:creationId xmlns:a16="http://schemas.microsoft.com/office/drawing/2014/main" id="{7B651EB4-CA42-4C6C-A85C-8F8C4FB37E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8167" y="4550903"/>
            <a:ext cx="1432607" cy="1359024"/>
          </a:xfrm>
          <a:prstGeom prst="rect">
            <a:avLst/>
          </a:prstGeom>
        </p:spPr>
      </p:pic>
      <p:sp>
        <p:nvSpPr>
          <p:cNvPr id="28" name="Google Shape;251;g1f817e3fef4_1_68">
            <a:extLst>
              <a:ext uri="{FF2B5EF4-FFF2-40B4-BE49-F238E27FC236}">
                <a16:creationId xmlns:a16="http://schemas.microsoft.com/office/drawing/2014/main" id="{EBB42177-4EB6-447E-812C-253D40EC179B}"/>
              </a:ext>
            </a:extLst>
          </p:cNvPr>
          <p:cNvSpPr txBox="1"/>
          <p:nvPr/>
        </p:nvSpPr>
        <p:spPr>
          <a:xfrm>
            <a:off x="2855723" y="5904246"/>
            <a:ext cx="2107623" cy="677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6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Creación de todos los Reportes del sistema</a:t>
            </a:r>
            <a:endParaRPr sz="160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98451CD7-CD87-4BCF-9966-B5D0308162A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49781" y="4461099"/>
            <a:ext cx="1471100" cy="1359024"/>
          </a:xfrm>
          <a:prstGeom prst="rect">
            <a:avLst/>
          </a:prstGeom>
        </p:spPr>
      </p:pic>
      <p:pic>
        <p:nvPicPr>
          <p:cNvPr id="2" name="Imagen 13">
            <a:extLst>
              <a:ext uri="{FF2B5EF4-FFF2-40B4-BE49-F238E27FC236}">
                <a16:creationId xmlns:a16="http://schemas.microsoft.com/office/drawing/2014/main" id="{CEA3C62D-5AC6-6701-0208-ED9065FA6D4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9746" y="2464200"/>
            <a:ext cx="1178959" cy="108097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B5961B2-6B34-2454-78C5-61786EE9B7A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33995" y="2190480"/>
            <a:ext cx="1431172" cy="143117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A917C0A-523C-897A-7B78-1A21D8620323}"/>
              </a:ext>
            </a:extLst>
          </p:cNvPr>
          <p:cNvSpPr txBox="1"/>
          <p:nvPr/>
        </p:nvSpPr>
        <p:spPr>
          <a:xfrm>
            <a:off x="6699921" y="3720631"/>
            <a:ext cx="21122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Georgia" panose="02040502050405020303" pitchFamily="18" charset="0"/>
              </a:rPr>
              <a:t>Implementacion</a:t>
            </a:r>
            <a:r>
              <a:rPr lang="en-US" sz="1600" dirty="0">
                <a:latin typeface="Georgia" panose="02040502050405020303" pitchFamily="18" charset="0"/>
              </a:rPr>
              <a:t> de </a:t>
            </a:r>
            <a:r>
              <a:rPr lang="en-US" sz="1600" dirty="0" err="1">
                <a:latin typeface="Georgia" panose="02040502050405020303" pitchFamily="18" charset="0"/>
              </a:rPr>
              <a:t>los</a:t>
            </a:r>
            <a:r>
              <a:rPr lang="en-US" sz="1600" dirty="0">
                <a:latin typeface="Georgia" panose="02040502050405020303" pitchFamily="18" charset="0"/>
              </a:rPr>
              <a:t> roles del </a:t>
            </a:r>
            <a:r>
              <a:rPr lang="en-US" sz="1600" dirty="0" err="1">
                <a:latin typeface="Georgia" panose="02040502050405020303" pitchFamily="18" charset="0"/>
              </a:rPr>
              <a:t>sistema</a:t>
            </a:r>
            <a:endParaRPr lang="es-AR" sz="16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94539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f817e3fef4_1_85"/>
          <p:cNvSpPr txBox="1"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3000"/>
              <a:t>Desafíos Identificados y Estrategias de Mejora</a:t>
            </a:r>
            <a:endParaRPr sz="300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167140EF-A845-4E68-BC02-A01DA30617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735" y="2209799"/>
            <a:ext cx="2138102" cy="1949952"/>
          </a:xfrm>
          <a:prstGeom prst="rect">
            <a:avLst/>
          </a:prstGeom>
        </p:spPr>
      </p:pic>
      <p:sp>
        <p:nvSpPr>
          <p:cNvPr id="16" name="Google Shape;260;g1f817e3fef4_1_85">
            <a:extLst>
              <a:ext uri="{FF2B5EF4-FFF2-40B4-BE49-F238E27FC236}">
                <a16:creationId xmlns:a16="http://schemas.microsoft.com/office/drawing/2014/main" id="{2D626B42-89C9-4FDF-82A7-E2EA29B83040}"/>
              </a:ext>
            </a:extLst>
          </p:cNvPr>
          <p:cNvSpPr txBox="1"/>
          <p:nvPr/>
        </p:nvSpPr>
        <p:spPr>
          <a:xfrm>
            <a:off x="2950112" y="2280523"/>
            <a:ext cx="4393080" cy="92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El </a:t>
            </a:r>
            <a:r>
              <a:rPr lang="en-US" sz="1600" dirty="0" err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unico</a:t>
            </a:r>
            <a:r>
              <a:rPr lang="en-US" sz="16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desafio</a:t>
            </a:r>
            <a:r>
              <a:rPr lang="en-US" sz="16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que se </a:t>
            </a:r>
            <a:r>
              <a:rPr lang="en-US" sz="1600" dirty="0" err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encontro</a:t>
            </a:r>
            <a:r>
              <a:rPr lang="en-US" sz="16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fue</a:t>
            </a:r>
            <a:r>
              <a:rPr lang="en-US" sz="16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el</a:t>
            </a:r>
            <a:r>
              <a:rPr lang="en-US" sz="16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tener</a:t>
            </a:r>
            <a:r>
              <a:rPr lang="en-US" sz="16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que </a:t>
            </a:r>
            <a:r>
              <a:rPr lang="en-US" sz="1600" dirty="0" err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migrar</a:t>
            </a:r>
            <a:r>
              <a:rPr lang="en-US" sz="16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todo</a:t>
            </a:r>
            <a:r>
              <a:rPr lang="en-US" sz="16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el</a:t>
            </a:r>
            <a:r>
              <a:rPr lang="en-US" sz="16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Sistema para </a:t>
            </a:r>
            <a:r>
              <a:rPr lang="en-US" sz="1600" dirty="0" err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lograr</a:t>
            </a:r>
            <a:r>
              <a:rPr lang="en-US" sz="16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la </a:t>
            </a:r>
            <a:r>
              <a:rPr lang="en-US" sz="1600" dirty="0" err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construccion</a:t>
            </a:r>
            <a:r>
              <a:rPr lang="en-US" sz="16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de la </a:t>
            </a:r>
            <a:r>
              <a:rPr lang="en-US" sz="1600" dirty="0" err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apk</a:t>
            </a:r>
            <a:endParaRPr sz="160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f817e3fef4_1_108"/>
          <p:cNvSpPr txBox="1"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Propuesta próximo ciclo </a:t>
            </a:r>
            <a:endParaRPr/>
          </a:p>
        </p:txBody>
      </p:sp>
      <p:sp>
        <p:nvSpPr>
          <p:cNvPr id="20" name="Google Shape;260;g1f817e3fef4_1_85">
            <a:extLst>
              <a:ext uri="{FF2B5EF4-FFF2-40B4-BE49-F238E27FC236}">
                <a16:creationId xmlns:a16="http://schemas.microsoft.com/office/drawing/2014/main" id="{F33AE6F5-0DBC-4EAB-AF98-8F0CECF8403F}"/>
              </a:ext>
            </a:extLst>
          </p:cNvPr>
          <p:cNvSpPr txBox="1"/>
          <p:nvPr/>
        </p:nvSpPr>
        <p:spPr>
          <a:xfrm>
            <a:off x="3771194" y="4224795"/>
            <a:ext cx="26268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</a:t>
            </a:r>
            <a:r>
              <a:rPr lang="es-AR" sz="1600" dirty="0" err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uesta</a:t>
            </a:r>
            <a:r>
              <a:rPr lang="es-AR" sz="16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a punto del sistema</a:t>
            </a:r>
            <a:endParaRPr sz="160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D8C84C61-0A8D-41B5-9C2D-DC063FE69E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9060" y="2188768"/>
            <a:ext cx="2191068" cy="2036027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5B9EAFD3-6F5C-440D-A06A-15E6F49ED1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296" y="2204266"/>
            <a:ext cx="2191068" cy="2036026"/>
          </a:xfrm>
          <a:prstGeom prst="rect">
            <a:avLst/>
          </a:prstGeom>
        </p:spPr>
      </p:pic>
      <p:sp>
        <p:nvSpPr>
          <p:cNvPr id="22" name="Google Shape;251;g1f817e3fef4_1_68">
            <a:extLst>
              <a:ext uri="{FF2B5EF4-FFF2-40B4-BE49-F238E27FC236}">
                <a16:creationId xmlns:a16="http://schemas.microsoft.com/office/drawing/2014/main" id="{C44046EB-F8AE-457E-B586-9AC3677ADFF7}"/>
              </a:ext>
            </a:extLst>
          </p:cNvPr>
          <p:cNvSpPr txBox="1"/>
          <p:nvPr/>
        </p:nvSpPr>
        <p:spPr>
          <a:xfrm>
            <a:off x="609296" y="4224795"/>
            <a:ext cx="2909785" cy="677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6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Automatización de Funcionalidades</a:t>
            </a:r>
            <a:endParaRPr sz="160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Urbano">
  <a:themeElements>
    <a:clrScheme name="Urbano">
      <a:dk1>
        <a:srgbClr val="000000"/>
      </a:dk1>
      <a:lt1>
        <a:srgbClr val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179</Words>
  <Application>Microsoft Office PowerPoint</Application>
  <PresentationFormat>On-screen Show (4:3)</PresentationFormat>
  <Paragraphs>33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Trebuchet MS</vt:lpstr>
      <vt:lpstr>Georgia</vt:lpstr>
      <vt:lpstr>Noto Sans Symbols</vt:lpstr>
      <vt:lpstr>Urbano</vt:lpstr>
      <vt:lpstr>Master Security System</vt:lpstr>
      <vt:lpstr>Avances</vt:lpstr>
      <vt:lpstr>Indicadores </vt:lpstr>
      <vt:lpstr>Indicadores </vt:lpstr>
      <vt:lpstr>Indicadores </vt:lpstr>
      <vt:lpstr>Indicadores </vt:lpstr>
      <vt:lpstr>Actividades Realizadas</vt:lpstr>
      <vt:lpstr>Desafíos Identificados y Estrategias de Mejora</vt:lpstr>
      <vt:lpstr>Propuesta próximo ciclo </vt:lpstr>
      <vt:lpstr>¿Preguntas?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Master Security System</dc:title>
  <dc:creator>Facu pc</dc:creator>
  <cp:lastModifiedBy>Lautaro Lombardi</cp:lastModifiedBy>
  <cp:revision>33</cp:revision>
  <dcterms:modified xsi:type="dcterms:W3CDTF">2024-06-10T12:14:01Z</dcterms:modified>
</cp:coreProperties>
</file>