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9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292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1C3A-E939-4CE8-BA62-B1CE1D210DC5}" type="datetimeFigureOut">
              <a:rPr lang="en-MY" smtClean="0"/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3BC1-17B8-4B7E-9D30-E124C6E2C7E3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1</a:t>
            </a:r>
            <a:r>
              <a:rPr lang="en-US" baseline="30000" dirty="0"/>
              <a:t>st</a:t>
            </a:r>
            <a:r>
              <a:rPr lang="en-US" dirty="0"/>
              <a:t> page of the slide show.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3BC1-17B8-4B7E-9D30-E124C6E2C7E3}" type="slidenum">
              <a:rPr lang="en-MY" smtClean="0"/>
            </a:fld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filler page in my slide show.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3BC1-17B8-4B7E-9D30-E124C6E2C7E3}" type="slidenum">
              <a:rPr lang="en-MY" smtClean="0"/>
            </a:fld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final page of the slide show.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3BC1-17B8-4B7E-9D30-E124C6E2C7E3}" type="slidenum">
              <a:rPr lang="en-MY" smtClean="0"/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667" y="820943"/>
            <a:ext cx="4571272" cy="902686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3175" cmpd="sng">
                  <a:solidFill>
                    <a:srgbClr val="FFFF66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   My</a:t>
            </a:r>
            <a:r>
              <a:rPr lang="en-US" dirty="0">
                <a:ln w="3175" cmpd="sng">
                  <a:solidFill>
                    <a:srgbClr val="FFFF6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 </a:t>
            </a:r>
            <a:r>
              <a:rPr lang="en-US" dirty="0">
                <a:ln w="3175" cmpd="sng">
                  <a:solidFill>
                    <a:srgbClr val="FFFF66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Introduction</a:t>
            </a:r>
            <a:endParaRPr lang="en-MY" dirty="0">
              <a:ln w="3175" cmpd="sng">
                <a:solidFill>
                  <a:srgbClr val="FFFF66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My name is Lau Wei </a:t>
            </a:r>
            <a:r>
              <a:rPr lang="en-US" dirty="0" err="1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Yeeng</a:t>
            </a:r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dirty="0">
              <a:ln>
                <a:solidFill>
                  <a:srgbClr val="FFFF66"/>
                </a:solidFill>
              </a:ln>
              <a:solidFill>
                <a:srgbClr val="FFFF6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come from </a:t>
            </a:r>
            <a:r>
              <a:rPr lang="en-US" dirty="0" err="1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Ipoh,Perak</a:t>
            </a:r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which is a state in Malaysia.</a:t>
            </a:r>
            <a:endParaRPr lang="en-US" dirty="0">
              <a:ln>
                <a:solidFill>
                  <a:srgbClr val="FFFF66"/>
                </a:solidFill>
              </a:ln>
              <a:solidFill>
                <a:srgbClr val="FFFF6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am 19 years old this year.</a:t>
            </a:r>
            <a:endParaRPr lang="en-US" dirty="0">
              <a:ln>
                <a:solidFill>
                  <a:srgbClr val="FFFF66"/>
                </a:solidFill>
              </a:ln>
              <a:solidFill>
                <a:srgbClr val="FFFF6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My birthday is on 10</a:t>
            </a:r>
            <a:r>
              <a:rPr lang="en-US" baseline="30000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</a:t>
            </a:r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October 2000</a:t>
            </a:r>
            <a:endParaRPr lang="en-US" dirty="0">
              <a:ln>
                <a:solidFill>
                  <a:srgbClr val="FFFF66"/>
                </a:solidFill>
              </a:ln>
              <a:solidFill>
                <a:srgbClr val="FFFF6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n-US" dirty="0">
                <a:ln>
                  <a:solidFill>
                    <a:srgbClr val="FFFF66"/>
                  </a:solidFill>
                </a:ln>
                <a:solidFill>
                  <a:srgbClr val="FFFF6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My hobby is playing football and futsal.</a:t>
            </a:r>
            <a:endParaRPr lang="en-US" dirty="0">
              <a:ln>
                <a:solidFill>
                  <a:srgbClr val="FFFF66"/>
                </a:solidFill>
              </a:ln>
              <a:solidFill>
                <a:srgbClr val="FFFF6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lvl="1" indent="0">
              <a:buNone/>
            </a:pPr>
            <a:endParaRPr lang="en-MY" dirty="0">
              <a:solidFill>
                <a:srgbClr val="FFFF6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525" y="1231783"/>
            <a:ext cx="3810000" cy="3810000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 rot="16200000">
            <a:off x="5863905" y="3136783"/>
            <a:ext cx="629174" cy="427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7080308" y="2967335"/>
            <a:ext cx="245400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ln w="22225">
                  <a:solidFill>
                    <a:srgbClr val="FFFF66"/>
                  </a:solidFill>
                  <a:prstDash val="solid"/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a teacup puppy.</a:t>
            </a:r>
            <a:endParaRPr lang="en-US" b="1" dirty="0">
              <a:ln w="22225">
                <a:solidFill>
                  <a:srgbClr val="FFFF66"/>
                </a:solidFill>
                <a:prstDash val="solid"/>
              </a:ln>
              <a:solidFill>
                <a:schemeClr val="tx2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>
                <a:ln w="22225">
                  <a:solidFill>
                    <a:srgbClr val="FFFF66"/>
                  </a:solidFill>
                  <a:prstDash val="solid"/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His name is </a:t>
            </a:r>
            <a:r>
              <a:rPr lang="en-US" b="1" dirty="0" err="1">
                <a:ln w="22225">
                  <a:solidFill>
                    <a:srgbClr val="FFFF66"/>
                  </a:solidFill>
                  <a:prstDash val="solid"/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brooky</a:t>
            </a:r>
            <a:r>
              <a:rPr lang="en-US" b="1" dirty="0">
                <a:ln w="22225">
                  <a:solidFill>
                    <a:srgbClr val="FFFF66"/>
                  </a:solidFill>
                  <a:prstDash val="solid"/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b="1" dirty="0">
              <a:ln w="22225">
                <a:solidFill>
                  <a:srgbClr val="FFFF66"/>
                </a:solidFill>
                <a:prstDash val="solid"/>
              </a:ln>
              <a:solidFill>
                <a:schemeClr val="tx2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>
                <a:ln w="22225">
                  <a:solidFill>
                    <a:srgbClr val="FFFF66"/>
                  </a:solidFill>
                  <a:prstDash val="solid"/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MY" b="1" dirty="0">
              <a:ln w="22225">
                <a:solidFill>
                  <a:srgbClr val="FFFF66"/>
                </a:solidFill>
                <a:prstDash val="solid"/>
              </a:ln>
              <a:solidFill>
                <a:schemeClr val="tx2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21" y="2811539"/>
            <a:ext cx="5049444" cy="61746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Thanks for watching!!!</a:t>
            </a:r>
            <a:endParaRPr lang="en-MY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266</Words>
  <Application>WPS Presentation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   My Introduction</vt:lpstr>
      <vt:lpstr>PowerPoint 演示文稿</vt:lpstr>
      <vt:lpstr>   Thanks for watching!!!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V530-Computing</dc:creator>
  <cp:lastModifiedBy>Wei Yeeng</cp:lastModifiedBy>
  <cp:revision>6</cp:revision>
  <dcterms:created xsi:type="dcterms:W3CDTF">2019-09-27T06:56:00Z</dcterms:created>
  <dcterms:modified xsi:type="dcterms:W3CDTF">2019-12-23T11:36:09Z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