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jHeucdMObs0SuBQ4h/dr2IKIAe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b34d0e3ba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b34d0e3ba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1eb34d0e3ba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b34d0e3b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eb34d0e3b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auzHack/apis-telegram/blob/mai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12" type="sldNum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932099" y="2421533"/>
            <a:ext cx="6063849" cy="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i="0" lang="en-GB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Computational biology PhD student</a:t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863700" y="2459533"/>
            <a:ext cx="548800" cy="548800"/>
          </a:xfrm>
          <a:prstGeom prst="ellipse">
            <a:avLst/>
          </a:prstGeom>
          <a:solidFill>
            <a:srgbClr val="611BB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12600" y="5642633"/>
            <a:ext cx="1076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Follow me on LinkedIn (Luca Fusar Bassini) and GitHub (@lucafusarbassini)</a:t>
            </a:r>
            <a:endParaRPr b="1" i="1" sz="2400" u="none" cap="none" strike="noStrike">
              <a:solidFill>
                <a:srgbClr val="611BB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585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932100" y="3156675"/>
            <a:ext cx="68103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i="0" lang="en-GB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Freelance podcaster and scicomm writer</a:t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863700" y="3194667"/>
            <a:ext cx="548800" cy="548800"/>
          </a:xfrm>
          <a:prstGeom prst="ellipse">
            <a:avLst/>
          </a:prstGeom>
          <a:solidFill>
            <a:srgbClr val="611BB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932099" y="3933300"/>
            <a:ext cx="6897227" cy="6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i="0" lang="en-GB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Traveller, volunteer, amateur photographer</a:t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863700" y="3971300"/>
            <a:ext cx="548800" cy="548800"/>
          </a:xfrm>
          <a:prstGeom prst="ellipse">
            <a:avLst/>
          </a:prstGeom>
          <a:solidFill>
            <a:srgbClr val="611BB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4178450" y="1569075"/>
            <a:ext cx="7773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667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Welcome! My name is </a:t>
            </a:r>
            <a:r>
              <a:rPr b="1" i="0" lang="en-GB" sz="2667" u="none" cap="none" strike="noStrike">
                <a:solidFill>
                  <a:srgbClr val="611BB8"/>
                </a:solidFill>
                <a:latin typeface="Arial"/>
                <a:ea typeface="Arial"/>
                <a:cs typeface="Arial"/>
                <a:sym typeface="Arial"/>
              </a:rPr>
              <a:t>Luca Fusar Bassini.</a:t>
            </a:r>
            <a:endParaRPr b="1" i="0" sz="2667" u="none" cap="none" strike="noStrike">
              <a:solidFill>
                <a:srgbClr val="611BB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09585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443" y="535901"/>
            <a:ext cx="4045033" cy="404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2539" y="262759"/>
            <a:ext cx="7772400" cy="6150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400" y="1320800"/>
            <a:ext cx="4521200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/>
          <p:nvPr/>
        </p:nvSpPr>
        <p:spPr>
          <a:xfrm>
            <a:off x="3741683" y="1240221"/>
            <a:ext cx="840827" cy="63062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100" y="1606550"/>
            <a:ext cx="2717800" cy="36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256" y="1040524"/>
            <a:ext cx="7772400" cy="5208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303" y="0"/>
            <a:ext cx="7772400" cy="598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136650"/>
            <a:ext cx="7772400" cy="342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4510" y="1225494"/>
            <a:ext cx="7772400" cy="381452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/>
          <p:nvPr/>
        </p:nvSpPr>
        <p:spPr>
          <a:xfrm>
            <a:off x="5763491" y="3429000"/>
            <a:ext cx="1348509" cy="47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6931" y="438726"/>
            <a:ext cx="2317173" cy="5149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1876" y="572653"/>
            <a:ext cx="2317173" cy="514927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5"/>
          <p:cNvSpPr/>
          <p:nvPr/>
        </p:nvSpPr>
        <p:spPr>
          <a:xfrm>
            <a:off x="5652655" y="4119417"/>
            <a:ext cx="1348509" cy="646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2171502" y="5006109"/>
            <a:ext cx="840827" cy="32836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2591915" y="669636"/>
            <a:ext cx="964085" cy="32836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5920509" y="2849178"/>
            <a:ext cx="1041995" cy="32836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5399511" y="3855704"/>
            <a:ext cx="2008053" cy="86407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ctrTitle"/>
          </p:nvPr>
        </p:nvSpPr>
        <p:spPr>
          <a:xfrm>
            <a:off x="1524000" y="18500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1. Notebook!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0937"/>
              <a:buFont typeface="Calibri"/>
              <a:buNone/>
            </a:pPr>
            <a:r>
              <a:t/>
            </a:r>
            <a:endParaRPr sz="284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0937"/>
              <a:buFont typeface="Calibri"/>
              <a:buNone/>
            </a:pPr>
            <a:r>
              <a:t/>
            </a:r>
            <a:endParaRPr sz="284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10937"/>
              <a:buFont typeface="Calibri"/>
              <a:buNone/>
            </a:pPr>
            <a:r>
              <a:rPr lang="en-GB" sz="2844" u="sng">
                <a:solidFill>
                  <a:schemeClr val="hlink"/>
                </a:solidFill>
                <a:hlinkClick r:id="rId3"/>
              </a:rPr>
              <a:t>https://github.com/LauzHack/apis-telegram/blob/main/</a:t>
            </a:r>
            <a:endParaRPr sz="2844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4649"/>
              <a:buFont typeface="Calibri"/>
              <a:buNone/>
            </a:pPr>
            <a:r>
              <a:rPr lang="en-GB" sz="5233"/>
              <a:t>Tutorial_APIs_LFB.ipynb</a:t>
            </a:r>
            <a:endParaRPr sz="5233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2. PaperBoat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34d0e3ba_0_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PaperBoat now</a:t>
            </a:r>
            <a:endParaRPr/>
          </a:p>
        </p:txBody>
      </p:sp>
      <p:pic>
        <p:nvPicPr>
          <p:cNvPr id="114" name="Google Shape;114;g1eb34d0e3ba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350" y="1393325"/>
            <a:ext cx="2379475" cy="5285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1eb34d0e3ba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4789" y="1494350"/>
            <a:ext cx="2189019" cy="486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1eb34d0e3ba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2275" y="179250"/>
            <a:ext cx="2926068" cy="649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A few ideas to implement!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Reduce information overload by sub-selecting papers for topic and relevance a. A user-centric paper ranking b. Topic detection Idea: use BERT + build dataset with "all" published literature with zotero to be used for fine-tuning c. LLMs to detect innovative research vs most less-innovative papers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[implemented but $$] ChatGPT-based 3-phrases summaries for (at least) top daily papers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[implemented but $$] Explain abstracts in simple terms (ChatGPT-based)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Function to return authors' names from paper's title or DOI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Differentiate papers vs reviews, commentaries, etc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User-centric message scheduler (eg, receive Nature Biotech updates on a weekly basis on Friday)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Deliver DOI links to papers published today (not yet listed on CrossRef)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Save relevant papers and preprints to collection / Zotero Zotero is currently integrated but with my own API key, and is able to put DOI and title only (no metadata creation like adding from web)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Performance (eg, conversion titles and DOIs is slow) + CrossRef API usage results in mistakes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Add the possibility to ask for imprecise titles and retrieve 2-3 closest approximation paper pdfs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More advanced ideas!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A text-to-voice AI narrator to make a podcast out of the daily papers you can easily listen at breakfast, walking or while coding - more like a story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Connections with LinkedIn/Twitter, and social media (eg papers from your niche and contacts)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Paper Boat wrap - weekly / yearly... for specific subsets: overall view of the field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Make it a website too (some people don’t have Telegram)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A recommendation engine / advanced ranking based on users history of downloads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A function to connect people who liked/saved the same papers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Integrate with Humata AI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Weekly relevance assessment based on overall user downloads, likes, forwarded etc – some sort of "decentralized peer review" or trend detection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Translation to users’ preferred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[…]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b34d0e3ba_0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Moral</a:t>
            </a:r>
            <a:endParaRPr/>
          </a:p>
        </p:txBody>
      </p:sp>
      <p:sp>
        <p:nvSpPr>
          <p:cNvPr id="134" name="Google Shape;134;g1eb34d0e3ba_0_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Today almost anything has an API -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can automate anything in workflows (eg also Google Sheets, Notion, Twitter… whatever you want!) - and easy to use as ChatGPT…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5" name="Google Shape;135;g1eb34d0e3ba_0_1"/>
          <p:cNvSpPr txBox="1"/>
          <p:nvPr>
            <p:ph type="title"/>
          </p:nvPr>
        </p:nvSpPr>
        <p:spPr>
          <a:xfrm>
            <a:off x="838200" y="3109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ToDo</a:t>
            </a:r>
            <a:endParaRPr/>
          </a:p>
        </p:txBody>
      </p:sp>
      <p:sp>
        <p:nvSpPr>
          <p:cNvPr id="136" name="Google Shape;136;g1eb34d0e3ba_0_1"/>
          <p:cNvSpPr txBox="1"/>
          <p:nvPr>
            <p:ph idx="1" type="body"/>
          </p:nvPr>
        </p:nvSpPr>
        <p:spPr>
          <a:xfrm>
            <a:off x="838200" y="4151050"/>
            <a:ext cx="10116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Send us your email address to be added to the OpenAI for the tutorial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Divide and conquer - organize tasks, talk, network, fork!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3. Getting an OpenAI API key + others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9192" y="620160"/>
            <a:ext cx="7249707" cy="5044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2023-11-09T18:17:55Z</dcterms:created>
  <dc:creator>Luca Fusar Bassini</dc:creator>
</cp:coreProperties>
</file>