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Audiowide"/>
      <p:regular r:id="rId33"/>
    </p:embeddedFont>
    <p:embeddedFont>
      <p:font typeface="Raleway"/>
      <p:regular r:id="rId34"/>
      <p:bold r:id="rId35"/>
      <p:italic r:id="rId36"/>
      <p:boldItalic r:id="rId37"/>
    </p:embeddedFont>
    <p:embeddedFont>
      <p:font typeface="Montserrat"/>
      <p:regular r:id="rId38"/>
      <p:bold r:id="rId39"/>
      <p:italic r:id="rId40"/>
      <p:boldItalic r:id="rId41"/>
    </p:embeddedFont>
    <p:embeddedFont>
      <p:font typeface="Montserrat Light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2" Type="http://schemas.openxmlformats.org/officeDocument/2006/relationships/font" Target="fonts/MontserratLight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44" Type="http://schemas.openxmlformats.org/officeDocument/2006/relationships/font" Target="fonts/MontserratLight-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Light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Montserrat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Audiowide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bold.fntdata"/><Relationship Id="rId12" Type="http://schemas.openxmlformats.org/officeDocument/2006/relationships/slide" Target="slides/slide7.xml"/><Relationship Id="rId34" Type="http://schemas.openxmlformats.org/officeDocument/2006/relationships/font" Target="fonts/Raleway-regular.fntdata"/><Relationship Id="rId15" Type="http://schemas.openxmlformats.org/officeDocument/2006/relationships/slide" Target="slides/slide10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-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cbe70107be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cbe70107be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f59100705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f59100705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cbe70107be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cbe70107be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cbe70107b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cbe70107b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ff18b49f31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ff18b49f31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3376c313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3376c313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10860aa5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10860aa5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cbe9385c1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cbe9385c1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cbe70107b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cbe70107b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cbe9385c18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cbe9385c18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cbe70107b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cbe70107b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125d80b41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125d80b41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cbe70107b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cbe70107b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cbe70107b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2cbe70107b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cbe70107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cbe70107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cbe70107b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cbe70107b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cbe70107b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cbe70107b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cbe70107be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cbe70107be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cbe70107be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2cbe70107be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cbe70107be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cbe70107b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cbe70107be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cbe70107b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cbe70107be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cbe70107be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cbe70107be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cbe70107be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f59100705b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f59100705b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cbe70107be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cbe70107b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cbe70107be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cbe70107be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30000"/>
          </a:blip>
          <a:srcRect b="9742" l="0" r="0" t="9806"/>
          <a:stretch/>
        </p:blipFill>
        <p:spPr>
          <a:xfrm>
            <a:off x="0" y="0"/>
            <a:ext cx="9143999" cy="5173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886650" y="919800"/>
            <a:ext cx="5571000" cy="218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56175" y="3953800"/>
            <a:ext cx="56823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29840" y="3013790"/>
            <a:ext cx="244440" cy="639360"/>
            <a:chOff x="-839685" y="2421240"/>
            <a:chExt cx="244440" cy="639360"/>
          </a:xfrm>
        </p:grpSpPr>
        <p:sp>
          <p:nvSpPr>
            <p:cNvPr id="13" name="Google Shape;13;p2"/>
            <p:cNvSpPr/>
            <p:nvPr/>
          </p:nvSpPr>
          <p:spPr>
            <a:xfrm>
              <a:off x="-642405" y="242124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0"/>
                  </a:moveTo>
                  <a:lnTo>
                    <a:pt x="0" y="131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642405" y="2421240"/>
              <a:ext cx="47160" cy="47520"/>
            </a:xfrm>
            <a:custGeom>
              <a:rect b="b" l="l" r="r" t="t"/>
              <a:pathLst>
                <a:path extrusionOk="0" h="132" w="131">
                  <a:moveTo>
                    <a:pt x="131" y="132"/>
                  </a:moveTo>
                  <a:lnTo>
                    <a:pt x="0" y="0"/>
                  </a:lnTo>
                  <a:lnTo>
                    <a:pt x="131" y="132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800" lIns="90700" spcFirstLastPara="1" rIns="90700" wrap="square" tIns="1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741045" y="2421240"/>
              <a:ext cx="46800" cy="47160"/>
            </a:xfrm>
            <a:custGeom>
              <a:rect b="b" l="l" r="r" t="t"/>
              <a:pathLst>
                <a:path extrusionOk="0" h="131" w="130">
                  <a:moveTo>
                    <a:pt x="130" y="0"/>
                  </a:moveTo>
                  <a:lnTo>
                    <a:pt x="0" y="131"/>
                  </a:lnTo>
                  <a:lnTo>
                    <a:pt x="1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41045" y="2421240"/>
              <a:ext cx="46800" cy="47520"/>
            </a:xfrm>
            <a:custGeom>
              <a:rect b="b" l="l" r="r" t="t"/>
              <a:pathLst>
                <a:path extrusionOk="0" h="132" w="130">
                  <a:moveTo>
                    <a:pt x="130" y="132"/>
                  </a:moveTo>
                  <a:lnTo>
                    <a:pt x="0" y="0"/>
                  </a:lnTo>
                  <a:lnTo>
                    <a:pt x="130" y="132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800" lIns="90700" spcFirstLastPara="1" rIns="90700" wrap="square" tIns="1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839685" y="242124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0"/>
                  </a:moveTo>
                  <a:lnTo>
                    <a:pt x="0" y="131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839685" y="2421240"/>
              <a:ext cx="47160" cy="47520"/>
            </a:xfrm>
            <a:custGeom>
              <a:rect b="b" l="l" r="r" t="t"/>
              <a:pathLst>
                <a:path extrusionOk="0" h="132" w="131">
                  <a:moveTo>
                    <a:pt x="131" y="132"/>
                  </a:moveTo>
                  <a:lnTo>
                    <a:pt x="0" y="0"/>
                  </a:lnTo>
                  <a:lnTo>
                    <a:pt x="131" y="132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800" lIns="90700" spcFirstLastPara="1" rIns="90700" wrap="square" tIns="1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642405" y="252024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0"/>
                  </a:moveTo>
                  <a:lnTo>
                    <a:pt x="0" y="131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642405" y="252024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131"/>
                  </a:moveTo>
                  <a:lnTo>
                    <a:pt x="0" y="0"/>
                  </a:lnTo>
                  <a:lnTo>
                    <a:pt x="131" y="13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41045" y="2520240"/>
              <a:ext cx="46800" cy="47160"/>
            </a:xfrm>
            <a:custGeom>
              <a:rect b="b" l="l" r="r" t="t"/>
              <a:pathLst>
                <a:path extrusionOk="0" h="131" w="130">
                  <a:moveTo>
                    <a:pt x="130" y="0"/>
                  </a:moveTo>
                  <a:lnTo>
                    <a:pt x="0" y="131"/>
                  </a:lnTo>
                  <a:lnTo>
                    <a:pt x="1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741045" y="2520240"/>
              <a:ext cx="46800" cy="47160"/>
            </a:xfrm>
            <a:custGeom>
              <a:rect b="b" l="l" r="r" t="t"/>
              <a:pathLst>
                <a:path extrusionOk="0" h="131" w="130">
                  <a:moveTo>
                    <a:pt x="130" y="131"/>
                  </a:moveTo>
                  <a:lnTo>
                    <a:pt x="0" y="0"/>
                  </a:lnTo>
                  <a:lnTo>
                    <a:pt x="130" y="13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839685" y="252024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0"/>
                  </a:moveTo>
                  <a:lnTo>
                    <a:pt x="0" y="131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839685" y="252024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131"/>
                  </a:moveTo>
                  <a:lnTo>
                    <a:pt x="0" y="0"/>
                  </a:lnTo>
                  <a:lnTo>
                    <a:pt x="131" y="13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642405" y="2618880"/>
              <a:ext cx="47160" cy="46800"/>
            </a:xfrm>
            <a:custGeom>
              <a:rect b="b" l="l" r="r" t="t"/>
              <a:pathLst>
                <a:path extrusionOk="0" h="130" w="131">
                  <a:moveTo>
                    <a:pt x="131" y="0"/>
                  </a:moveTo>
                  <a:lnTo>
                    <a:pt x="0" y="130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075" lIns="90700" spcFirstLastPara="1" rIns="907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642405" y="2618880"/>
              <a:ext cx="47160" cy="46800"/>
            </a:xfrm>
            <a:custGeom>
              <a:rect b="b" l="l" r="r" t="t"/>
              <a:pathLst>
                <a:path extrusionOk="0" h="130" w="131">
                  <a:moveTo>
                    <a:pt x="131" y="130"/>
                  </a:moveTo>
                  <a:lnTo>
                    <a:pt x="0" y="0"/>
                  </a:lnTo>
                  <a:lnTo>
                    <a:pt x="131" y="13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075" lIns="90700" spcFirstLastPara="1" rIns="907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41045" y="2618880"/>
              <a:ext cx="46800" cy="46800"/>
            </a:xfrm>
            <a:custGeom>
              <a:rect b="b" l="l" r="r" t="t"/>
              <a:pathLst>
                <a:path extrusionOk="0" h="130" w="130">
                  <a:moveTo>
                    <a:pt x="130" y="0"/>
                  </a:moveTo>
                  <a:lnTo>
                    <a:pt x="0" y="130"/>
                  </a:lnTo>
                  <a:lnTo>
                    <a:pt x="1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075" lIns="90700" spcFirstLastPara="1" rIns="907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41045" y="2618880"/>
              <a:ext cx="46800" cy="46800"/>
            </a:xfrm>
            <a:custGeom>
              <a:rect b="b" l="l" r="r" t="t"/>
              <a:pathLst>
                <a:path extrusionOk="0" h="130" w="130">
                  <a:moveTo>
                    <a:pt x="130" y="130"/>
                  </a:moveTo>
                  <a:lnTo>
                    <a:pt x="0" y="0"/>
                  </a:lnTo>
                  <a:lnTo>
                    <a:pt x="130" y="13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075" lIns="90700" spcFirstLastPara="1" rIns="907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839685" y="2618880"/>
              <a:ext cx="47160" cy="46800"/>
            </a:xfrm>
            <a:custGeom>
              <a:rect b="b" l="l" r="r" t="t"/>
              <a:pathLst>
                <a:path extrusionOk="0" h="130" w="131">
                  <a:moveTo>
                    <a:pt x="131" y="0"/>
                  </a:moveTo>
                  <a:lnTo>
                    <a:pt x="0" y="130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075" lIns="90700" spcFirstLastPara="1" rIns="907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839685" y="2618880"/>
              <a:ext cx="47160" cy="46800"/>
            </a:xfrm>
            <a:custGeom>
              <a:rect b="b" l="l" r="r" t="t"/>
              <a:pathLst>
                <a:path extrusionOk="0" h="130" w="131">
                  <a:moveTo>
                    <a:pt x="131" y="130"/>
                  </a:moveTo>
                  <a:lnTo>
                    <a:pt x="0" y="0"/>
                  </a:lnTo>
                  <a:lnTo>
                    <a:pt x="131" y="13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075" lIns="90700" spcFirstLastPara="1" rIns="907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642405" y="271752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0"/>
                  </a:moveTo>
                  <a:lnTo>
                    <a:pt x="0" y="131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642405" y="271752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131"/>
                  </a:moveTo>
                  <a:lnTo>
                    <a:pt x="0" y="0"/>
                  </a:lnTo>
                  <a:lnTo>
                    <a:pt x="131" y="13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41045" y="2717520"/>
              <a:ext cx="46800" cy="47160"/>
            </a:xfrm>
            <a:custGeom>
              <a:rect b="b" l="l" r="r" t="t"/>
              <a:pathLst>
                <a:path extrusionOk="0" h="131" w="130">
                  <a:moveTo>
                    <a:pt x="130" y="0"/>
                  </a:moveTo>
                  <a:lnTo>
                    <a:pt x="0" y="131"/>
                  </a:lnTo>
                  <a:lnTo>
                    <a:pt x="1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41045" y="2717520"/>
              <a:ext cx="46800" cy="47160"/>
            </a:xfrm>
            <a:custGeom>
              <a:rect b="b" l="l" r="r" t="t"/>
              <a:pathLst>
                <a:path extrusionOk="0" h="131" w="130">
                  <a:moveTo>
                    <a:pt x="130" y="131"/>
                  </a:moveTo>
                  <a:lnTo>
                    <a:pt x="0" y="0"/>
                  </a:lnTo>
                  <a:lnTo>
                    <a:pt x="130" y="13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839685" y="271752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0"/>
                  </a:moveTo>
                  <a:lnTo>
                    <a:pt x="0" y="131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839685" y="271752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131"/>
                  </a:moveTo>
                  <a:lnTo>
                    <a:pt x="0" y="0"/>
                  </a:lnTo>
                  <a:lnTo>
                    <a:pt x="131" y="13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642405" y="281616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0"/>
                  </a:moveTo>
                  <a:lnTo>
                    <a:pt x="0" y="131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642405" y="281616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131"/>
                  </a:moveTo>
                  <a:lnTo>
                    <a:pt x="0" y="0"/>
                  </a:lnTo>
                  <a:lnTo>
                    <a:pt x="131" y="13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741045" y="2816160"/>
              <a:ext cx="46800" cy="47160"/>
            </a:xfrm>
            <a:custGeom>
              <a:rect b="b" l="l" r="r" t="t"/>
              <a:pathLst>
                <a:path extrusionOk="0" h="131" w="130">
                  <a:moveTo>
                    <a:pt x="130" y="0"/>
                  </a:moveTo>
                  <a:lnTo>
                    <a:pt x="0" y="131"/>
                  </a:lnTo>
                  <a:lnTo>
                    <a:pt x="1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741045" y="2816160"/>
              <a:ext cx="46800" cy="47160"/>
            </a:xfrm>
            <a:custGeom>
              <a:rect b="b" l="l" r="r" t="t"/>
              <a:pathLst>
                <a:path extrusionOk="0" h="131" w="130">
                  <a:moveTo>
                    <a:pt x="130" y="131"/>
                  </a:moveTo>
                  <a:lnTo>
                    <a:pt x="0" y="0"/>
                  </a:lnTo>
                  <a:lnTo>
                    <a:pt x="130" y="13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839685" y="281616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0"/>
                  </a:moveTo>
                  <a:lnTo>
                    <a:pt x="0" y="131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839685" y="281616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131"/>
                  </a:moveTo>
                  <a:lnTo>
                    <a:pt x="0" y="0"/>
                  </a:lnTo>
                  <a:lnTo>
                    <a:pt x="131" y="13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642405" y="291516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0"/>
                  </a:moveTo>
                  <a:lnTo>
                    <a:pt x="0" y="131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642405" y="291516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131"/>
                  </a:moveTo>
                  <a:lnTo>
                    <a:pt x="0" y="0"/>
                  </a:lnTo>
                  <a:lnTo>
                    <a:pt x="131" y="13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741045" y="2915160"/>
              <a:ext cx="46800" cy="47160"/>
            </a:xfrm>
            <a:custGeom>
              <a:rect b="b" l="l" r="r" t="t"/>
              <a:pathLst>
                <a:path extrusionOk="0" h="131" w="130">
                  <a:moveTo>
                    <a:pt x="130" y="0"/>
                  </a:moveTo>
                  <a:lnTo>
                    <a:pt x="0" y="131"/>
                  </a:lnTo>
                  <a:lnTo>
                    <a:pt x="1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741045" y="2915160"/>
              <a:ext cx="46800" cy="47160"/>
            </a:xfrm>
            <a:custGeom>
              <a:rect b="b" l="l" r="r" t="t"/>
              <a:pathLst>
                <a:path extrusionOk="0" h="131" w="130">
                  <a:moveTo>
                    <a:pt x="130" y="131"/>
                  </a:moveTo>
                  <a:lnTo>
                    <a:pt x="0" y="0"/>
                  </a:lnTo>
                  <a:lnTo>
                    <a:pt x="130" y="13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839685" y="291516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0"/>
                  </a:moveTo>
                  <a:lnTo>
                    <a:pt x="0" y="131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839685" y="291516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131"/>
                  </a:moveTo>
                  <a:lnTo>
                    <a:pt x="0" y="0"/>
                  </a:lnTo>
                  <a:lnTo>
                    <a:pt x="131" y="13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642405" y="3013800"/>
              <a:ext cx="47160" cy="46800"/>
            </a:xfrm>
            <a:custGeom>
              <a:rect b="b" l="l" r="r" t="t"/>
              <a:pathLst>
                <a:path extrusionOk="0" h="130" w="131">
                  <a:moveTo>
                    <a:pt x="131" y="0"/>
                  </a:moveTo>
                  <a:lnTo>
                    <a:pt x="0" y="130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075" lIns="90700" spcFirstLastPara="1" rIns="907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642405" y="3013800"/>
              <a:ext cx="47160" cy="46800"/>
            </a:xfrm>
            <a:custGeom>
              <a:rect b="b" l="l" r="r" t="t"/>
              <a:pathLst>
                <a:path extrusionOk="0" h="130" w="131">
                  <a:moveTo>
                    <a:pt x="131" y="130"/>
                  </a:moveTo>
                  <a:lnTo>
                    <a:pt x="0" y="0"/>
                  </a:lnTo>
                  <a:lnTo>
                    <a:pt x="131" y="13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075" lIns="90700" spcFirstLastPara="1" rIns="907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741045" y="3013800"/>
              <a:ext cx="46800" cy="46800"/>
            </a:xfrm>
            <a:custGeom>
              <a:rect b="b" l="l" r="r" t="t"/>
              <a:pathLst>
                <a:path extrusionOk="0" h="130" w="130">
                  <a:moveTo>
                    <a:pt x="130" y="0"/>
                  </a:moveTo>
                  <a:lnTo>
                    <a:pt x="0" y="130"/>
                  </a:lnTo>
                  <a:lnTo>
                    <a:pt x="1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075" lIns="90700" spcFirstLastPara="1" rIns="907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741045" y="3013800"/>
              <a:ext cx="46800" cy="46800"/>
            </a:xfrm>
            <a:custGeom>
              <a:rect b="b" l="l" r="r" t="t"/>
              <a:pathLst>
                <a:path extrusionOk="0" h="130" w="130">
                  <a:moveTo>
                    <a:pt x="130" y="130"/>
                  </a:moveTo>
                  <a:lnTo>
                    <a:pt x="0" y="0"/>
                  </a:lnTo>
                  <a:lnTo>
                    <a:pt x="130" y="13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075" lIns="90700" spcFirstLastPara="1" rIns="907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839685" y="3013800"/>
              <a:ext cx="47160" cy="46800"/>
            </a:xfrm>
            <a:custGeom>
              <a:rect b="b" l="l" r="r" t="t"/>
              <a:pathLst>
                <a:path extrusionOk="0" h="130" w="131">
                  <a:moveTo>
                    <a:pt x="131" y="0"/>
                  </a:moveTo>
                  <a:lnTo>
                    <a:pt x="0" y="130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075" lIns="90700" spcFirstLastPara="1" rIns="907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839685" y="3013800"/>
              <a:ext cx="47160" cy="46800"/>
            </a:xfrm>
            <a:custGeom>
              <a:rect b="b" l="l" r="r" t="t"/>
              <a:pathLst>
                <a:path extrusionOk="0" h="130" w="131">
                  <a:moveTo>
                    <a:pt x="131" y="130"/>
                  </a:moveTo>
                  <a:lnTo>
                    <a:pt x="0" y="0"/>
                  </a:lnTo>
                  <a:lnTo>
                    <a:pt x="131" y="13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075" lIns="90700" spcFirstLastPara="1" rIns="907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-450" y="535000"/>
            <a:ext cx="9144900" cy="4079175"/>
            <a:chOff x="-450" y="535000"/>
            <a:chExt cx="9144900" cy="4079175"/>
          </a:xfrm>
        </p:grpSpPr>
        <p:cxnSp>
          <p:nvCxnSpPr>
            <p:cNvPr id="56" name="Google Shape;56;p2"/>
            <p:cNvCxnSpPr/>
            <p:nvPr/>
          </p:nvCxnSpPr>
          <p:spPr>
            <a:xfrm>
              <a:off x="8425650" y="536875"/>
              <a:ext cx="0" cy="4077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7" name="Google Shape;57;p2"/>
            <p:cNvGrpSpPr/>
            <p:nvPr/>
          </p:nvGrpSpPr>
          <p:grpSpPr>
            <a:xfrm>
              <a:off x="-450" y="535000"/>
              <a:ext cx="9144900" cy="4078350"/>
              <a:chOff x="-450" y="535000"/>
              <a:chExt cx="9144900" cy="4078350"/>
            </a:xfrm>
          </p:grpSpPr>
          <p:cxnSp>
            <p:nvCxnSpPr>
              <p:cNvPr id="58" name="Google Shape;58;p2"/>
              <p:cNvCxnSpPr/>
              <p:nvPr/>
            </p:nvCxnSpPr>
            <p:spPr>
              <a:xfrm rot="10800000">
                <a:off x="-450" y="535000"/>
                <a:ext cx="9144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" name="Google Shape;59;p2"/>
              <p:cNvCxnSpPr/>
              <p:nvPr/>
            </p:nvCxnSpPr>
            <p:spPr>
              <a:xfrm rot="10800000">
                <a:off x="-450" y="4608500"/>
                <a:ext cx="9144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" name="Google Shape;60;p2"/>
              <p:cNvCxnSpPr/>
              <p:nvPr/>
            </p:nvCxnSpPr>
            <p:spPr>
              <a:xfrm>
                <a:off x="715350" y="538750"/>
                <a:ext cx="0" cy="407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1"/>
          <p:cNvPicPr preferRelativeResize="0"/>
          <p:nvPr/>
        </p:nvPicPr>
        <p:blipFill rotWithShape="1">
          <a:blip r:embed="rId2">
            <a:alphaModFix amt="30000"/>
          </a:blip>
          <a:srcRect b="9742" l="0" r="0" t="9806"/>
          <a:stretch/>
        </p:blipFill>
        <p:spPr>
          <a:xfrm flipH="1">
            <a:off x="0" y="0"/>
            <a:ext cx="9143999" cy="5173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284000" y="1460472"/>
            <a:ext cx="6576000" cy="115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subTitle"/>
          </p:nvPr>
        </p:nvSpPr>
        <p:spPr>
          <a:xfrm>
            <a:off x="1284000" y="3717572"/>
            <a:ext cx="65760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21" name="Google Shape;121;p11"/>
          <p:cNvGrpSpPr/>
          <p:nvPr/>
        </p:nvGrpSpPr>
        <p:grpSpPr>
          <a:xfrm>
            <a:off x="-450" y="535000"/>
            <a:ext cx="9144900" cy="4079175"/>
            <a:chOff x="-450" y="535000"/>
            <a:chExt cx="9144900" cy="4079175"/>
          </a:xfrm>
        </p:grpSpPr>
        <p:cxnSp>
          <p:nvCxnSpPr>
            <p:cNvPr id="122" name="Google Shape;122;p11"/>
            <p:cNvCxnSpPr/>
            <p:nvPr/>
          </p:nvCxnSpPr>
          <p:spPr>
            <a:xfrm>
              <a:off x="8425650" y="536875"/>
              <a:ext cx="0" cy="4077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3" name="Google Shape;123;p11"/>
            <p:cNvGrpSpPr/>
            <p:nvPr/>
          </p:nvGrpSpPr>
          <p:grpSpPr>
            <a:xfrm>
              <a:off x="-450" y="535000"/>
              <a:ext cx="9144900" cy="4078350"/>
              <a:chOff x="-450" y="535000"/>
              <a:chExt cx="9144900" cy="4078350"/>
            </a:xfrm>
          </p:grpSpPr>
          <p:cxnSp>
            <p:nvCxnSpPr>
              <p:cNvPr id="124" name="Google Shape;124;p11"/>
              <p:cNvCxnSpPr/>
              <p:nvPr/>
            </p:nvCxnSpPr>
            <p:spPr>
              <a:xfrm rot="10800000">
                <a:off x="-450" y="535000"/>
                <a:ext cx="9144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" name="Google Shape;125;p11"/>
              <p:cNvCxnSpPr/>
              <p:nvPr/>
            </p:nvCxnSpPr>
            <p:spPr>
              <a:xfrm rot="10800000">
                <a:off x="-450" y="4608500"/>
                <a:ext cx="9144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" name="Google Shape;126;p11"/>
              <p:cNvCxnSpPr/>
              <p:nvPr/>
            </p:nvCxnSpPr>
            <p:spPr>
              <a:xfrm>
                <a:off x="715350" y="538750"/>
                <a:ext cx="0" cy="407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3"/>
          <p:cNvPicPr preferRelativeResize="0"/>
          <p:nvPr/>
        </p:nvPicPr>
        <p:blipFill rotWithShape="1">
          <a:blip r:embed="rId2">
            <a:alphaModFix amt="30000"/>
          </a:blip>
          <a:srcRect b="9742" l="0" r="0" t="9806"/>
          <a:stretch/>
        </p:blipFill>
        <p:spPr>
          <a:xfrm>
            <a:off x="25" y="185200"/>
            <a:ext cx="9143999" cy="517367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1" name="Google Shape;131;p13"/>
          <p:cNvSpPr txBox="1"/>
          <p:nvPr>
            <p:ph hasCustomPrompt="1" idx="2" type="title"/>
          </p:nvPr>
        </p:nvSpPr>
        <p:spPr>
          <a:xfrm>
            <a:off x="1192066" y="1739025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/>
          <p:nvPr>
            <p:ph hasCustomPrompt="1" idx="3" type="title"/>
          </p:nvPr>
        </p:nvSpPr>
        <p:spPr>
          <a:xfrm>
            <a:off x="4732034" y="1749179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/>
          <p:nvPr>
            <p:ph hasCustomPrompt="1" idx="4" type="title"/>
          </p:nvPr>
        </p:nvSpPr>
        <p:spPr>
          <a:xfrm>
            <a:off x="1192066" y="2728950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 txBox="1"/>
          <p:nvPr>
            <p:ph hasCustomPrompt="1" idx="5" type="title"/>
          </p:nvPr>
        </p:nvSpPr>
        <p:spPr>
          <a:xfrm>
            <a:off x="4732034" y="2695929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/>
          <p:nvPr>
            <p:ph hasCustomPrompt="1" idx="6" type="title"/>
          </p:nvPr>
        </p:nvSpPr>
        <p:spPr>
          <a:xfrm>
            <a:off x="1192066" y="3718875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/>
          <p:nvPr>
            <p:ph hasCustomPrompt="1" idx="7" type="title"/>
          </p:nvPr>
        </p:nvSpPr>
        <p:spPr>
          <a:xfrm>
            <a:off x="4732034" y="3642679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/>
          <p:nvPr>
            <p:ph idx="1" type="subTitle"/>
          </p:nvPr>
        </p:nvSpPr>
        <p:spPr>
          <a:xfrm>
            <a:off x="2106466" y="1623375"/>
            <a:ext cx="23055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8" name="Google Shape;138;p13"/>
          <p:cNvSpPr txBox="1"/>
          <p:nvPr>
            <p:ph idx="8" type="subTitle"/>
          </p:nvPr>
        </p:nvSpPr>
        <p:spPr>
          <a:xfrm>
            <a:off x="2106466" y="2613300"/>
            <a:ext cx="23055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9" name="Google Shape;139;p13"/>
          <p:cNvSpPr txBox="1"/>
          <p:nvPr>
            <p:ph idx="9" type="subTitle"/>
          </p:nvPr>
        </p:nvSpPr>
        <p:spPr>
          <a:xfrm>
            <a:off x="2106466" y="3603225"/>
            <a:ext cx="23055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0" name="Google Shape;140;p13"/>
          <p:cNvSpPr txBox="1"/>
          <p:nvPr>
            <p:ph idx="13" type="subTitle"/>
          </p:nvPr>
        </p:nvSpPr>
        <p:spPr>
          <a:xfrm>
            <a:off x="5646434" y="1633529"/>
            <a:ext cx="23055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1" name="Google Shape;141;p13"/>
          <p:cNvSpPr txBox="1"/>
          <p:nvPr>
            <p:ph idx="14" type="subTitle"/>
          </p:nvPr>
        </p:nvSpPr>
        <p:spPr>
          <a:xfrm>
            <a:off x="5646434" y="2580279"/>
            <a:ext cx="23055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2" name="Google Shape;142;p13"/>
          <p:cNvSpPr txBox="1"/>
          <p:nvPr>
            <p:ph idx="15" type="subTitle"/>
          </p:nvPr>
        </p:nvSpPr>
        <p:spPr>
          <a:xfrm>
            <a:off x="5646434" y="3527029"/>
            <a:ext cx="23055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143" name="Google Shape;143;p13"/>
          <p:cNvCxnSpPr/>
          <p:nvPr/>
        </p:nvCxnSpPr>
        <p:spPr>
          <a:xfrm rot="10800000">
            <a:off x="-300" y="3826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3"/>
          <p:cNvCxnSpPr/>
          <p:nvPr/>
        </p:nvCxnSpPr>
        <p:spPr>
          <a:xfrm rot="10800000">
            <a:off x="-300" y="47609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3"/>
          <p:cNvCxnSpPr/>
          <p:nvPr/>
        </p:nvCxnSpPr>
        <p:spPr>
          <a:xfrm>
            <a:off x="715350" y="378600"/>
            <a:ext cx="0" cy="436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3"/>
          <p:cNvCxnSpPr/>
          <p:nvPr/>
        </p:nvCxnSpPr>
        <p:spPr>
          <a:xfrm rot="10800000">
            <a:off x="715100" y="11953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13"/>
          <p:cNvSpPr/>
          <p:nvPr/>
        </p:nvSpPr>
        <p:spPr>
          <a:xfrm>
            <a:off x="174471" y="479027"/>
            <a:ext cx="352151" cy="629226"/>
          </a:xfrm>
          <a:custGeom>
            <a:rect b="b" l="l" r="r" t="t"/>
            <a:pathLst>
              <a:path extrusionOk="0" h="2925" w="1637">
                <a:moveTo>
                  <a:pt x="1572" y="1781"/>
                </a:moveTo>
                <a:cubicBezTo>
                  <a:pt x="1268" y="1651"/>
                  <a:pt x="1091" y="1575"/>
                  <a:pt x="1044" y="1530"/>
                </a:cubicBezTo>
                <a:cubicBezTo>
                  <a:pt x="1164" y="1466"/>
                  <a:pt x="1350" y="1464"/>
                  <a:pt x="1637" y="1462"/>
                </a:cubicBezTo>
                <a:cubicBezTo>
                  <a:pt x="1350" y="1461"/>
                  <a:pt x="1164" y="1460"/>
                  <a:pt x="1044" y="1395"/>
                </a:cubicBezTo>
                <a:cubicBezTo>
                  <a:pt x="1091" y="1350"/>
                  <a:pt x="1268" y="1274"/>
                  <a:pt x="1572" y="1144"/>
                </a:cubicBezTo>
                <a:cubicBezTo>
                  <a:pt x="837" y="1452"/>
                  <a:pt x="835" y="1449"/>
                  <a:pt x="1397" y="884"/>
                </a:cubicBezTo>
                <a:cubicBezTo>
                  <a:pt x="831" y="1446"/>
                  <a:pt x="829" y="1444"/>
                  <a:pt x="1137" y="708"/>
                </a:cubicBezTo>
                <a:cubicBezTo>
                  <a:pt x="1019" y="986"/>
                  <a:pt x="944" y="1158"/>
                  <a:pt x="898" y="1222"/>
                </a:cubicBezTo>
                <a:cubicBezTo>
                  <a:pt x="821" y="1025"/>
                  <a:pt x="820" y="663"/>
                  <a:pt x="818" y="0"/>
                </a:cubicBezTo>
                <a:cubicBezTo>
                  <a:pt x="817" y="663"/>
                  <a:pt x="816" y="1025"/>
                  <a:pt x="738" y="1222"/>
                </a:cubicBezTo>
                <a:cubicBezTo>
                  <a:pt x="692" y="1158"/>
                  <a:pt x="618" y="986"/>
                  <a:pt x="499" y="708"/>
                </a:cubicBezTo>
                <a:cubicBezTo>
                  <a:pt x="808" y="1444"/>
                  <a:pt x="805" y="1446"/>
                  <a:pt x="240" y="884"/>
                </a:cubicBezTo>
                <a:cubicBezTo>
                  <a:pt x="802" y="1449"/>
                  <a:pt x="800" y="1452"/>
                  <a:pt x="64" y="1144"/>
                </a:cubicBezTo>
                <a:cubicBezTo>
                  <a:pt x="368" y="1274"/>
                  <a:pt x="545" y="1350"/>
                  <a:pt x="593" y="1395"/>
                </a:cubicBezTo>
                <a:cubicBezTo>
                  <a:pt x="473" y="1460"/>
                  <a:pt x="286" y="1461"/>
                  <a:pt x="0" y="1462"/>
                </a:cubicBezTo>
                <a:cubicBezTo>
                  <a:pt x="286" y="1464"/>
                  <a:pt x="473" y="1466"/>
                  <a:pt x="593" y="1530"/>
                </a:cubicBezTo>
                <a:cubicBezTo>
                  <a:pt x="545" y="1575"/>
                  <a:pt x="368" y="1651"/>
                  <a:pt x="64" y="1781"/>
                </a:cubicBezTo>
                <a:cubicBezTo>
                  <a:pt x="800" y="1474"/>
                  <a:pt x="802" y="1475"/>
                  <a:pt x="240" y="2041"/>
                </a:cubicBezTo>
                <a:cubicBezTo>
                  <a:pt x="805" y="1480"/>
                  <a:pt x="808" y="1480"/>
                  <a:pt x="499" y="2216"/>
                </a:cubicBezTo>
                <a:cubicBezTo>
                  <a:pt x="618" y="1939"/>
                  <a:pt x="692" y="1767"/>
                  <a:pt x="738" y="1703"/>
                </a:cubicBezTo>
                <a:cubicBezTo>
                  <a:pt x="816" y="1900"/>
                  <a:pt x="817" y="2261"/>
                  <a:pt x="818" y="2925"/>
                </a:cubicBezTo>
                <a:cubicBezTo>
                  <a:pt x="820" y="2261"/>
                  <a:pt x="821" y="1900"/>
                  <a:pt x="898" y="1703"/>
                </a:cubicBezTo>
                <a:cubicBezTo>
                  <a:pt x="944" y="1767"/>
                  <a:pt x="1019" y="1939"/>
                  <a:pt x="1137" y="2216"/>
                </a:cubicBezTo>
                <a:cubicBezTo>
                  <a:pt x="829" y="1480"/>
                  <a:pt x="831" y="1480"/>
                  <a:pt x="1397" y="2041"/>
                </a:cubicBezTo>
                <a:cubicBezTo>
                  <a:pt x="835" y="1475"/>
                  <a:pt x="837" y="1474"/>
                  <a:pt x="1572" y="1781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6425" lIns="91425" spcFirstLastPara="1" rIns="914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3"/>
          <p:cNvSpPr/>
          <p:nvPr/>
        </p:nvSpPr>
        <p:spPr>
          <a:xfrm>
            <a:off x="8641571" y="4018452"/>
            <a:ext cx="352151" cy="629226"/>
          </a:xfrm>
          <a:custGeom>
            <a:rect b="b" l="l" r="r" t="t"/>
            <a:pathLst>
              <a:path extrusionOk="0" h="2925" w="1637">
                <a:moveTo>
                  <a:pt x="1572" y="1781"/>
                </a:moveTo>
                <a:cubicBezTo>
                  <a:pt x="1268" y="1651"/>
                  <a:pt x="1091" y="1575"/>
                  <a:pt x="1044" y="1530"/>
                </a:cubicBezTo>
                <a:cubicBezTo>
                  <a:pt x="1164" y="1466"/>
                  <a:pt x="1350" y="1464"/>
                  <a:pt x="1637" y="1462"/>
                </a:cubicBezTo>
                <a:cubicBezTo>
                  <a:pt x="1350" y="1461"/>
                  <a:pt x="1164" y="1460"/>
                  <a:pt x="1044" y="1395"/>
                </a:cubicBezTo>
                <a:cubicBezTo>
                  <a:pt x="1091" y="1350"/>
                  <a:pt x="1268" y="1274"/>
                  <a:pt x="1572" y="1144"/>
                </a:cubicBezTo>
                <a:cubicBezTo>
                  <a:pt x="837" y="1452"/>
                  <a:pt x="835" y="1449"/>
                  <a:pt x="1397" y="884"/>
                </a:cubicBezTo>
                <a:cubicBezTo>
                  <a:pt x="831" y="1446"/>
                  <a:pt x="829" y="1444"/>
                  <a:pt x="1137" y="708"/>
                </a:cubicBezTo>
                <a:cubicBezTo>
                  <a:pt x="1019" y="986"/>
                  <a:pt x="944" y="1158"/>
                  <a:pt x="898" y="1222"/>
                </a:cubicBezTo>
                <a:cubicBezTo>
                  <a:pt x="821" y="1025"/>
                  <a:pt x="820" y="663"/>
                  <a:pt x="818" y="0"/>
                </a:cubicBezTo>
                <a:cubicBezTo>
                  <a:pt x="817" y="663"/>
                  <a:pt x="816" y="1025"/>
                  <a:pt x="738" y="1222"/>
                </a:cubicBezTo>
                <a:cubicBezTo>
                  <a:pt x="692" y="1158"/>
                  <a:pt x="618" y="986"/>
                  <a:pt x="499" y="708"/>
                </a:cubicBezTo>
                <a:cubicBezTo>
                  <a:pt x="808" y="1444"/>
                  <a:pt x="805" y="1446"/>
                  <a:pt x="240" y="884"/>
                </a:cubicBezTo>
                <a:cubicBezTo>
                  <a:pt x="802" y="1449"/>
                  <a:pt x="800" y="1452"/>
                  <a:pt x="64" y="1144"/>
                </a:cubicBezTo>
                <a:cubicBezTo>
                  <a:pt x="368" y="1274"/>
                  <a:pt x="545" y="1350"/>
                  <a:pt x="593" y="1395"/>
                </a:cubicBezTo>
                <a:cubicBezTo>
                  <a:pt x="473" y="1460"/>
                  <a:pt x="286" y="1461"/>
                  <a:pt x="0" y="1462"/>
                </a:cubicBezTo>
                <a:cubicBezTo>
                  <a:pt x="286" y="1464"/>
                  <a:pt x="473" y="1466"/>
                  <a:pt x="593" y="1530"/>
                </a:cubicBezTo>
                <a:cubicBezTo>
                  <a:pt x="545" y="1575"/>
                  <a:pt x="368" y="1651"/>
                  <a:pt x="64" y="1781"/>
                </a:cubicBezTo>
                <a:cubicBezTo>
                  <a:pt x="800" y="1474"/>
                  <a:pt x="802" y="1475"/>
                  <a:pt x="240" y="2041"/>
                </a:cubicBezTo>
                <a:cubicBezTo>
                  <a:pt x="805" y="1480"/>
                  <a:pt x="808" y="1480"/>
                  <a:pt x="499" y="2216"/>
                </a:cubicBezTo>
                <a:cubicBezTo>
                  <a:pt x="618" y="1939"/>
                  <a:pt x="692" y="1767"/>
                  <a:pt x="738" y="1703"/>
                </a:cubicBezTo>
                <a:cubicBezTo>
                  <a:pt x="816" y="1900"/>
                  <a:pt x="817" y="2261"/>
                  <a:pt x="818" y="2925"/>
                </a:cubicBezTo>
                <a:cubicBezTo>
                  <a:pt x="820" y="2261"/>
                  <a:pt x="821" y="1900"/>
                  <a:pt x="898" y="1703"/>
                </a:cubicBezTo>
                <a:cubicBezTo>
                  <a:pt x="944" y="1767"/>
                  <a:pt x="1019" y="1939"/>
                  <a:pt x="1137" y="2216"/>
                </a:cubicBezTo>
                <a:cubicBezTo>
                  <a:pt x="829" y="1480"/>
                  <a:pt x="831" y="1480"/>
                  <a:pt x="1397" y="2041"/>
                </a:cubicBezTo>
                <a:cubicBezTo>
                  <a:pt x="835" y="1475"/>
                  <a:pt x="837" y="1474"/>
                  <a:pt x="1572" y="1781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6425" lIns="91425" spcFirstLastPara="1" rIns="914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4"/>
          <p:cNvPicPr preferRelativeResize="0"/>
          <p:nvPr/>
        </p:nvPicPr>
        <p:blipFill rotWithShape="1">
          <a:blip r:embed="rId2">
            <a:alphaModFix amt="30000"/>
          </a:blip>
          <a:srcRect b="9742" l="0" r="0" t="9806"/>
          <a:stretch/>
        </p:blipFill>
        <p:spPr>
          <a:xfrm flipH="1">
            <a:off x="0" y="0"/>
            <a:ext cx="9143999" cy="5173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2" name="Google Shape;152;p14"/>
          <p:cNvCxnSpPr/>
          <p:nvPr/>
        </p:nvCxnSpPr>
        <p:spPr>
          <a:xfrm rot="10800000">
            <a:off x="-300" y="3826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4"/>
          <p:cNvCxnSpPr/>
          <p:nvPr/>
        </p:nvCxnSpPr>
        <p:spPr>
          <a:xfrm rot="10800000">
            <a:off x="-300" y="47609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4"/>
          <p:cNvCxnSpPr/>
          <p:nvPr/>
        </p:nvCxnSpPr>
        <p:spPr>
          <a:xfrm>
            <a:off x="715350" y="378600"/>
            <a:ext cx="0" cy="436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4"/>
          <p:cNvCxnSpPr/>
          <p:nvPr/>
        </p:nvCxnSpPr>
        <p:spPr>
          <a:xfrm>
            <a:off x="8428900" y="388950"/>
            <a:ext cx="0" cy="436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6" name="Google Shape;156;p14"/>
          <p:cNvGrpSpPr/>
          <p:nvPr/>
        </p:nvGrpSpPr>
        <p:grpSpPr>
          <a:xfrm>
            <a:off x="8702990" y="555965"/>
            <a:ext cx="244440" cy="639360"/>
            <a:chOff x="-839685" y="2421240"/>
            <a:chExt cx="244440" cy="639360"/>
          </a:xfrm>
        </p:grpSpPr>
        <p:sp>
          <p:nvSpPr>
            <p:cNvPr id="157" name="Google Shape;157;p14"/>
            <p:cNvSpPr/>
            <p:nvPr/>
          </p:nvSpPr>
          <p:spPr>
            <a:xfrm>
              <a:off x="-642405" y="242124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0"/>
                  </a:moveTo>
                  <a:lnTo>
                    <a:pt x="0" y="131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-642405" y="2421240"/>
              <a:ext cx="47160" cy="47520"/>
            </a:xfrm>
            <a:custGeom>
              <a:rect b="b" l="l" r="r" t="t"/>
              <a:pathLst>
                <a:path extrusionOk="0" h="132" w="131">
                  <a:moveTo>
                    <a:pt x="131" y="132"/>
                  </a:moveTo>
                  <a:lnTo>
                    <a:pt x="0" y="0"/>
                  </a:lnTo>
                  <a:lnTo>
                    <a:pt x="131" y="132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800" lIns="90700" spcFirstLastPara="1" rIns="90700" wrap="square" tIns="1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-741045" y="2421240"/>
              <a:ext cx="46800" cy="47160"/>
            </a:xfrm>
            <a:custGeom>
              <a:rect b="b" l="l" r="r" t="t"/>
              <a:pathLst>
                <a:path extrusionOk="0" h="131" w="130">
                  <a:moveTo>
                    <a:pt x="130" y="0"/>
                  </a:moveTo>
                  <a:lnTo>
                    <a:pt x="0" y="131"/>
                  </a:lnTo>
                  <a:lnTo>
                    <a:pt x="1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-741045" y="2421240"/>
              <a:ext cx="46800" cy="47520"/>
            </a:xfrm>
            <a:custGeom>
              <a:rect b="b" l="l" r="r" t="t"/>
              <a:pathLst>
                <a:path extrusionOk="0" h="132" w="130">
                  <a:moveTo>
                    <a:pt x="130" y="132"/>
                  </a:moveTo>
                  <a:lnTo>
                    <a:pt x="0" y="0"/>
                  </a:lnTo>
                  <a:lnTo>
                    <a:pt x="130" y="132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800" lIns="90700" spcFirstLastPara="1" rIns="90700" wrap="square" tIns="1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-839685" y="242124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0"/>
                  </a:moveTo>
                  <a:lnTo>
                    <a:pt x="0" y="131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-839685" y="2421240"/>
              <a:ext cx="47160" cy="47520"/>
            </a:xfrm>
            <a:custGeom>
              <a:rect b="b" l="l" r="r" t="t"/>
              <a:pathLst>
                <a:path extrusionOk="0" h="132" w="131">
                  <a:moveTo>
                    <a:pt x="131" y="132"/>
                  </a:moveTo>
                  <a:lnTo>
                    <a:pt x="0" y="0"/>
                  </a:lnTo>
                  <a:lnTo>
                    <a:pt x="131" y="132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800" lIns="90700" spcFirstLastPara="1" rIns="90700" wrap="square" tIns="1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-642405" y="252024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0"/>
                  </a:moveTo>
                  <a:lnTo>
                    <a:pt x="0" y="131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-642405" y="252024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131"/>
                  </a:moveTo>
                  <a:lnTo>
                    <a:pt x="0" y="0"/>
                  </a:lnTo>
                  <a:lnTo>
                    <a:pt x="131" y="13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-741045" y="2520240"/>
              <a:ext cx="46800" cy="47160"/>
            </a:xfrm>
            <a:custGeom>
              <a:rect b="b" l="l" r="r" t="t"/>
              <a:pathLst>
                <a:path extrusionOk="0" h="131" w="130">
                  <a:moveTo>
                    <a:pt x="130" y="0"/>
                  </a:moveTo>
                  <a:lnTo>
                    <a:pt x="0" y="131"/>
                  </a:lnTo>
                  <a:lnTo>
                    <a:pt x="1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-741045" y="2520240"/>
              <a:ext cx="46800" cy="47160"/>
            </a:xfrm>
            <a:custGeom>
              <a:rect b="b" l="l" r="r" t="t"/>
              <a:pathLst>
                <a:path extrusionOk="0" h="131" w="130">
                  <a:moveTo>
                    <a:pt x="130" y="131"/>
                  </a:moveTo>
                  <a:lnTo>
                    <a:pt x="0" y="0"/>
                  </a:lnTo>
                  <a:lnTo>
                    <a:pt x="130" y="13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-839685" y="252024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0"/>
                  </a:moveTo>
                  <a:lnTo>
                    <a:pt x="0" y="131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-839685" y="252024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131"/>
                  </a:moveTo>
                  <a:lnTo>
                    <a:pt x="0" y="0"/>
                  </a:lnTo>
                  <a:lnTo>
                    <a:pt x="131" y="13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-642405" y="2618880"/>
              <a:ext cx="47160" cy="46800"/>
            </a:xfrm>
            <a:custGeom>
              <a:rect b="b" l="l" r="r" t="t"/>
              <a:pathLst>
                <a:path extrusionOk="0" h="130" w="131">
                  <a:moveTo>
                    <a:pt x="131" y="0"/>
                  </a:moveTo>
                  <a:lnTo>
                    <a:pt x="0" y="130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075" lIns="90700" spcFirstLastPara="1" rIns="907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-642405" y="2618880"/>
              <a:ext cx="47160" cy="46800"/>
            </a:xfrm>
            <a:custGeom>
              <a:rect b="b" l="l" r="r" t="t"/>
              <a:pathLst>
                <a:path extrusionOk="0" h="130" w="131">
                  <a:moveTo>
                    <a:pt x="131" y="130"/>
                  </a:moveTo>
                  <a:lnTo>
                    <a:pt x="0" y="0"/>
                  </a:lnTo>
                  <a:lnTo>
                    <a:pt x="131" y="13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075" lIns="90700" spcFirstLastPara="1" rIns="907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-741045" y="2618880"/>
              <a:ext cx="46800" cy="46800"/>
            </a:xfrm>
            <a:custGeom>
              <a:rect b="b" l="l" r="r" t="t"/>
              <a:pathLst>
                <a:path extrusionOk="0" h="130" w="130">
                  <a:moveTo>
                    <a:pt x="130" y="0"/>
                  </a:moveTo>
                  <a:lnTo>
                    <a:pt x="0" y="130"/>
                  </a:lnTo>
                  <a:lnTo>
                    <a:pt x="1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075" lIns="90700" spcFirstLastPara="1" rIns="907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-741045" y="2618880"/>
              <a:ext cx="46800" cy="46800"/>
            </a:xfrm>
            <a:custGeom>
              <a:rect b="b" l="l" r="r" t="t"/>
              <a:pathLst>
                <a:path extrusionOk="0" h="130" w="130">
                  <a:moveTo>
                    <a:pt x="130" y="130"/>
                  </a:moveTo>
                  <a:lnTo>
                    <a:pt x="0" y="0"/>
                  </a:lnTo>
                  <a:lnTo>
                    <a:pt x="130" y="13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075" lIns="90700" spcFirstLastPara="1" rIns="907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-839685" y="2618880"/>
              <a:ext cx="47160" cy="46800"/>
            </a:xfrm>
            <a:custGeom>
              <a:rect b="b" l="l" r="r" t="t"/>
              <a:pathLst>
                <a:path extrusionOk="0" h="130" w="131">
                  <a:moveTo>
                    <a:pt x="131" y="0"/>
                  </a:moveTo>
                  <a:lnTo>
                    <a:pt x="0" y="130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075" lIns="90700" spcFirstLastPara="1" rIns="907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-839685" y="2618880"/>
              <a:ext cx="47160" cy="46800"/>
            </a:xfrm>
            <a:custGeom>
              <a:rect b="b" l="l" r="r" t="t"/>
              <a:pathLst>
                <a:path extrusionOk="0" h="130" w="131">
                  <a:moveTo>
                    <a:pt x="131" y="130"/>
                  </a:moveTo>
                  <a:lnTo>
                    <a:pt x="0" y="0"/>
                  </a:lnTo>
                  <a:lnTo>
                    <a:pt x="131" y="13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075" lIns="90700" spcFirstLastPara="1" rIns="907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642405" y="271752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0"/>
                  </a:moveTo>
                  <a:lnTo>
                    <a:pt x="0" y="131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-642405" y="271752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131"/>
                  </a:moveTo>
                  <a:lnTo>
                    <a:pt x="0" y="0"/>
                  </a:lnTo>
                  <a:lnTo>
                    <a:pt x="131" y="13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-741045" y="2717520"/>
              <a:ext cx="46800" cy="47160"/>
            </a:xfrm>
            <a:custGeom>
              <a:rect b="b" l="l" r="r" t="t"/>
              <a:pathLst>
                <a:path extrusionOk="0" h="131" w="130">
                  <a:moveTo>
                    <a:pt x="130" y="0"/>
                  </a:moveTo>
                  <a:lnTo>
                    <a:pt x="0" y="131"/>
                  </a:lnTo>
                  <a:lnTo>
                    <a:pt x="1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-741045" y="2717520"/>
              <a:ext cx="46800" cy="47160"/>
            </a:xfrm>
            <a:custGeom>
              <a:rect b="b" l="l" r="r" t="t"/>
              <a:pathLst>
                <a:path extrusionOk="0" h="131" w="130">
                  <a:moveTo>
                    <a:pt x="130" y="131"/>
                  </a:moveTo>
                  <a:lnTo>
                    <a:pt x="0" y="0"/>
                  </a:lnTo>
                  <a:lnTo>
                    <a:pt x="130" y="13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-839685" y="271752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0"/>
                  </a:moveTo>
                  <a:lnTo>
                    <a:pt x="0" y="131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-839685" y="271752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131"/>
                  </a:moveTo>
                  <a:lnTo>
                    <a:pt x="0" y="0"/>
                  </a:lnTo>
                  <a:lnTo>
                    <a:pt x="131" y="13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-642405" y="281616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0"/>
                  </a:moveTo>
                  <a:lnTo>
                    <a:pt x="0" y="131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-642405" y="281616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131"/>
                  </a:moveTo>
                  <a:lnTo>
                    <a:pt x="0" y="0"/>
                  </a:lnTo>
                  <a:lnTo>
                    <a:pt x="131" y="13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-741045" y="2816160"/>
              <a:ext cx="46800" cy="47160"/>
            </a:xfrm>
            <a:custGeom>
              <a:rect b="b" l="l" r="r" t="t"/>
              <a:pathLst>
                <a:path extrusionOk="0" h="131" w="130">
                  <a:moveTo>
                    <a:pt x="130" y="0"/>
                  </a:moveTo>
                  <a:lnTo>
                    <a:pt x="0" y="131"/>
                  </a:lnTo>
                  <a:lnTo>
                    <a:pt x="1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-741045" y="2816160"/>
              <a:ext cx="46800" cy="47160"/>
            </a:xfrm>
            <a:custGeom>
              <a:rect b="b" l="l" r="r" t="t"/>
              <a:pathLst>
                <a:path extrusionOk="0" h="131" w="130">
                  <a:moveTo>
                    <a:pt x="130" y="131"/>
                  </a:moveTo>
                  <a:lnTo>
                    <a:pt x="0" y="0"/>
                  </a:lnTo>
                  <a:lnTo>
                    <a:pt x="130" y="13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-839685" y="281616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0"/>
                  </a:moveTo>
                  <a:lnTo>
                    <a:pt x="0" y="131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-839685" y="281616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131"/>
                  </a:moveTo>
                  <a:lnTo>
                    <a:pt x="0" y="0"/>
                  </a:lnTo>
                  <a:lnTo>
                    <a:pt x="131" y="13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-642405" y="291516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0"/>
                  </a:moveTo>
                  <a:lnTo>
                    <a:pt x="0" y="131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-642405" y="291516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131"/>
                  </a:moveTo>
                  <a:lnTo>
                    <a:pt x="0" y="0"/>
                  </a:lnTo>
                  <a:lnTo>
                    <a:pt x="131" y="13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-741045" y="2915160"/>
              <a:ext cx="46800" cy="47160"/>
            </a:xfrm>
            <a:custGeom>
              <a:rect b="b" l="l" r="r" t="t"/>
              <a:pathLst>
                <a:path extrusionOk="0" h="131" w="130">
                  <a:moveTo>
                    <a:pt x="130" y="0"/>
                  </a:moveTo>
                  <a:lnTo>
                    <a:pt x="0" y="131"/>
                  </a:lnTo>
                  <a:lnTo>
                    <a:pt x="1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-741045" y="2915160"/>
              <a:ext cx="46800" cy="47160"/>
            </a:xfrm>
            <a:custGeom>
              <a:rect b="b" l="l" r="r" t="t"/>
              <a:pathLst>
                <a:path extrusionOk="0" h="131" w="130">
                  <a:moveTo>
                    <a:pt x="130" y="131"/>
                  </a:moveTo>
                  <a:lnTo>
                    <a:pt x="0" y="0"/>
                  </a:lnTo>
                  <a:lnTo>
                    <a:pt x="130" y="13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-839685" y="291516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0"/>
                  </a:moveTo>
                  <a:lnTo>
                    <a:pt x="0" y="131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-839685" y="291516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131"/>
                  </a:moveTo>
                  <a:lnTo>
                    <a:pt x="0" y="0"/>
                  </a:lnTo>
                  <a:lnTo>
                    <a:pt x="131" y="13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-642405" y="3013800"/>
              <a:ext cx="47160" cy="46800"/>
            </a:xfrm>
            <a:custGeom>
              <a:rect b="b" l="l" r="r" t="t"/>
              <a:pathLst>
                <a:path extrusionOk="0" h="130" w="131">
                  <a:moveTo>
                    <a:pt x="131" y="0"/>
                  </a:moveTo>
                  <a:lnTo>
                    <a:pt x="0" y="130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075" lIns="90700" spcFirstLastPara="1" rIns="907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-642405" y="3013800"/>
              <a:ext cx="47160" cy="46800"/>
            </a:xfrm>
            <a:custGeom>
              <a:rect b="b" l="l" r="r" t="t"/>
              <a:pathLst>
                <a:path extrusionOk="0" h="130" w="131">
                  <a:moveTo>
                    <a:pt x="131" y="130"/>
                  </a:moveTo>
                  <a:lnTo>
                    <a:pt x="0" y="0"/>
                  </a:lnTo>
                  <a:lnTo>
                    <a:pt x="131" y="13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075" lIns="90700" spcFirstLastPara="1" rIns="907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-741045" y="3013800"/>
              <a:ext cx="46800" cy="46800"/>
            </a:xfrm>
            <a:custGeom>
              <a:rect b="b" l="l" r="r" t="t"/>
              <a:pathLst>
                <a:path extrusionOk="0" h="130" w="130">
                  <a:moveTo>
                    <a:pt x="130" y="0"/>
                  </a:moveTo>
                  <a:lnTo>
                    <a:pt x="0" y="130"/>
                  </a:lnTo>
                  <a:lnTo>
                    <a:pt x="1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075" lIns="90700" spcFirstLastPara="1" rIns="907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-741045" y="3013800"/>
              <a:ext cx="46800" cy="46800"/>
            </a:xfrm>
            <a:custGeom>
              <a:rect b="b" l="l" r="r" t="t"/>
              <a:pathLst>
                <a:path extrusionOk="0" h="130" w="130">
                  <a:moveTo>
                    <a:pt x="130" y="130"/>
                  </a:moveTo>
                  <a:lnTo>
                    <a:pt x="0" y="0"/>
                  </a:lnTo>
                  <a:lnTo>
                    <a:pt x="130" y="13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075" lIns="90700" spcFirstLastPara="1" rIns="907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-839685" y="3013800"/>
              <a:ext cx="47160" cy="46800"/>
            </a:xfrm>
            <a:custGeom>
              <a:rect b="b" l="l" r="r" t="t"/>
              <a:pathLst>
                <a:path extrusionOk="0" h="130" w="131">
                  <a:moveTo>
                    <a:pt x="131" y="0"/>
                  </a:moveTo>
                  <a:lnTo>
                    <a:pt x="0" y="130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075" lIns="90700" spcFirstLastPara="1" rIns="907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-839685" y="3013800"/>
              <a:ext cx="47160" cy="46800"/>
            </a:xfrm>
            <a:custGeom>
              <a:rect b="b" l="l" r="r" t="t"/>
              <a:pathLst>
                <a:path extrusionOk="0" h="130" w="131">
                  <a:moveTo>
                    <a:pt x="131" y="130"/>
                  </a:moveTo>
                  <a:lnTo>
                    <a:pt x="0" y="0"/>
                  </a:lnTo>
                  <a:lnTo>
                    <a:pt x="131" y="13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075" lIns="90700" spcFirstLastPara="1" rIns="907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15"/>
          <p:cNvPicPr preferRelativeResize="0"/>
          <p:nvPr/>
        </p:nvPicPr>
        <p:blipFill rotWithShape="1">
          <a:blip r:embed="rId2">
            <a:alphaModFix amt="30000"/>
          </a:blip>
          <a:srcRect b="9742" l="0" r="0" t="9806"/>
          <a:stretch/>
        </p:blipFill>
        <p:spPr>
          <a:xfrm flipH="1">
            <a:off x="0" y="0"/>
            <a:ext cx="9143999" cy="517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5"/>
          <p:cNvPicPr preferRelativeResize="0"/>
          <p:nvPr/>
        </p:nvPicPr>
        <p:blipFill rotWithShape="1">
          <a:blip r:embed="rId2">
            <a:alphaModFix amt="30000"/>
          </a:blip>
          <a:srcRect b="9742" l="0" r="0" t="9806"/>
          <a:stretch/>
        </p:blipFill>
        <p:spPr>
          <a:xfrm>
            <a:off x="0" y="0"/>
            <a:ext cx="9143999" cy="517367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5"/>
          <p:cNvSpPr txBox="1"/>
          <p:nvPr>
            <p:ph idx="1" type="subTitle"/>
          </p:nvPr>
        </p:nvSpPr>
        <p:spPr>
          <a:xfrm>
            <a:off x="5276675" y="1547200"/>
            <a:ext cx="3342000" cy="12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3" name="Google Shape;203;p15"/>
          <p:cNvSpPr txBox="1"/>
          <p:nvPr>
            <p:ph type="title"/>
          </p:nvPr>
        </p:nvSpPr>
        <p:spPr>
          <a:xfrm>
            <a:off x="5276675" y="535000"/>
            <a:ext cx="3342000" cy="101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4" name="Google Shape;204;p15"/>
          <p:cNvSpPr/>
          <p:nvPr>
            <p:ph idx="2" type="pic"/>
          </p:nvPr>
        </p:nvSpPr>
        <p:spPr>
          <a:xfrm>
            <a:off x="-6100" y="-3200"/>
            <a:ext cx="2782200" cy="514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5"/>
          <p:cNvSpPr/>
          <p:nvPr>
            <p:ph idx="3" type="pic"/>
          </p:nvPr>
        </p:nvSpPr>
        <p:spPr>
          <a:xfrm>
            <a:off x="2775975" y="2810800"/>
            <a:ext cx="6368100" cy="232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5"/>
          <p:cNvSpPr/>
          <p:nvPr>
            <p:ph idx="4" type="pic"/>
          </p:nvPr>
        </p:nvSpPr>
        <p:spPr>
          <a:xfrm>
            <a:off x="2775975" y="-3200"/>
            <a:ext cx="2196300" cy="2810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207" name="Google Shape;207;p15"/>
          <p:cNvCxnSpPr/>
          <p:nvPr/>
        </p:nvCxnSpPr>
        <p:spPr>
          <a:xfrm rot="10800000">
            <a:off x="4972200" y="382600"/>
            <a:ext cx="4185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16"/>
          <p:cNvPicPr preferRelativeResize="0"/>
          <p:nvPr/>
        </p:nvPicPr>
        <p:blipFill rotWithShape="1">
          <a:blip r:embed="rId2">
            <a:alphaModFix amt="30000"/>
          </a:blip>
          <a:srcRect b="9742" l="0" r="0" t="9806"/>
          <a:stretch/>
        </p:blipFill>
        <p:spPr>
          <a:xfrm>
            <a:off x="0" y="0"/>
            <a:ext cx="9143999" cy="517367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16"/>
          <p:cNvSpPr txBox="1"/>
          <p:nvPr>
            <p:ph idx="1" type="subTitle"/>
          </p:nvPr>
        </p:nvSpPr>
        <p:spPr>
          <a:xfrm>
            <a:off x="672377" y="1638450"/>
            <a:ext cx="2418000" cy="738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2" type="subTitle"/>
          </p:nvPr>
        </p:nvSpPr>
        <p:spPr>
          <a:xfrm>
            <a:off x="672375" y="2440088"/>
            <a:ext cx="2418000" cy="15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3" name="Google Shape;213;p16"/>
          <p:cNvSpPr txBox="1"/>
          <p:nvPr>
            <p:ph idx="3" type="subTitle"/>
          </p:nvPr>
        </p:nvSpPr>
        <p:spPr>
          <a:xfrm>
            <a:off x="3363001" y="2440088"/>
            <a:ext cx="2418000" cy="15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4" name="Google Shape;214;p16"/>
          <p:cNvSpPr txBox="1"/>
          <p:nvPr>
            <p:ph idx="4" type="subTitle"/>
          </p:nvPr>
        </p:nvSpPr>
        <p:spPr>
          <a:xfrm>
            <a:off x="6053625" y="2440092"/>
            <a:ext cx="2418000" cy="15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5" name="Google Shape;215;p16"/>
          <p:cNvSpPr txBox="1"/>
          <p:nvPr>
            <p:ph idx="5" type="subTitle"/>
          </p:nvPr>
        </p:nvSpPr>
        <p:spPr>
          <a:xfrm>
            <a:off x="3363001" y="1638450"/>
            <a:ext cx="2418000" cy="738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6" type="subTitle"/>
          </p:nvPr>
        </p:nvSpPr>
        <p:spPr>
          <a:xfrm>
            <a:off x="6053624" y="1638450"/>
            <a:ext cx="2418000" cy="738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217" name="Google Shape;217;p16"/>
          <p:cNvCxnSpPr/>
          <p:nvPr/>
        </p:nvCxnSpPr>
        <p:spPr>
          <a:xfrm rot="10800000">
            <a:off x="-450" y="382600"/>
            <a:ext cx="914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16"/>
          <p:cNvCxnSpPr/>
          <p:nvPr/>
        </p:nvCxnSpPr>
        <p:spPr>
          <a:xfrm rot="10800000">
            <a:off x="-450" y="4760900"/>
            <a:ext cx="914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16"/>
          <p:cNvSpPr/>
          <p:nvPr/>
        </p:nvSpPr>
        <p:spPr>
          <a:xfrm>
            <a:off x="8666646" y="3979277"/>
            <a:ext cx="352151" cy="629226"/>
          </a:xfrm>
          <a:custGeom>
            <a:rect b="b" l="l" r="r" t="t"/>
            <a:pathLst>
              <a:path extrusionOk="0" h="2925" w="1637">
                <a:moveTo>
                  <a:pt x="1572" y="1781"/>
                </a:moveTo>
                <a:cubicBezTo>
                  <a:pt x="1268" y="1651"/>
                  <a:pt x="1091" y="1575"/>
                  <a:pt x="1044" y="1530"/>
                </a:cubicBezTo>
                <a:cubicBezTo>
                  <a:pt x="1164" y="1466"/>
                  <a:pt x="1350" y="1464"/>
                  <a:pt x="1637" y="1462"/>
                </a:cubicBezTo>
                <a:cubicBezTo>
                  <a:pt x="1350" y="1461"/>
                  <a:pt x="1164" y="1460"/>
                  <a:pt x="1044" y="1395"/>
                </a:cubicBezTo>
                <a:cubicBezTo>
                  <a:pt x="1091" y="1350"/>
                  <a:pt x="1268" y="1274"/>
                  <a:pt x="1572" y="1144"/>
                </a:cubicBezTo>
                <a:cubicBezTo>
                  <a:pt x="837" y="1452"/>
                  <a:pt x="835" y="1449"/>
                  <a:pt x="1397" y="884"/>
                </a:cubicBezTo>
                <a:cubicBezTo>
                  <a:pt x="831" y="1446"/>
                  <a:pt x="829" y="1444"/>
                  <a:pt x="1137" y="708"/>
                </a:cubicBezTo>
                <a:cubicBezTo>
                  <a:pt x="1019" y="986"/>
                  <a:pt x="944" y="1158"/>
                  <a:pt x="898" y="1222"/>
                </a:cubicBezTo>
                <a:cubicBezTo>
                  <a:pt x="821" y="1025"/>
                  <a:pt x="820" y="663"/>
                  <a:pt x="818" y="0"/>
                </a:cubicBezTo>
                <a:cubicBezTo>
                  <a:pt x="817" y="663"/>
                  <a:pt x="816" y="1025"/>
                  <a:pt x="738" y="1222"/>
                </a:cubicBezTo>
                <a:cubicBezTo>
                  <a:pt x="692" y="1158"/>
                  <a:pt x="618" y="986"/>
                  <a:pt x="499" y="708"/>
                </a:cubicBezTo>
                <a:cubicBezTo>
                  <a:pt x="808" y="1444"/>
                  <a:pt x="805" y="1446"/>
                  <a:pt x="240" y="884"/>
                </a:cubicBezTo>
                <a:cubicBezTo>
                  <a:pt x="802" y="1449"/>
                  <a:pt x="800" y="1452"/>
                  <a:pt x="64" y="1144"/>
                </a:cubicBezTo>
                <a:cubicBezTo>
                  <a:pt x="368" y="1274"/>
                  <a:pt x="545" y="1350"/>
                  <a:pt x="593" y="1395"/>
                </a:cubicBezTo>
                <a:cubicBezTo>
                  <a:pt x="473" y="1460"/>
                  <a:pt x="286" y="1461"/>
                  <a:pt x="0" y="1462"/>
                </a:cubicBezTo>
                <a:cubicBezTo>
                  <a:pt x="286" y="1464"/>
                  <a:pt x="473" y="1466"/>
                  <a:pt x="593" y="1530"/>
                </a:cubicBezTo>
                <a:cubicBezTo>
                  <a:pt x="545" y="1575"/>
                  <a:pt x="368" y="1651"/>
                  <a:pt x="64" y="1781"/>
                </a:cubicBezTo>
                <a:cubicBezTo>
                  <a:pt x="800" y="1474"/>
                  <a:pt x="802" y="1475"/>
                  <a:pt x="240" y="2041"/>
                </a:cubicBezTo>
                <a:cubicBezTo>
                  <a:pt x="805" y="1480"/>
                  <a:pt x="808" y="1480"/>
                  <a:pt x="499" y="2216"/>
                </a:cubicBezTo>
                <a:cubicBezTo>
                  <a:pt x="618" y="1939"/>
                  <a:pt x="692" y="1767"/>
                  <a:pt x="738" y="1703"/>
                </a:cubicBezTo>
                <a:cubicBezTo>
                  <a:pt x="816" y="1900"/>
                  <a:pt x="817" y="2261"/>
                  <a:pt x="818" y="2925"/>
                </a:cubicBezTo>
                <a:cubicBezTo>
                  <a:pt x="820" y="2261"/>
                  <a:pt x="821" y="1900"/>
                  <a:pt x="898" y="1703"/>
                </a:cubicBezTo>
                <a:cubicBezTo>
                  <a:pt x="944" y="1767"/>
                  <a:pt x="1019" y="1939"/>
                  <a:pt x="1137" y="2216"/>
                </a:cubicBezTo>
                <a:cubicBezTo>
                  <a:pt x="829" y="1480"/>
                  <a:pt x="831" y="1480"/>
                  <a:pt x="1397" y="2041"/>
                </a:cubicBezTo>
                <a:cubicBezTo>
                  <a:pt x="835" y="1475"/>
                  <a:pt x="837" y="1474"/>
                  <a:pt x="1572" y="1781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6425" lIns="91425" spcFirstLastPara="1" rIns="914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17"/>
          <p:cNvPicPr preferRelativeResize="0"/>
          <p:nvPr/>
        </p:nvPicPr>
        <p:blipFill rotWithShape="1">
          <a:blip r:embed="rId2">
            <a:alphaModFix amt="30000"/>
          </a:blip>
          <a:srcRect b="9742" l="0" r="0" t="9806"/>
          <a:stretch/>
        </p:blipFill>
        <p:spPr>
          <a:xfrm>
            <a:off x="0" y="0"/>
            <a:ext cx="9143999" cy="517367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3" name="Google Shape;223;p17"/>
          <p:cNvSpPr txBox="1"/>
          <p:nvPr>
            <p:ph idx="1" type="subTitle"/>
          </p:nvPr>
        </p:nvSpPr>
        <p:spPr>
          <a:xfrm>
            <a:off x="1693650" y="1204148"/>
            <a:ext cx="5340900" cy="461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4" name="Google Shape;224;p17"/>
          <p:cNvSpPr txBox="1"/>
          <p:nvPr>
            <p:ph idx="2" type="subTitle"/>
          </p:nvPr>
        </p:nvSpPr>
        <p:spPr>
          <a:xfrm>
            <a:off x="1693650" y="2363876"/>
            <a:ext cx="5340900" cy="461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5" name="Google Shape;225;p17"/>
          <p:cNvSpPr txBox="1"/>
          <p:nvPr>
            <p:ph idx="3" type="subTitle"/>
          </p:nvPr>
        </p:nvSpPr>
        <p:spPr>
          <a:xfrm>
            <a:off x="1693650" y="3528246"/>
            <a:ext cx="5340900" cy="461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6" name="Google Shape;226;p17"/>
          <p:cNvSpPr txBox="1"/>
          <p:nvPr>
            <p:ph idx="4" type="subTitle"/>
          </p:nvPr>
        </p:nvSpPr>
        <p:spPr>
          <a:xfrm>
            <a:off x="1693650" y="1665298"/>
            <a:ext cx="53409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7" name="Google Shape;227;p17"/>
          <p:cNvSpPr txBox="1"/>
          <p:nvPr>
            <p:ph idx="5" type="subTitle"/>
          </p:nvPr>
        </p:nvSpPr>
        <p:spPr>
          <a:xfrm>
            <a:off x="1693650" y="2824992"/>
            <a:ext cx="53409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8" name="Google Shape;228;p17"/>
          <p:cNvSpPr txBox="1"/>
          <p:nvPr>
            <p:ph idx="6" type="subTitle"/>
          </p:nvPr>
        </p:nvSpPr>
        <p:spPr>
          <a:xfrm>
            <a:off x="1693650" y="3993850"/>
            <a:ext cx="53409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18"/>
          <p:cNvPicPr preferRelativeResize="0"/>
          <p:nvPr/>
        </p:nvPicPr>
        <p:blipFill rotWithShape="1">
          <a:blip r:embed="rId2">
            <a:alphaModFix amt="30000"/>
          </a:blip>
          <a:srcRect b="9742" l="0" r="0" t="9806"/>
          <a:stretch/>
        </p:blipFill>
        <p:spPr>
          <a:xfrm flipH="1">
            <a:off x="-300" y="-15088"/>
            <a:ext cx="9143999" cy="517367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2" name="Google Shape;232;p18"/>
          <p:cNvSpPr txBox="1"/>
          <p:nvPr>
            <p:ph idx="1" type="subTitle"/>
          </p:nvPr>
        </p:nvSpPr>
        <p:spPr>
          <a:xfrm>
            <a:off x="1163725" y="1355122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33" name="Google Shape;233;p18"/>
          <p:cNvSpPr txBox="1"/>
          <p:nvPr>
            <p:ph idx="2" type="subTitle"/>
          </p:nvPr>
        </p:nvSpPr>
        <p:spPr>
          <a:xfrm>
            <a:off x="1163726" y="1881022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4" name="Google Shape;234;p18"/>
          <p:cNvSpPr txBox="1"/>
          <p:nvPr>
            <p:ph idx="3" type="subTitle"/>
          </p:nvPr>
        </p:nvSpPr>
        <p:spPr>
          <a:xfrm>
            <a:off x="5013252" y="1881022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5" name="Google Shape;235;p18"/>
          <p:cNvSpPr txBox="1"/>
          <p:nvPr>
            <p:ph idx="4" type="subTitle"/>
          </p:nvPr>
        </p:nvSpPr>
        <p:spPr>
          <a:xfrm>
            <a:off x="1163725" y="3427935"/>
            <a:ext cx="30123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6" name="Google Shape;236;p18"/>
          <p:cNvSpPr txBox="1"/>
          <p:nvPr>
            <p:ph idx="5" type="subTitle"/>
          </p:nvPr>
        </p:nvSpPr>
        <p:spPr>
          <a:xfrm>
            <a:off x="5013252" y="342793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7" name="Google Shape;237;p18"/>
          <p:cNvSpPr txBox="1"/>
          <p:nvPr>
            <p:ph idx="6" type="subTitle"/>
          </p:nvPr>
        </p:nvSpPr>
        <p:spPr>
          <a:xfrm>
            <a:off x="1163725" y="290203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38" name="Google Shape;238;p18"/>
          <p:cNvSpPr txBox="1"/>
          <p:nvPr>
            <p:ph idx="7" type="subTitle"/>
          </p:nvPr>
        </p:nvSpPr>
        <p:spPr>
          <a:xfrm>
            <a:off x="5013250" y="1355122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39" name="Google Shape;239;p18"/>
          <p:cNvSpPr txBox="1"/>
          <p:nvPr>
            <p:ph idx="8" type="subTitle"/>
          </p:nvPr>
        </p:nvSpPr>
        <p:spPr>
          <a:xfrm>
            <a:off x="5013250" y="290203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240" name="Google Shape;240;p18"/>
          <p:cNvCxnSpPr/>
          <p:nvPr/>
        </p:nvCxnSpPr>
        <p:spPr>
          <a:xfrm rot="10800000">
            <a:off x="-300" y="47609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18"/>
          <p:cNvCxnSpPr/>
          <p:nvPr/>
        </p:nvCxnSpPr>
        <p:spPr>
          <a:xfrm>
            <a:off x="715350" y="378600"/>
            <a:ext cx="0" cy="436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18"/>
          <p:cNvCxnSpPr/>
          <p:nvPr/>
        </p:nvCxnSpPr>
        <p:spPr>
          <a:xfrm>
            <a:off x="8428900" y="388950"/>
            <a:ext cx="0" cy="436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18"/>
          <p:cNvCxnSpPr/>
          <p:nvPr/>
        </p:nvCxnSpPr>
        <p:spPr>
          <a:xfrm rot="10800000">
            <a:off x="-300" y="3826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19"/>
          <p:cNvPicPr preferRelativeResize="0"/>
          <p:nvPr/>
        </p:nvPicPr>
        <p:blipFill rotWithShape="1">
          <a:blip r:embed="rId2">
            <a:alphaModFix amt="30000"/>
          </a:blip>
          <a:srcRect b="9742" l="0" r="0" t="9806"/>
          <a:stretch/>
        </p:blipFill>
        <p:spPr>
          <a:xfrm>
            <a:off x="0" y="0"/>
            <a:ext cx="9143999" cy="5173676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7" name="Google Shape;247;p19"/>
          <p:cNvSpPr txBox="1"/>
          <p:nvPr>
            <p:ph idx="1" type="subTitle"/>
          </p:nvPr>
        </p:nvSpPr>
        <p:spPr>
          <a:xfrm>
            <a:off x="659413" y="1726213"/>
            <a:ext cx="25818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8" name="Google Shape;248;p19"/>
          <p:cNvSpPr txBox="1"/>
          <p:nvPr>
            <p:ph idx="2" type="subTitle"/>
          </p:nvPr>
        </p:nvSpPr>
        <p:spPr>
          <a:xfrm>
            <a:off x="3282300" y="1726213"/>
            <a:ext cx="25806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9" name="Google Shape;249;p19"/>
          <p:cNvSpPr txBox="1"/>
          <p:nvPr>
            <p:ph idx="3" type="subTitle"/>
          </p:nvPr>
        </p:nvSpPr>
        <p:spPr>
          <a:xfrm>
            <a:off x="5903987" y="1726213"/>
            <a:ext cx="25806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0" name="Google Shape;250;p19"/>
          <p:cNvSpPr txBox="1"/>
          <p:nvPr>
            <p:ph idx="4" type="subTitle"/>
          </p:nvPr>
        </p:nvSpPr>
        <p:spPr>
          <a:xfrm>
            <a:off x="659413" y="3427325"/>
            <a:ext cx="25818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1" name="Google Shape;251;p19"/>
          <p:cNvSpPr txBox="1"/>
          <p:nvPr>
            <p:ph idx="5" type="subTitle"/>
          </p:nvPr>
        </p:nvSpPr>
        <p:spPr>
          <a:xfrm>
            <a:off x="3280001" y="3427325"/>
            <a:ext cx="25806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2" name="Google Shape;252;p19"/>
          <p:cNvSpPr txBox="1"/>
          <p:nvPr>
            <p:ph idx="6" type="subTitle"/>
          </p:nvPr>
        </p:nvSpPr>
        <p:spPr>
          <a:xfrm>
            <a:off x="5903987" y="3427325"/>
            <a:ext cx="25806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3" name="Google Shape;253;p19"/>
          <p:cNvSpPr txBox="1"/>
          <p:nvPr>
            <p:ph idx="7" type="subTitle"/>
          </p:nvPr>
        </p:nvSpPr>
        <p:spPr>
          <a:xfrm>
            <a:off x="659425" y="1070825"/>
            <a:ext cx="2581800" cy="657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4" name="Google Shape;254;p19"/>
          <p:cNvSpPr txBox="1"/>
          <p:nvPr>
            <p:ph idx="8" type="subTitle"/>
          </p:nvPr>
        </p:nvSpPr>
        <p:spPr>
          <a:xfrm>
            <a:off x="3280005" y="1070825"/>
            <a:ext cx="2580600" cy="657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5" name="Google Shape;255;p19"/>
          <p:cNvSpPr txBox="1"/>
          <p:nvPr>
            <p:ph idx="9" type="subTitle"/>
          </p:nvPr>
        </p:nvSpPr>
        <p:spPr>
          <a:xfrm>
            <a:off x="5903983" y="1070825"/>
            <a:ext cx="2580600" cy="657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6" name="Google Shape;256;p19"/>
          <p:cNvSpPr txBox="1"/>
          <p:nvPr>
            <p:ph idx="13" type="subTitle"/>
          </p:nvPr>
        </p:nvSpPr>
        <p:spPr>
          <a:xfrm>
            <a:off x="659425" y="2767375"/>
            <a:ext cx="2581800" cy="657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7" name="Google Shape;257;p19"/>
          <p:cNvSpPr txBox="1"/>
          <p:nvPr>
            <p:ph idx="14" type="subTitle"/>
          </p:nvPr>
        </p:nvSpPr>
        <p:spPr>
          <a:xfrm>
            <a:off x="3278671" y="2767375"/>
            <a:ext cx="2580600" cy="657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8" name="Google Shape;258;p19"/>
          <p:cNvSpPr txBox="1"/>
          <p:nvPr>
            <p:ph idx="15" type="subTitle"/>
          </p:nvPr>
        </p:nvSpPr>
        <p:spPr>
          <a:xfrm>
            <a:off x="5904305" y="2767375"/>
            <a:ext cx="2580000" cy="657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259" name="Google Shape;259;p19"/>
          <p:cNvCxnSpPr/>
          <p:nvPr/>
        </p:nvCxnSpPr>
        <p:spPr>
          <a:xfrm rot="10800000">
            <a:off x="-450" y="4760900"/>
            <a:ext cx="914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19"/>
          <p:cNvCxnSpPr/>
          <p:nvPr/>
        </p:nvCxnSpPr>
        <p:spPr>
          <a:xfrm rot="10800000">
            <a:off x="-450" y="382600"/>
            <a:ext cx="914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19"/>
          <p:cNvSpPr/>
          <p:nvPr/>
        </p:nvSpPr>
        <p:spPr>
          <a:xfrm rot="5400000">
            <a:off x="8568059" y="3447719"/>
            <a:ext cx="275593" cy="262034"/>
          </a:xfrm>
          <a:custGeom>
            <a:rect b="b" l="l" r="r" t="t"/>
            <a:pathLst>
              <a:path extrusionOk="0" h="2009" w="2113">
                <a:moveTo>
                  <a:pt x="1748" y="1410"/>
                </a:moveTo>
                <a:lnTo>
                  <a:pt x="1131" y="1177"/>
                </a:lnTo>
                <a:cubicBezTo>
                  <a:pt x="1129" y="1177"/>
                  <a:pt x="1127" y="1175"/>
                  <a:pt x="1126" y="1175"/>
                </a:cubicBezTo>
                <a:cubicBezTo>
                  <a:pt x="1131" y="1153"/>
                  <a:pt x="1146" y="1133"/>
                  <a:pt x="1169" y="1125"/>
                </a:cubicBezTo>
                <a:lnTo>
                  <a:pt x="2113" y="767"/>
                </a:lnTo>
                <a:lnTo>
                  <a:pt x="1164" y="1095"/>
                </a:lnTo>
                <a:cubicBezTo>
                  <a:pt x="1149" y="1100"/>
                  <a:pt x="1133" y="1100"/>
                  <a:pt x="1118" y="1094"/>
                </a:cubicBezTo>
                <a:lnTo>
                  <a:pt x="1484" y="598"/>
                </a:lnTo>
                <a:lnTo>
                  <a:pt x="1101" y="1086"/>
                </a:lnTo>
                <a:cubicBezTo>
                  <a:pt x="1084" y="1074"/>
                  <a:pt x="1072" y="1054"/>
                  <a:pt x="1072" y="1030"/>
                </a:cubicBezTo>
                <a:lnTo>
                  <a:pt x="1057" y="0"/>
                </a:lnTo>
                <a:lnTo>
                  <a:pt x="1041" y="1030"/>
                </a:lnTo>
                <a:cubicBezTo>
                  <a:pt x="1041" y="1054"/>
                  <a:pt x="1029" y="1074"/>
                  <a:pt x="1012" y="1086"/>
                </a:cubicBezTo>
                <a:lnTo>
                  <a:pt x="629" y="598"/>
                </a:lnTo>
                <a:lnTo>
                  <a:pt x="995" y="1094"/>
                </a:lnTo>
                <a:cubicBezTo>
                  <a:pt x="981" y="1100"/>
                  <a:pt x="965" y="1100"/>
                  <a:pt x="950" y="1095"/>
                </a:cubicBezTo>
                <a:lnTo>
                  <a:pt x="0" y="767"/>
                </a:lnTo>
                <a:lnTo>
                  <a:pt x="944" y="1125"/>
                </a:lnTo>
                <a:cubicBezTo>
                  <a:pt x="968" y="1133"/>
                  <a:pt x="983" y="1153"/>
                  <a:pt x="988" y="1175"/>
                </a:cubicBezTo>
                <a:cubicBezTo>
                  <a:pt x="986" y="1175"/>
                  <a:pt x="985" y="1177"/>
                  <a:pt x="983" y="1177"/>
                </a:cubicBezTo>
                <a:lnTo>
                  <a:pt x="365" y="1410"/>
                </a:lnTo>
                <a:lnTo>
                  <a:pt x="987" y="1197"/>
                </a:lnTo>
                <a:cubicBezTo>
                  <a:pt x="988" y="1196"/>
                  <a:pt x="988" y="1196"/>
                  <a:pt x="989" y="1196"/>
                </a:cubicBezTo>
                <a:cubicBezTo>
                  <a:pt x="988" y="1208"/>
                  <a:pt x="984" y="1220"/>
                  <a:pt x="976" y="1231"/>
                </a:cubicBezTo>
                <a:lnTo>
                  <a:pt x="403" y="2009"/>
                </a:lnTo>
                <a:lnTo>
                  <a:pt x="1002" y="1247"/>
                </a:lnTo>
                <a:cubicBezTo>
                  <a:pt x="1013" y="1233"/>
                  <a:pt x="1028" y="1224"/>
                  <a:pt x="1043" y="1222"/>
                </a:cubicBezTo>
                <a:cubicBezTo>
                  <a:pt x="1045" y="1227"/>
                  <a:pt x="1047" y="1232"/>
                  <a:pt x="1047" y="1239"/>
                </a:cubicBezTo>
                <a:lnTo>
                  <a:pt x="1057" y="1913"/>
                </a:lnTo>
                <a:lnTo>
                  <a:pt x="1067" y="1239"/>
                </a:lnTo>
                <a:cubicBezTo>
                  <a:pt x="1067" y="1232"/>
                  <a:pt x="1068" y="1227"/>
                  <a:pt x="1071" y="1222"/>
                </a:cubicBezTo>
                <a:cubicBezTo>
                  <a:pt x="1086" y="1224"/>
                  <a:pt x="1101" y="1233"/>
                  <a:pt x="1112" y="1247"/>
                </a:cubicBezTo>
                <a:lnTo>
                  <a:pt x="1710" y="2009"/>
                </a:lnTo>
                <a:lnTo>
                  <a:pt x="1138" y="1231"/>
                </a:lnTo>
                <a:cubicBezTo>
                  <a:pt x="1130" y="1220"/>
                  <a:pt x="1125" y="1208"/>
                  <a:pt x="1125" y="1196"/>
                </a:cubicBezTo>
                <a:cubicBezTo>
                  <a:pt x="1125" y="1196"/>
                  <a:pt x="1126" y="1196"/>
                  <a:pt x="1127" y="1197"/>
                </a:cubicBezTo>
                <a:lnTo>
                  <a:pt x="1748" y="141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9"/>
          <p:cNvSpPr/>
          <p:nvPr/>
        </p:nvSpPr>
        <p:spPr>
          <a:xfrm rot="5400000">
            <a:off x="8545169" y="3862674"/>
            <a:ext cx="275593" cy="298685"/>
          </a:xfrm>
          <a:custGeom>
            <a:rect b="b" l="l" r="r" t="t"/>
            <a:pathLst>
              <a:path extrusionOk="0" h="2290" w="2113">
                <a:moveTo>
                  <a:pt x="1163" y="1194"/>
                </a:moveTo>
                <a:lnTo>
                  <a:pt x="2113" y="1522"/>
                </a:lnTo>
                <a:lnTo>
                  <a:pt x="1169" y="1164"/>
                </a:lnTo>
                <a:cubicBezTo>
                  <a:pt x="1157" y="1160"/>
                  <a:pt x="1148" y="1153"/>
                  <a:pt x="1140" y="1145"/>
                </a:cubicBezTo>
                <a:cubicBezTo>
                  <a:pt x="1148" y="1136"/>
                  <a:pt x="1157" y="1130"/>
                  <a:pt x="1169" y="1125"/>
                </a:cubicBezTo>
                <a:lnTo>
                  <a:pt x="2113" y="768"/>
                </a:lnTo>
                <a:lnTo>
                  <a:pt x="1163" y="1095"/>
                </a:lnTo>
                <a:cubicBezTo>
                  <a:pt x="1149" y="1099"/>
                  <a:pt x="1137" y="1099"/>
                  <a:pt x="1124" y="1096"/>
                </a:cubicBezTo>
                <a:cubicBezTo>
                  <a:pt x="1124" y="1083"/>
                  <a:pt x="1128" y="1070"/>
                  <a:pt x="1137" y="1059"/>
                </a:cubicBezTo>
                <a:lnTo>
                  <a:pt x="1709" y="279"/>
                </a:lnTo>
                <a:lnTo>
                  <a:pt x="1111" y="1043"/>
                </a:lnTo>
                <a:cubicBezTo>
                  <a:pt x="1103" y="1053"/>
                  <a:pt x="1092" y="1060"/>
                  <a:pt x="1081" y="1065"/>
                </a:cubicBezTo>
                <a:cubicBezTo>
                  <a:pt x="1075" y="1054"/>
                  <a:pt x="1072" y="1043"/>
                  <a:pt x="1071" y="1030"/>
                </a:cubicBezTo>
                <a:lnTo>
                  <a:pt x="1056" y="0"/>
                </a:lnTo>
                <a:lnTo>
                  <a:pt x="1041" y="1030"/>
                </a:lnTo>
                <a:cubicBezTo>
                  <a:pt x="1041" y="1043"/>
                  <a:pt x="1037" y="1054"/>
                  <a:pt x="1031" y="1065"/>
                </a:cubicBezTo>
                <a:cubicBezTo>
                  <a:pt x="1020" y="1060"/>
                  <a:pt x="1009" y="1053"/>
                  <a:pt x="1001" y="1043"/>
                </a:cubicBezTo>
                <a:lnTo>
                  <a:pt x="403" y="279"/>
                </a:lnTo>
                <a:lnTo>
                  <a:pt x="975" y="1059"/>
                </a:lnTo>
                <a:cubicBezTo>
                  <a:pt x="984" y="1070"/>
                  <a:pt x="988" y="1083"/>
                  <a:pt x="988" y="1096"/>
                </a:cubicBezTo>
                <a:cubicBezTo>
                  <a:pt x="975" y="1099"/>
                  <a:pt x="962" y="1099"/>
                  <a:pt x="949" y="1095"/>
                </a:cubicBezTo>
                <a:lnTo>
                  <a:pt x="0" y="768"/>
                </a:lnTo>
                <a:lnTo>
                  <a:pt x="943" y="1125"/>
                </a:lnTo>
                <a:cubicBezTo>
                  <a:pt x="956" y="1130"/>
                  <a:pt x="964" y="1136"/>
                  <a:pt x="972" y="1145"/>
                </a:cubicBezTo>
                <a:cubicBezTo>
                  <a:pt x="964" y="1153"/>
                  <a:pt x="956" y="1160"/>
                  <a:pt x="943" y="1164"/>
                </a:cubicBezTo>
                <a:lnTo>
                  <a:pt x="0" y="1522"/>
                </a:lnTo>
                <a:lnTo>
                  <a:pt x="949" y="1194"/>
                </a:lnTo>
                <a:cubicBezTo>
                  <a:pt x="962" y="1190"/>
                  <a:pt x="975" y="1190"/>
                  <a:pt x="988" y="1194"/>
                </a:cubicBezTo>
                <a:cubicBezTo>
                  <a:pt x="988" y="1207"/>
                  <a:pt x="984" y="1220"/>
                  <a:pt x="975" y="1231"/>
                </a:cubicBezTo>
                <a:lnTo>
                  <a:pt x="403" y="2010"/>
                </a:lnTo>
                <a:lnTo>
                  <a:pt x="1001" y="1246"/>
                </a:lnTo>
                <a:cubicBezTo>
                  <a:pt x="1009" y="1236"/>
                  <a:pt x="1020" y="1229"/>
                  <a:pt x="1031" y="1225"/>
                </a:cubicBezTo>
                <a:cubicBezTo>
                  <a:pt x="1037" y="1235"/>
                  <a:pt x="1041" y="1246"/>
                  <a:pt x="1041" y="1259"/>
                </a:cubicBezTo>
                <a:lnTo>
                  <a:pt x="1056" y="2290"/>
                </a:lnTo>
                <a:lnTo>
                  <a:pt x="1071" y="1259"/>
                </a:lnTo>
                <a:cubicBezTo>
                  <a:pt x="1072" y="1246"/>
                  <a:pt x="1075" y="1235"/>
                  <a:pt x="1081" y="1225"/>
                </a:cubicBezTo>
                <a:cubicBezTo>
                  <a:pt x="1092" y="1229"/>
                  <a:pt x="1103" y="1236"/>
                  <a:pt x="1111" y="1246"/>
                </a:cubicBezTo>
                <a:lnTo>
                  <a:pt x="1709" y="2010"/>
                </a:lnTo>
                <a:lnTo>
                  <a:pt x="1137" y="1231"/>
                </a:lnTo>
                <a:cubicBezTo>
                  <a:pt x="1128" y="1220"/>
                  <a:pt x="1124" y="1207"/>
                  <a:pt x="1124" y="1194"/>
                </a:cubicBezTo>
                <a:cubicBezTo>
                  <a:pt x="1137" y="1190"/>
                  <a:pt x="1149" y="1190"/>
                  <a:pt x="1163" y="1194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9"/>
          <p:cNvSpPr/>
          <p:nvPr/>
        </p:nvSpPr>
        <p:spPr>
          <a:xfrm rot="5400000">
            <a:off x="8548299" y="4298303"/>
            <a:ext cx="275593" cy="293728"/>
          </a:xfrm>
          <a:custGeom>
            <a:rect b="b" l="l" r="r" t="t"/>
            <a:pathLst>
              <a:path extrusionOk="0" h="2252" w="2113">
                <a:moveTo>
                  <a:pt x="1056" y="1657"/>
                </a:moveTo>
                <a:cubicBezTo>
                  <a:pt x="1053" y="1657"/>
                  <a:pt x="1051" y="1657"/>
                  <a:pt x="1047" y="1657"/>
                </a:cubicBezTo>
                <a:lnTo>
                  <a:pt x="1056" y="2252"/>
                </a:lnTo>
                <a:lnTo>
                  <a:pt x="1065" y="1657"/>
                </a:lnTo>
                <a:cubicBezTo>
                  <a:pt x="1062" y="1657"/>
                  <a:pt x="1059" y="1657"/>
                  <a:pt x="1056" y="1657"/>
                </a:cubicBezTo>
                <a:moveTo>
                  <a:pt x="575" y="1315"/>
                </a:moveTo>
                <a:lnTo>
                  <a:pt x="44" y="1516"/>
                </a:lnTo>
                <a:lnTo>
                  <a:pt x="580" y="1331"/>
                </a:lnTo>
                <a:cubicBezTo>
                  <a:pt x="578" y="1326"/>
                  <a:pt x="576" y="1321"/>
                  <a:pt x="575" y="1315"/>
                </a:cubicBezTo>
                <a:moveTo>
                  <a:pt x="751" y="735"/>
                </a:moveTo>
                <a:lnTo>
                  <a:pt x="431" y="326"/>
                </a:lnTo>
                <a:lnTo>
                  <a:pt x="739" y="745"/>
                </a:lnTo>
                <a:cubicBezTo>
                  <a:pt x="743" y="741"/>
                  <a:pt x="747" y="739"/>
                  <a:pt x="751" y="735"/>
                </a:cubicBezTo>
                <a:moveTo>
                  <a:pt x="1538" y="1315"/>
                </a:moveTo>
                <a:cubicBezTo>
                  <a:pt x="1536" y="1321"/>
                  <a:pt x="1535" y="1326"/>
                  <a:pt x="1532" y="1331"/>
                </a:cubicBezTo>
                <a:lnTo>
                  <a:pt x="2069" y="1516"/>
                </a:lnTo>
                <a:lnTo>
                  <a:pt x="1538" y="1315"/>
                </a:lnTo>
                <a:moveTo>
                  <a:pt x="1374" y="745"/>
                </a:moveTo>
                <a:lnTo>
                  <a:pt x="1682" y="326"/>
                </a:lnTo>
                <a:lnTo>
                  <a:pt x="1361" y="735"/>
                </a:lnTo>
                <a:cubicBezTo>
                  <a:pt x="1365" y="739"/>
                  <a:pt x="1369" y="741"/>
                  <a:pt x="1374" y="745"/>
                </a:cubicBezTo>
                <a:moveTo>
                  <a:pt x="1056" y="0"/>
                </a:moveTo>
                <a:lnTo>
                  <a:pt x="1072" y="1031"/>
                </a:lnTo>
                <a:cubicBezTo>
                  <a:pt x="1072" y="1077"/>
                  <a:pt x="1119" y="1110"/>
                  <a:pt x="1163" y="1096"/>
                </a:cubicBezTo>
                <a:lnTo>
                  <a:pt x="2113" y="767"/>
                </a:lnTo>
                <a:lnTo>
                  <a:pt x="1169" y="1125"/>
                </a:lnTo>
                <a:cubicBezTo>
                  <a:pt x="1125" y="1141"/>
                  <a:pt x="1110" y="1194"/>
                  <a:pt x="1137" y="1231"/>
                </a:cubicBezTo>
                <a:lnTo>
                  <a:pt x="1710" y="2010"/>
                </a:lnTo>
                <a:lnTo>
                  <a:pt x="1111" y="1247"/>
                </a:lnTo>
                <a:cubicBezTo>
                  <a:pt x="1084" y="1211"/>
                  <a:pt x="1029" y="1211"/>
                  <a:pt x="1001" y="1247"/>
                </a:cubicBezTo>
                <a:lnTo>
                  <a:pt x="403" y="2010"/>
                </a:lnTo>
                <a:lnTo>
                  <a:pt x="975" y="1231"/>
                </a:lnTo>
                <a:cubicBezTo>
                  <a:pt x="1003" y="1194"/>
                  <a:pt x="988" y="1141"/>
                  <a:pt x="944" y="1125"/>
                </a:cubicBezTo>
                <a:lnTo>
                  <a:pt x="0" y="767"/>
                </a:lnTo>
                <a:lnTo>
                  <a:pt x="949" y="1096"/>
                </a:lnTo>
                <a:cubicBezTo>
                  <a:pt x="994" y="1110"/>
                  <a:pt x="1040" y="1077"/>
                  <a:pt x="1041" y="1031"/>
                </a:cubicBezTo>
                <a:lnTo>
                  <a:pt x="1056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0"/>
          <p:cNvPicPr preferRelativeResize="0"/>
          <p:nvPr/>
        </p:nvPicPr>
        <p:blipFill rotWithShape="1">
          <a:blip r:embed="rId2">
            <a:alphaModFix amt="30000"/>
          </a:blip>
          <a:srcRect b="9742" l="0" r="0" t="9806"/>
          <a:stretch/>
        </p:blipFill>
        <p:spPr>
          <a:xfrm flipH="1">
            <a:off x="0" y="0"/>
            <a:ext cx="9143999" cy="5173676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0"/>
          <p:cNvSpPr txBox="1"/>
          <p:nvPr>
            <p:ph type="ctrTitle"/>
          </p:nvPr>
        </p:nvSpPr>
        <p:spPr>
          <a:xfrm>
            <a:off x="2382250" y="894425"/>
            <a:ext cx="4379400" cy="10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7" name="Google Shape;267;p20"/>
          <p:cNvSpPr txBox="1"/>
          <p:nvPr>
            <p:ph idx="1" type="subTitle"/>
          </p:nvPr>
        </p:nvSpPr>
        <p:spPr>
          <a:xfrm>
            <a:off x="2382350" y="1790250"/>
            <a:ext cx="43794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8" name="Google Shape;268;p20"/>
          <p:cNvSpPr txBox="1"/>
          <p:nvPr/>
        </p:nvSpPr>
        <p:spPr>
          <a:xfrm>
            <a:off x="2294150" y="3960575"/>
            <a:ext cx="4555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including icons by </a:t>
            </a:r>
            <a:r>
              <a:rPr b="1"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3"/>
          <p:cNvPicPr preferRelativeResize="0"/>
          <p:nvPr/>
        </p:nvPicPr>
        <p:blipFill rotWithShape="1">
          <a:blip r:embed="rId2">
            <a:alphaModFix amt="30000"/>
          </a:blip>
          <a:srcRect b="9742" l="0" r="0" t="9806"/>
          <a:stretch/>
        </p:blipFill>
        <p:spPr>
          <a:xfrm>
            <a:off x="0" y="0"/>
            <a:ext cx="9143999" cy="517367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"/>
          <p:cNvSpPr txBox="1"/>
          <p:nvPr>
            <p:ph type="title"/>
          </p:nvPr>
        </p:nvSpPr>
        <p:spPr>
          <a:xfrm>
            <a:off x="1061025" y="2535775"/>
            <a:ext cx="4360200" cy="18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64" name="Google Shape;64;p3"/>
          <p:cNvSpPr txBox="1"/>
          <p:nvPr>
            <p:ph hasCustomPrompt="1" idx="2" type="title"/>
          </p:nvPr>
        </p:nvSpPr>
        <p:spPr>
          <a:xfrm>
            <a:off x="1061025" y="728726"/>
            <a:ext cx="1089900" cy="102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65" name="Google Shape;65;p3"/>
          <p:cNvGrpSpPr/>
          <p:nvPr/>
        </p:nvGrpSpPr>
        <p:grpSpPr>
          <a:xfrm>
            <a:off x="-450" y="535000"/>
            <a:ext cx="9144900" cy="4079175"/>
            <a:chOff x="-450" y="535000"/>
            <a:chExt cx="9144900" cy="4079175"/>
          </a:xfrm>
        </p:grpSpPr>
        <p:cxnSp>
          <p:nvCxnSpPr>
            <p:cNvPr id="66" name="Google Shape;66;p3"/>
            <p:cNvCxnSpPr/>
            <p:nvPr/>
          </p:nvCxnSpPr>
          <p:spPr>
            <a:xfrm>
              <a:off x="8425650" y="536875"/>
              <a:ext cx="0" cy="4077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7" name="Google Shape;67;p3"/>
            <p:cNvGrpSpPr/>
            <p:nvPr/>
          </p:nvGrpSpPr>
          <p:grpSpPr>
            <a:xfrm>
              <a:off x="-450" y="535000"/>
              <a:ext cx="9144900" cy="4078350"/>
              <a:chOff x="-450" y="535000"/>
              <a:chExt cx="9144900" cy="4078350"/>
            </a:xfrm>
          </p:grpSpPr>
          <p:cxnSp>
            <p:nvCxnSpPr>
              <p:cNvPr id="68" name="Google Shape;68;p3"/>
              <p:cNvCxnSpPr/>
              <p:nvPr/>
            </p:nvCxnSpPr>
            <p:spPr>
              <a:xfrm rot="10800000">
                <a:off x="-450" y="535000"/>
                <a:ext cx="9144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" name="Google Shape;69;p3"/>
              <p:cNvCxnSpPr/>
              <p:nvPr/>
            </p:nvCxnSpPr>
            <p:spPr>
              <a:xfrm rot="10800000">
                <a:off x="-450" y="4608500"/>
                <a:ext cx="9144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" name="Google Shape;70;p3"/>
              <p:cNvCxnSpPr/>
              <p:nvPr/>
            </p:nvCxnSpPr>
            <p:spPr>
              <a:xfrm>
                <a:off x="715350" y="538750"/>
                <a:ext cx="0" cy="407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21"/>
          <p:cNvPicPr preferRelativeResize="0"/>
          <p:nvPr/>
        </p:nvPicPr>
        <p:blipFill rotWithShape="1">
          <a:blip r:embed="rId2">
            <a:alphaModFix amt="30000"/>
          </a:blip>
          <a:srcRect b="9742" l="0" r="0" t="9806"/>
          <a:stretch/>
        </p:blipFill>
        <p:spPr>
          <a:xfrm flipH="1">
            <a:off x="0" y="0"/>
            <a:ext cx="9143999" cy="517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2"/>
          <p:cNvPicPr preferRelativeResize="0"/>
          <p:nvPr/>
        </p:nvPicPr>
        <p:blipFill rotWithShape="1">
          <a:blip r:embed="rId2">
            <a:alphaModFix amt="30000"/>
          </a:blip>
          <a:srcRect b="9742" l="0" r="0" t="9806"/>
          <a:stretch/>
        </p:blipFill>
        <p:spPr>
          <a:xfrm flipH="1" rot="10800000">
            <a:off x="0" y="0"/>
            <a:ext cx="9143999" cy="51736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3" name="Google Shape;273;p22"/>
          <p:cNvGrpSpPr/>
          <p:nvPr/>
        </p:nvGrpSpPr>
        <p:grpSpPr>
          <a:xfrm>
            <a:off x="-450" y="535000"/>
            <a:ext cx="9144900" cy="4079175"/>
            <a:chOff x="-450" y="535000"/>
            <a:chExt cx="9144900" cy="4079175"/>
          </a:xfrm>
        </p:grpSpPr>
        <p:cxnSp>
          <p:nvCxnSpPr>
            <p:cNvPr id="274" name="Google Shape;274;p22"/>
            <p:cNvCxnSpPr/>
            <p:nvPr/>
          </p:nvCxnSpPr>
          <p:spPr>
            <a:xfrm>
              <a:off x="8425650" y="536875"/>
              <a:ext cx="0" cy="4077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75" name="Google Shape;275;p22"/>
            <p:cNvGrpSpPr/>
            <p:nvPr/>
          </p:nvGrpSpPr>
          <p:grpSpPr>
            <a:xfrm>
              <a:off x="-450" y="535000"/>
              <a:ext cx="9144900" cy="4078350"/>
              <a:chOff x="-450" y="535000"/>
              <a:chExt cx="9144900" cy="4078350"/>
            </a:xfrm>
          </p:grpSpPr>
          <p:cxnSp>
            <p:nvCxnSpPr>
              <p:cNvPr id="276" name="Google Shape;276;p22"/>
              <p:cNvCxnSpPr/>
              <p:nvPr/>
            </p:nvCxnSpPr>
            <p:spPr>
              <a:xfrm rot="10800000">
                <a:off x="-450" y="535000"/>
                <a:ext cx="9144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7" name="Google Shape;277;p22"/>
              <p:cNvCxnSpPr/>
              <p:nvPr/>
            </p:nvCxnSpPr>
            <p:spPr>
              <a:xfrm rot="10800000">
                <a:off x="-450" y="4608500"/>
                <a:ext cx="9144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8" name="Google Shape;278;p22"/>
              <p:cNvCxnSpPr/>
              <p:nvPr/>
            </p:nvCxnSpPr>
            <p:spPr>
              <a:xfrm>
                <a:off x="715350" y="538750"/>
                <a:ext cx="0" cy="407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4"/>
          <p:cNvPicPr preferRelativeResize="0"/>
          <p:nvPr/>
        </p:nvPicPr>
        <p:blipFill rotWithShape="1">
          <a:blip r:embed="rId2">
            <a:alphaModFix amt="30000"/>
          </a:blip>
          <a:srcRect b="9742" l="0" r="0" t="9806"/>
          <a:stretch/>
        </p:blipFill>
        <p:spPr>
          <a:xfrm flipH="1">
            <a:off x="0" y="0"/>
            <a:ext cx="9143999" cy="517367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720000" y="1152475"/>
            <a:ext cx="7704000" cy="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cxnSp>
        <p:nvCxnSpPr>
          <p:cNvPr id="75" name="Google Shape;75;p4"/>
          <p:cNvCxnSpPr/>
          <p:nvPr/>
        </p:nvCxnSpPr>
        <p:spPr>
          <a:xfrm rot="10800000">
            <a:off x="-450" y="382600"/>
            <a:ext cx="914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4"/>
          <p:cNvCxnSpPr/>
          <p:nvPr/>
        </p:nvCxnSpPr>
        <p:spPr>
          <a:xfrm rot="10800000">
            <a:off x="-450" y="4760900"/>
            <a:ext cx="914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5"/>
          <p:cNvPicPr preferRelativeResize="0"/>
          <p:nvPr/>
        </p:nvPicPr>
        <p:blipFill rotWithShape="1">
          <a:blip r:embed="rId2">
            <a:alphaModFix amt="30000"/>
          </a:blip>
          <a:srcRect b="9742" l="0" r="0" t="9806"/>
          <a:stretch/>
        </p:blipFill>
        <p:spPr>
          <a:xfrm flipH="1">
            <a:off x="0" y="0"/>
            <a:ext cx="9143999" cy="517367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5"/>
          <p:cNvSpPr txBox="1"/>
          <p:nvPr>
            <p:ph idx="1" type="subTitle"/>
          </p:nvPr>
        </p:nvSpPr>
        <p:spPr>
          <a:xfrm>
            <a:off x="1171794" y="1672150"/>
            <a:ext cx="30489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2" type="subTitle"/>
          </p:nvPr>
        </p:nvSpPr>
        <p:spPr>
          <a:xfrm>
            <a:off x="4923293" y="1672150"/>
            <a:ext cx="30489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3" type="subTitle"/>
          </p:nvPr>
        </p:nvSpPr>
        <p:spPr>
          <a:xfrm>
            <a:off x="1171807" y="2434024"/>
            <a:ext cx="30489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" name="Google Shape;82;p5"/>
          <p:cNvSpPr txBox="1"/>
          <p:nvPr>
            <p:ph idx="4" type="subTitle"/>
          </p:nvPr>
        </p:nvSpPr>
        <p:spPr>
          <a:xfrm>
            <a:off x="4923306" y="2434024"/>
            <a:ext cx="30489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" name="Google Shape;8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84" name="Google Shape;84;p5"/>
          <p:cNvCxnSpPr/>
          <p:nvPr/>
        </p:nvCxnSpPr>
        <p:spPr>
          <a:xfrm rot="10800000">
            <a:off x="-450" y="382600"/>
            <a:ext cx="914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5"/>
          <p:cNvCxnSpPr/>
          <p:nvPr/>
        </p:nvCxnSpPr>
        <p:spPr>
          <a:xfrm>
            <a:off x="715350" y="378600"/>
            <a:ext cx="0" cy="436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5"/>
          <p:cNvCxnSpPr/>
          <p:nvPr/>
        </p:nvCxnSpPr>
        <p:spPr>
          <a:xfrm>
            <a:off x="8428900" y="388950"/>
            <a:ext cx="0" cy="436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5"/>
          <p:cNvCxnSpPr/>
          <p:nvPr/>
        </p:nvCxnSpPr>
        <p:spPr>
          <a:xfrm rot="10800000">
            <a:off x="-450" y="4760900"/>
            <a:ext cx="914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6"/>
          <p:cNvPicPr preferRelativeResize="0"/>
          <p:nvPr/>
        </p:nvPicPr>
        <p:blipFill rotWithShape="1">
          <a:blip r:embed="rId2">
            <a:alphaModFix amt="30000"/>
          </a:blip>
          <a:srcRect b="9742" l="0" r="0" t="9806"/>
          <a:stretch/>
        </p:blipFill>
        <p:spPr>
          <a:xfrm>
            <a:off x="0" y="0"/>
            <a:ext cx="9143999" cy="517367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91" name="Google Shape;91;p6"/>
          <p:cNvCxnSpPr/>
          <p:nvPr/>
        </p:nvCxnSpPr>
        <p:spPr>
          <a:xfrm rot="10800000">
            <a:off x="-300" y="3826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6"/>
          <p:cNvCxnSpPr/>
          <p:nvPr/>
        </p:nvCxnSpPr>
        <p:spPr>
          <a:xfrm rot="10800000">
            <a:off x="-300" y="47609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6"/>
          <p:cNvSpPr/>
          <p:nvPr/>
        </p:nvSpPr>
        <p:spPr>
          <a:xfrm>
            <a:off x="8666646" y="3979277"/>
            <a:ext cx="352151" cy="629226"/>
          </a:xfrm>
          <a:custGeom>
            <a:rect b="b" l="l" r="r" t="t"/>
            <a:pathLst>
              <a:path extrusionOk="0" h="2925" w="1637">
                <a:moveTo>
                  <a:pt x="1572" y="1781"/>
                </a:moveTo>
                <a:cubicBezTo>
                  <a:pt x="1268" y="1651"/>
                  <a:pt x="1091" y="1575"/>
                  <a:pt x="1044" y="1530"/>
                </a:cubicBezTo>
                <a:cubicBezTo>
                  <a:pt x="1164" y="1466"/>
                  <a:pt x="1350" y="1464"/>
                  <a:pt x="1637" y="1462"/>
                </a:cubicBezTo>
                <a:cubicBezTo>
                  <a:pt x="1350" y="1461"/>
                  <a:pt x="1164" y="1460"/>
                  <a:pt x="1044" y="1395"/>
                </a:cubicBezTo>
                <a:cubicBezTo>
                  <a:pt x="1091" y="1350"/>
                  <a:pt x="1268" y="1274"/>
                  <a:pt x="1572" y="1144"/>
                </a:cubicBezTo>
                <a:cubicBezTo>
                  <a:pt x="837" y="1452"/>
                  <a:pt x="835" y="1449"/>
                  <a:pt x="1397" y="884"/>
                </a:cubicBezTo>
                <a:cubicBezTo>
                  <a:pt x="831" y="1446"/>
                  <a:pt x="829" y="1444"/>
                  <a:pt x="1137" y="708"/>
                </a:cubicBezTo>
                <a:cubicBezTo>
                  <a:pt x="1019" y="986"/>
                  <a:pt x="944" y="1158"/>
                  <a:pt x="898" y="1222"/>
                </a:cubicBezTo>
                <a:cubicBezTo>
                  <a:pt x="821" y="1025"/>
                  <a:pt x="820" y="663"/>
                  <a:pt x="818" y="0"/>
                </a:cubicBezTo>
                <a:cubicBezTo>
                  <a:pt x="817" y="663"/>
                  <a:pt x="816" y="1025"/>
                  <a:pt x="738" y="1222"/>
                </a:cubicBezTo>
                <a:cubicBezTo>
                  <a:pt x="692" y="1158"/>
                  <a:pt x="618" y="986"/>
                  <a:pt x="499" y="708"/>
                </a:cubicBezTo>
                <a:cubicBezTo>
                  <a:pt x="808" y="1444"/>
                  <a:pt x="805" y="1446"/>
                  <a:pt x="240" y="884"/>
                </a:cubicBezTo>
                <a:cubicBezTo>
                  <a:pt x="802" y="1449"/>
                  <a:pt x="800" y="1452"/>
                  <a:pt x="64" y="1144"/>
                </a:cubicBezTo>
                <a:cubicBezTo>
                  <a:pt x="368" y="1274"/>
                  <a:pt x="545" y="1350"/>
                  <a:pt x="593" y="1395"/>
                </a:cubicBezTo>
                <a:cubicBezTo>
                  <a:pt x="473" y="1460"/>
                  <a:pt x="286" y="1461"/>
                  <a:pt x="0" y="1462"/>
                </a:cubicBezTo>
                <a:cubicBezTo>
                  <a:pt x="286" y="1464"/>
                  <a:pt x="473" y="1466"/>
                  <a:pt x="593" y="1530"/>
                </a:cubicBezTo>
                <a:cubicBezTo>
                  <a:pt x="545" y="1575"/>
                  <a:pt x="368" y="1651"/>
                  <a:pt x="64" y="1781"/>
                </a:cubicBezTo>
                <a:cubicBezTo>
                  <a:pt x="800" y="1474"/>
                  <a:pt x="802" y="1475"/>
                  <a:pt x="240" y="2041"/>
                </a:cubicBezTo>
                <a:cubicBezTo>
                  <a:pt x="805" y="1480"/>
                  <a:pt x="808" y="1480"/>
                  <a:pt x="499" y="2216"/>
                </a:cubicBezTo>
                <a:cubicBezTo>
                  <a:pt x="618" y="1939"/>
                  <a:pt x="692" y="1767"/>
                  <a:pt x="738" y="1703"/>
                </a:cubicBezTo>
                <a:cubicBezTo>
                  <a:pt x="816" y="1900"/>
                  <a:pt x="817" y="2261"/>
                  <a:pt x="818" y="2925"/>
                </a:cubicBezTo>
                <a:cubicBezTo>
                  <a:pt x="820" y="2261"/>
                  <a:pt x="821" y="1900"/>
                  <a:pt x="898" y="1703"/>
                </a:cubicBezTo>
                <a:cubicBezTo>
                  <a:pt x="944" y="1767"/>
                  <a:pt x="1019" y="1939"/>
                  <a:pt x="1137" y="2216"/>
                </a:cubicBezTo>
                <a:cubicBezTo>
                  <a:pt x="829" y="1480"/>
                  <a:pt x="831" y="1480"/>
                  <a:pt x="1397" y="2041"/>
                </a:cubicBezTo>
                <a:cubicBezTo>
                  <a:pt x="835" y="1475"/>
                  <a:pt x="837" y="1474"/>
                  <a:pt x="1572" y="1781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6425" lIns="91425" spcFirstLastPara="1" rIns="914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7"/>
          <p:cNvPicPr preferRelativeResize="0"/>
          <p:nvPr/>
        </p:nvPicPr>
        <p:blipFill rotWithShape="1">
          <a:blip r:embed="rId2">
            <a:alphaModFix amt="30000"/>
          </a:blip>
          <a:srcRect b="9742" l="0" r="0" t="9806"/>
          <a:stretch/>
        </p:blipFill>
        <p:spPr>
          <a:xfrm flipH="1">
            <a:off x="0" y="0"/>
            <a:ext cx="9143999" cy="517367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7"/>
          <p:cNvSpPr txBox="1"/>
          <p:nvPr>
            <p:ph type="title"/>
          </p:nvPr>
        </p:nvSpPr>
        <p:spPr>
          <a:xfrm>
            <a:off x="1024800" y="583475"/>
            <a:ext cx="4353300" cy="111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1024800" y="2197461"/>
            <a:ext cx="4353300" cy="22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98" name="Google Shape;98;p7"/>
          <p:cNvSpPr/>
          <p:nvPr>
            <p:ph idx="2" type="pic"/>
          </p:nvPr>
        </p:nvSpPr>
        <p:spPr>
          <a:xfrm>
            <a:off x="5631000" y="0"/>
            <a:ext cx="3513000" cy="514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99" name="Google Shape;99;p7"/>
          <p:cNvCxnSpPr/>
          <p:nvPr/>
        </p:nvCxnSpPr>
        <p:spPr>
          <a:xfrm rot="10800000">
            <a:off x="-300" y="4760900"/>
            <a:ext cx="5631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7"/>
          <p:cNvCxnSpPr/>
          <p:nvPr/>
        </p:nvCxnSpPr>
        <p:spPr>
          <a:xfrm>
            <a:off x="715350" y="378600"/>
            <a:ext cx="0" cy="436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7"/>
          <p:cNvCxnSpPr/>
          <p:nvPr/>
        </p:nvCxnSpPr>
        <p:spPr>
          <a:xfrm rot="10800000">
            <a:off x="-300" y="382600"/>
            <a:ext cx="5631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8"/>
          <p:cNvPicPr preferRelativeResize="0"/>
          <p:nvPr/>
        </p:nvPicPr>
        <p:blipFill rotWithShape="1">
          <a:blip r:embed="rId2">
            <a:alphaModFix amt="30000"/>
          </a:blip>
          <a:srcRect b="9742" l="0" r="0" t="9806"/>
          <a:stretch/>
        </p:blipFill>
        <p:spPr>
          <a:xfrm>
            <a:off x="0" y="0"/>
            <a:ext cx="9143999" cy="51736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8"/>
          <p:cNvCxnSpPr/>
          <p:nvPr/>
        </p:nvCxnSpPr>
        <p:spPr>
          <a:xfrm rot="10800000">
            <a:off x="-300" y="3826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8"/>
          <p:cNvCxnSpPr/>
          <p:nvPr/>
        </p:nvCxnSpPr>
        <p:spPr>
          <a:xfrm rot="10800000">
            <a:off x="-300" y="47609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8"/>
          <p:cNvSpPr/>
          <p:nvPr/>
        </p:nvSpPr>
        <p:spPr>
          <a:xfrm>
            <a:off x="8666646" y="3979277"/>
            <a:ext cx="352151" cy="629226"/>
          </a:xfrm>
          <a:custGeom>
            <a:rect b="b" l="l" r="r" t="t"/>
            <a:pathLst>
              <a:path extrusionOk="0" h="2925" w="1637">
                <a:moveTo>
                  <a:pt x="1572" y="1781"/>
                </a:moveTo>
                <a:cubicBezTo>
                  <a:pt x="1268" y="1651"/>
                  <a:pt x="1091" y="1575"/>
                  <a:pt x="1044" y="1530"/>
                </a:cubicBezTo>
                <a:cubicBezTo>
                  <a:pt x="1164" y="1466"/>
                  <a:pt x="1350" y="1464"/>
                  <a:pt x="1637" y="1462"/>
                </a:cubicBezTo>
                <a:cubicBezTo>
                  <a:pt x="1350" y="1461"/>
                  <a:pt x="1164" y="1460"/>
                  <a:pt x="1044" y="1395"/>
                </a:cubicBezTo>
                <a:cubicBezTo>
                  <a:pt x="1091" y="1350"/>
                  <a:pt x="1268" y="1274"/>
                  <a:pt x="1572" y="1144"/>
                </a:cubicBezTo>
                <a:cubicBezTo>
                  <a:pt x="837" y="1452"/>
                  <a:pt x="835" y="1449"/>
                  <a:pt x="1397" y="884"/>
                </a:cubicBezTo>
                <a:cubicBezTo>
                  <a:pt x="831" y="1446"/>
                  <a:pt x="829" y="1444"/>
                  <a:pt x="1137" y="708"/>
                </a:cubicBezTo>
                <a:cubicBezTo>
                  <a:pt x="1019" y="986"/>
                  <a:pt x="944" y="1158"/>
                  <a:pt x="898" y="1222"/>
                </a:cubicBezTo>
                <a:cubicBezTo>
                  <a:pt x="821" y="1025"/>
                  <a:pt x="820" y="663"/>
                  <a:pt x="818" y="0"/>
                </a:cubicBezTo>
                <a:cubicBezTo>
                  <a:pt x="817" y="663"/>
                  <a:pt x="816" y="1025"/>
                  <a:pt x="738" y="1222"/>
                </a:cubicBezTo>
                <a:cubicBezTo>
                  <a:pt x="692" y="1158"/>
                  <a:pt x="618" y="986"/>
                  <a:pt x="499" y="708"/>
                </a:cubicBezTo>
                <a:cubicBezTo>
                  <a:pt x="808" y="1444"/>
                  <a:pt x="805" y="1446"/>
                  <a:pt x="240" y="884"/>
                </a:cubicBezTo>
                <a:cubicBezTo>
                  <a:pt x="802" y="1449"/>
                  <a:pt x="800" y="1452"/>
                  <a:pt x="64" y="1144"/>
                </a:cubicBezTo>
                <a:cubicBezTo>
                  <a:pt x="368" y="1274"/>
                  <a:pt x="545" y="1350"/>
                  <a:pt x="593" y="1395"/>
                </a:cubicBezTo>
                <a:cubicBezTo>
                  <a:pt x="473" y="1460"/>
                  <a:pt x="286" y="1461"/>
                  <a:pt x="0" y="1462"/>
                </a:cubicBezTo>
                <a:cubicBezTo>
                  <a:pt x="286" y="1464"/>
                  <a:pt x="473" y="1466"/>
                  <a:pt x="593" y="1530"/>
                </a:cubicBezTo>
                <a:cubicBezTo>
                  <a:pt x="545" y="1575"/>
                  <a:pt x="368" y="1651"/>
                  <a:pt x="64" y="1781"/>
                </a:cubicBezTo>
                <a:cubicBezTo>
                  <a:pt x="800" y="1474"/>
                  <a:pt x="802" y="1475"/>
                  <a:pt x="240" y="2041"/>
                </a:cubicBezTo>
                <a:cubicBezTo>
                  <a:pt x="805" y="1480"/>
                  <a:pt x="808" y="1480"/>
                  <a:pt x="499" y="2216"/>
                </a:cubicBezTo>
                <a:cubicBezTo>
                  <a:pt x="618" y="1939"/>
                  <a:pt x="692" y="1767"/>
                  <a:pt x="738" y="1703"/>
                </a:cubicBezTo>
                <a:cubicBezTo>
                  <a:pt x="816" y="1900"/>
                  <a:pt x="817" y="2261"/>
                  <a:pt x="818" y="2925"/>
                </a:cubicBezTo>
                <a:cubicBezTo>
                  <a:pt x="820" y="2261"/>
                  <a:pt x="821" y="1900"/>
                  <a:pt x="898" y="1703"/>
                </a:cubicBezTo>
                <a:cubicBezTo>
                  <a:pt x="944" y="1767"/>
                  <a:pt x="1019" y="1939"/>
                  <a:pt x="1137" y="2216"/>
                </a:cubicBezTo>
                <a:cubicBezTo>
                  <a:pt x="829" y="1480"/>
                  <a:pt x="831" y="1480"/>
                  <a:pt x="1397" y="2041"/>
                </a:cubicBezTo>
                <a:cubicBezTo>
                  <a:pt x="835" y="1475"/>
                  <a:pt x="837" y="1474"/>
                  <a:pt x="1572" y="1781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6425" lIns="91425" spcFirstLastPara="1" rIns="914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9"/>
          <p:cNvPicPr preferRelativeResize="0"/>
          <p:nvPr/>
        </p:nvPicPr>
        <p:blipFill rotWithShape="1">
          <a:blip r:embed="rId2">
            <a:alphaModFix amt="30000"/>
          </a:blip>
          <a:srcRect b="9742" l="0" r="0" t="9806"/>
          <a:stretch/>
        </p:blipFill>
        <p:spPr>
          <a:xfrm>
            <a:off x="0" y="0"/>
            <a:ext cx="9143999" cy="51736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9"/>
          <p:cNvCxnSpPr/>
          <p:nvPr/>
        </p:nvCxnSpPr>
        <p:spPr>
          <a:xfrm rot="10800000">
            <a:off x="-300" y="3826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9"/>
          <p:cNvCxnSpPr/>
          <p:nvPr/>
        </p:nvCxnSpPr>
        <p:spPr>
          <a:xfrm rot="10800000">
            <a:off x="-300" y="47609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9"/>
          <p:cNvSpPr txBox="1"/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3" name="Google Shape;113;p9"/>
          <p:cNvSpPr txBox="1"/>
          <p:nvPr>
            <p:ph idx="1" type="subTitle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10"/>
          <p:cNvSpPr txBox="1"/>
          <p:nvPr>
            <p:ph type="title"/>
          </p:nvPr>
        </p:nvSpPr>
        <p:spPr>
          <a:xfrm>
            <a:off x="720000" y="4149450"/>
            <a:ext cx="7704000" cy="459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●"/>
              <a:defRPr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○"/>
              <a:defRPr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■"/>
              <a:defRPr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●"/>
              <a:defRPr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○"/>
              <a:defRPr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■"/>
              <a:defRPr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●"/>
              <a:defRPr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○"/>
              <a:defRPr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■"/>
              <a:defRPr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"/>
          <p:cNvSpPr txBox="1"/>
          <p:nvPr>
            <p:ph type="ctrTitle"/>
          </p:nvPr>
        </p:nvSpPr>
        <p:spPr>
          <a:xfrm>
            <a:off x="886650" y="919800"/>
            <a:ext cx="5571000" cy="218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Projeto</a:t>
            </a:r>
            <a:r>
              <a:rPr lang="en" sz="4800"/>
              <a:t> Mobile:</a:t>
            </a:r>
            <a:br>
              <a:rPr lang="en" sz="4800"/>
            </a:br>
            <a:r>
              <a:rPr lang="en" sz="4800"/>
              <a:t>Grimoire MTG</a:t>
            </a:r>
            <a:endParaRPr sz="3600"/>
          </a:p>
        </p:txBody>
      </p:sp>
      <p:sp>
        <p:nvSpPr>
          <p:cNvPr id="284" name="Google Shape;284;p23"/>
          <p:cNvSpPr/>
          <p:nvPr/>
        </p:nvSpPr>
        <p:spPr>
          <a:xfrm>
            <a:off x="7497175" y="3591203"/>
            <a:ext cx="1026" cy="1539"/>
          </a:xfrm>
          <a:custGeom>
            <a:rect b="b" l="l" r="r" t="t"/>
            <a:pathLst>
              <a:path extrusionOk="0" h="3" w="2">
                <a:moveTo>
                  <a:pt x="0" y="0"/>
                </a:moveTo>
                <a:lnTo>
                  <a:pt x="0" y="3"/>
                </a:lnTo>
                <a:cubicBezTo>
                  <a:pt x="2" y="3"/>
                  <a:pt x="2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5" name="Google Shape;285;p23"/>
          <p:cNvCxnSpPr/>
          <p:nvPr/>
        </p:nvCxnSpPr>
        <p:spPr>
          <a:xfrm>
            <a:off x="6457650" y="538750"/>
            <a:ext cx="0" cy="405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23"/>
          <p:cNvCxnSpPr/>
          <p:nvPr/>
        </p:nvCxnSpPr>
        <p:spPr>
          <a:xfrm rot="10800000">
            <a:off x="723100" y="3761575"/>
            <a:ext cx="5738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7" name="Google Shape;287;p23"/>
          <p:cNvGrpSpPr/>
          <p:nvPr/>
        </p:nvGrpSpPr>
        <p:grpSpPr>
          <a:xfrm>
            <a:off x="6717541" y="664181"/>
            <a:ext cx="1436291" cy="3845301"/>
            <a:chOff x="3420000" y="201960"/>
            <a:chExt cx="1860480" cy="4980960"/>
          </a:xfrm>
        </p:grpSpPr>
        <p:sp>
          <p:nvSpPr>
            <p:cNvPr id="288" name="Google Shape;288;p23"/>
            <p:cNvSpPr/>
            <p:nvPr/>
          </p:nvSpPr>
          <p:spPr>
            <a:xfrm>
              <a:off x="3420000" y="201960"/>
              <a:ext cx="1769760" cy="4980960"/>
            </a:xfrm>
            <a:custGeom>
              <a:rect b="b" l="l" r="r" t="t"/>
              <a:pathLst>
                <a:path extrusionOk="0" h="13836" w="4916">
                  <a:moveTo>
                    <a:pt x="2980" y="0"/>
                  </a:moveTo>
                  <a:cubicBezTo>
                    <a:pt x="3038" y="166"/>
                    <a:pt x="3125" y="322"/>
                    <a:pt x="3232" y="463"/>
                  </a:cubicBezTo>
                  <a:cubicBezTo>
                    <a:pt x="3339" y="603"/>
                    <a:pt x="3464" y="729"/>
                    <a:pt x="3596" y="845"/>
                  </a:cubicBezTo>
                  <a:cubicBezTo>
                    <a:pt x="3729" y="962"/>
                    <a:pt x="3869" y="1068"/>
                    <a:pt x="4011" y="1174"/>
                  </a:cubicBezTo>
                  <a:lnTo>
                    <a:pt x="4224" y="1332"/>
                  </a:lnTo>
                  <a:cubicBezTo>
                    <a:pt x="4294" y="1384"/>
                    <a:pt x="4365" y="1437"/>
                    <a:pt x="4432" y="1494"/>
                  </a:cubicBezTo>
                  <a:cubicBezTo>
                    <a:pt x="4500" y="1551"/>
                    <a:pt x="4566" y="1610"/>
                    <a:pt x="4627" y="1673"/>
                  </a:cubicBezTo>
                  <a:cubicBezTo>
                    <a:pt x="4688" y="1736"/>
                    <a:pt x="4747" y="1803"/>
                    <a:pt x="4797" y="1877"/>
                  </a:cubicBezTo>
                  <a:cubicBezTo>
                    <a:pt x="4821" y="1913"/>
                    <a:pt x="4843" y="1952"/>
                    <a:pt x="4858" y="1994"/>
                  </a:cubicBezTo>
                  <a:cubicBezTo>
                    <a:pt x="4874" y="2035"/>
                    <a:pt x="4885" y="2078"/>
                    <a:pt x="4894" y="2122"/>
                  </a:cubicBezTo>
                  <a:cubicBezTo>
                    <a:pt x="4911" y="2208"/>
                    <a:pt x="4916" y="2297"/>
                    <a:pt x="4916" y="2385"/>
                  </a:cubicBezTo>
                  <a:cubicBezTo>
                    <a:pt x="4917" y="2562"/>
                    <a:pt x="4888" y="2739"/>
                    <a:pt x="4831" y="2906"/>
                  </a:cubicBezTo>
                  <a:cubicBezTo>
                    <a:pt x="4776" y="3073"/>
                    <a:pt x="4692" y="3232"/>
                    <a:pt x="4594" y="3378"/>
                  </a:cubicBezTo>
                  <a:cubicBezTo>
                    <a:pt x="4495" y="3524"/>
                    <a:pt x="4381" y="3660"/>
                    <a:pt x="4257" y="3786"/>
                  </a:cubicBezTo>
                  <a:cubicBezTo>
                    <a:pt x="4132" y="3911"/>
                    <a:pt x="3994" y="4021"/>
                    <a:pt x="3860" y="4136"/>
                  </a:cubicBezTo>
                  <a:cubicBezTo>
                    <a:pt x="3725" y="4250"/>
                    <a:pt x="3595" y="4370"/>
                    <a:pt x="3490" y="4511"/>
                  </a:cubicBezTo>
                  <a:cubicBezTo>
                    <a:pt x="3437" y="4582"/>
                    <a:pt x="3390" y="4657"/>
                    <a:pt x="3357" y="4739"/>
                  </a:cubicBezTo>
                  <a:cubicBezTo>
                    <a:pt x="3323" y="4821"/>
                    <a:pt x="3300" y="4905"/>
                    <a:pt x="3284" y="4992"/>
                  </a:cubicBezTo>
                  <a:cubicBezTo>
                    <a:pt x="3250" y="5166"/>
                    <a:pt x="3240" y="5342"/>
                    <a:pt x="3242" y="5519"/>
                  </a:cubicBezTo>
                  <a:cubicBezTo>
                    <a:pt x="3246" y="5695"/>
                    <a:pt x="3262" y="5871"/>
                    <a:pt x="3295" y="6044"/>
                  </a:cubicBezTo>
                  <a:cubicBezTo>
                    <a:pt x="3326" y="6217"/>
                    <a:pt x="3374" y="6388"/>
                    <a:pt x="3419" y="6558"/>
                  </a:cubicBezTo>
                  <a:cubicBezTo>
                    <a:pt x="3442" y="6643"/>
                    <a:pt x="3465" y="6729"/>
                    <a:pt x="3483" y="6815"/>
                  </a:cubicBezTo>
                  <a:cubicBezTo>
                    <a:pt x="3502" y="6901"/>
                    <a:pt x="3515" y="6989"/>
                    <a:pt x="3530" y="7076"/>
                  </a:cubicBezTo>
                  <a:cubicBezTo>
                    <a:pt x="3559" y="7250"/>
                    <a:pt x="3580" y="7426"/>
                    <a:pt x="3575" y="7603"/>
                  </a:cubicBezTo>
                  <a:cubicBezTo>
                    <a:pt x="3571" y="7780"/>
                    <a:pt x="3541" y="7958"/>
                    <a:pt x="3463" y="8118"/>
                  </a:cubicBezTo>
                  <a:cubicBezTo>
                    <a:pt x="3423" y="8197"/>
                    <a:pt x="3373" y="8271"/>
                    <a:pt x="3312" y="8335"/>
                  </a:cubicBezTo>
                  <a:cubicBezTo>
                    <a:pt x="3251" y="8400"/>
                    <a:pt x="3179" y="8454"/>
                    <a:pt x="3103" y="8498"/>
                  </a:cubicBezTo>
                  <a:cubicBezTo>
                    <a:pt x="3026" y="8543"/>
                    <a:pt x="2944" y="8575"/>
                    <a:pt x="2860" y="8603"/>
                  </a:cubicBezTo>
                  <a:cubicBezTo>
                    <a:pt x="2776" y="8631"/>
                    <a:pt x="2692" y="8658"/>
                    <a:pt x="2616" y="8704"/>
                  </a:cubicBezTo>
                  <a:cubicBezTo>
                    <a:pt x="2580" y="8728"/>
                    <a:pt x="2546" y="8757"/>
                    <a:pt x="2519" y="8792"/>
                  </a:cubicBezTo>
                  <a:cubicBezTo>
                    <a:pt x="2493" y="8826"/>
                    <a:pt x="2473" y="8867"/>
                    <a:pt x="2461" y="8908"/>
                  </a:cubicBezTo>
                  <a:cubicBezTo>
                    <a:pt x="2437" y="8993"/>
                    <a:pt x="2448" y="9084"/>
                    <a:pt x="2473" y="9167"/>
                  </a:cubicBezTo>
                  <a:cubicBezTo>
                    <a:pt x="2524" y="9336"/>
                    <a:pt x="2618" y="9490"/>
                    <a:pt x="2658" y="9663"/>
                  </a:cubicBezTo>
                  <a:cubicBezTo>
                    <a:pt x="2679" y="9749"/>
                    <a:pt x="2683" y="9840"/>
                    <a:pt x="2660" y="9926"/>
                  </a:cubicBezTo>
                  <a:cubicBezTo>
                    <a:pt x="2637" y="10012"/>
                    <a:pt x="2594" y="10091"/>
                    <a:pt x="2539" y="10161"/>
                  </a:cubicBezTo>
                  <a:cubicBezTo>
                    <a:pt x="2484" y="10230"/>
                    <a:pt x="2419" y="10291"/>
                    <a:pt x="2347" y="10342"/>
                  </a:cubicBezTo>
                  <a:cubicBezTo>
                    <a:pt x="2274" y="10393"/>
                    <a:pt x="2196" y="10436"/>
                    <a:pt x="2119" y="10477"/>
                  </a:cubicBezTo>
                  <a:cubicBezTo>
                    <a:pt x="2040" y="10518"/>
                    <a:pt x="1961" y="10558"/>
                    <a:pt x="1885" y="10603"/>
                  </a:cubicBezTo>
                  <a:cubicBezTo>
                    <a:pt x="1809" y="10647"/>
                    <a:pt x="1739" y="10701"/>
                    <a:pt x="1670" y="10755"/>
                  </a:cubicBezTo>
                  <a:cubicBezTo>
                    <a:pt x="1531" y="10864"/>
                    <a:pt x="1397" y="10979"/>
                    <a:pt x="1267" y="11099"/>
                  </a:cubicBezTo>
                  <a:cubicBezTo>
                    <a:pt x="1010" y="11339"/>
                    <a:pt x="767" y="11598"/>
                    <a:pt x="556" y="11881"/>
                  </a:cubicBezTo>
                  <a:cubicBezTo>
                    <a:pt x="451" y="12022"/>
                    <a:pt x="353" y="12169"/>
                    <a:pt x="268" y="12324"/>
                  </a:cubicBezTo>
                  <a:cubicBezTo>
                    <a:pt x="184" y="12479"/>
                    <a:pt x="112" y="12642"/>
                    <a:pt x="64" y="12811"/>
                  </a:cubicBezTo>
                  <a:cubicBezTo>
                    <a:pt x="15" y="12980"/>
                    <a:pt x="-9" y="13158"/>
                    <a:pt x="4" y="13334"/>
                  </a:cubicBezTo>
                  <a:cubicBezTo>
                    <a:pt x="17" y="13510"/>
                    <a:pt x="69" y="13683"/>
                    <a:pt x="157" y="13836"/>
                  </a:cubicBezTo>
                  <a:cubicBezTo>
                    <a:pt x="69" y="13683"/>
                    <a:pt x="16" y="13510"/>
                    <a:pt x="3" y="13334"/>
                  </a:cubicBezTo>
                  <a:cubicBezTo>
                    <a:pt x="-10" y="13158"/>
                    <a:pt x="14" y="12980"/>
                    <a:pt x="62" y="12810"/>
                  </a:cubicBezTo>
                  <a:cubicBezTo>
                    <a:pt x="111" y="12641"/>
                    <a:pt x="183" y="12478"/>
                    <a:pt x="267" y="12323"/>
                  </a:cubicBezTo>
                  <a:cubicBezTo>
                    <a:pt x="351" y="12168"/>
                    <a:pt x="449" y="12020"/>
                    <a:pt x="554" y="11879"/>
                  </a:cubicBezTo>
                  <a:cubicBezTo>
                    <a:pt x="766" y="11596"/>
                    <a:pt x="1007" y="11337"/>
                    <a:pt x="1266" y="11096"/>
                  </a:cubicBezTo>
                  <a:cubicBezTo>
                    <a:pt x="1395" y="10976"/>
                    <a:pt x="1528" y="10860"/>
                    <a:pt x="1667" y="10751"/>
                  </a:cubicBezTo>
                  <a:cubicBezTo>
                    <a:pt x="1737" y="10697"/>
                    <a:pt x="1807" y="10643"/>
                    <a:pt x="1884" y="10599"/>
                  </a:cubicBezTo>
                  <a:cubicBezTo>
                    <a:pt x="1960" y="10553"/>
                    <a:pt x="2039" y="10514"/>
                    <a:pt x="2116" y="10473"/>
                  </a:cubicBezTo>
                  <a:cubicBezTo>
                    <a:pt x="2194" y="10432"/>
                    <a:pt x="2271" y="10389"/>
                    <a:pt x="2343" y="10338"/>
                  </a:cubicBezTo>
                  <a:cubicBezTo>
                    <a:pt x="2415" y="10287"/>
                    <a:pt x="2481" y="10226"/>
                    <a:pt x="2536" y="10158"/>
                  </a:cubicBezTo>
                  <a:cubicBezTo>
                    <a:pt x="2590" y="10089"/>
                    <a:pt x="2633" y="10010"/>
                    <a:pt x="2654" y="9925"/>
                  </a:cubicBezTo>
                  <a:cubicBezTo>
                    <a:pt x="2678" y="9839"/>
                    <a:pt x="2674" y="9750"/>
                    <a:pt x="2654" y="9664"/>
                  </a:cubicBezTo>
                  <a:cubicBezTo>
                    <a:pt x="2613" y="9492"/>
                    <a:pt x="2519" y="9339"/>
                    <a:pt x="2468" y="9169"/>
                  </a:cubicBezTo>
                  <a:cubicBezTo>
                    <a:pt x="2443" y="9085"/>
                    <a:pt x="2431" y="8993"/>
                    <a:pt x="2456" y="8906"/>
                  </a:cubicBezTo>
                  <a:cubicBezTo>
                    <a:pt x="2468" y="8864"/>
                    <a:pt x="2487" y="8823"/>
                    <a:pt x="2514" y="8788"/>
                  </a:cubicBezTo>
                  <a:cubicBezTo>
                    <a:pt x="2541" y="8752"/>
                    <a:pt x="2576" y="8723"/>
                    <a:pt x="2613" y="8699"/>
                  </a:cubicBezTo>
                  <a:cubicBezTo>
                    <a:pt x="2688" y="8652"/>
                    <a:pt x="2774" y="8624"/>
                    <a:pt x="2857" y="8596"/>
                  </a:cubicBezTo>
                  <a:cubicBezTo>
                    <a:pt x="2941" y="8569"/>
                    <a:pt x="3023" y="8536"/>
                    <a:pt x="3099" y="8492"/>
                  </a:cubicBezTo>
                  <a:cubicBezTo>
                    <a:pt x="3175" y="8448"/>
                    <a:pt x="3246" y="8394"/>
                    <a:pt x="3306" y="8330"/>
                  </a:cubicBezTo>
                  <a:cubicBezTo>
                    <a:pt x="3367" y="8267"/>
                    <a:pt x="3417" y="8193"/>
                    <a:pt x="3456" y="8115"/>
                  </a:cubicBezTo>
                  <a:cubicBezTo>
                    <a:pt x="3532" y="7956"/>
                    <a:pt x="3562" y="7779"/>
                    <a:pt x="3567" y="7603"/>
                  </a:cubicBezTo>
                  <a:cubicBezTo>
                    <a:pt x="3571" y="7427"/>
                    <a:pt x="3549" y="7251"/>
                    <a:pt x="3521" y="7077"/>
                  </a:cubicBezTo>
                  <a:cubicBezTo>
                    <a:pt x="3507" y="6990"/>
                    <a:pt x="3494" y="6903"/>
                    <a:pt x="3474" y="6817"/>
                  </a:cubicBezTo>
                  <a:cubicBezTo>
                    <a:pt x="3457" y="6730"/>
                    <a:pt x="3434" y="6645"/>
                    <a:pt x="3411" y="6560"/>
                  </a:cubicBezTo>
                  <a:cubicBezTo>
                    <a:pt x="3366" y="6389"/>
                    <a:pt x="3319" y="6219"/>
                    <a:pt x="3287" y="6045"/>
                  </a:cubicBezTo>
                  <a:cubicBezTo>
                    <a:pt x="3255" y="5872"/>
                    <a:pt x="3238" y="5695"/>
                    <a:pt x="3235" y="5519"/>
                  </a:cubicBezTo>
                  <a:cubicBezTo>
                    <a:pt x="3234" y="5342"/>
                    <a:pt x="3243" y="5165"/>
                    <a:pt x="3276" y="4991"/>
                  </a:cubicBezTo>
                  <a:cubicBezTo>
                    <a:pt x="3294" y="4904"/>
                    <a:pt x="3317" y="4818"/>
                    <a:pt x="3351" y="4737"/>
                  </a:cubicBezTo>
                  <a:cubicBezTo>
                    <a:pt x="3385" y="4654"/>
                    <a:pt x="3432" y="4579"/>
                    <a:pt x="3485" y="4508"/>
                  </a:cubicBezTo>
                  <a:cubicBezTo>
                    <a:pt x="3591" y="4366"/>
                    <a:pt x="3721" y="4245"/>
                    <a:pt x="3856" y="4132"/>
                  </a:cubicBezTo>
                  <a:cubicBezTo>
                    <a:pt x="3990" y="4017"/>
                    <a:pt x="4129" y="3907"/>
                    <a:pt x="4253" y="3782"/>
                  </a:cubicBezTo>
                  <a:cubicBezTo>
                    <a:pt x="4377" y="3657"/>
                    <a:pt x="4491" y="3521"/>
                    <a:pt x="4590" y="3375"/>
                  </a:cubicBezTo>
                  <a:cubicBezTo>
                    <a:pt x="4689" y="3229"/>
                    <a:pt x="4772" y="3072"/>
                    <a:pt x="4828" y="2905"/>
                  </a:cubicBezTo>
                  <a:cubicBezTo>
                    <a:pt x="4884" y="2737"/>
                    <a:pt x="4914" y="2561"/>
                    <a:pt x="4913" y="2385"/>
                  </a:cubicBezTo>
                  <a:cubicBezTo>
                    <a:pt x="4913" y="2297"/>
                    <a:pt x="4908" y="2209"/>
                    <a:pt x="4891" y="2122"/>
                  </a:cubicBezTo>
                  <a:cubicBezTo>
                    <a:pt x="4882" y="2079"/>
                    <a:pt x="4871" y="2036"/>
                    <a:pt x="4856" y="1995"/>
                  </a:cubicBezTo>
                  <a:cubicBezTo>
                    <a:pt x="4840" y="1954"/>
                    <a:pt x="4818" y="1915"/>
                    <a:pt x="4794" y="1879"/>
                  </a:cubicBezTo>
                  <a:cubicBezTo>
                    <a:pt x="4746" y="1805"/>
                    <a:pt x="4687" y="1739"/>
                    <a:pt x="4625" y="1675"/>
                  </a:cubicBezTo>
                  <a:cubicBezTo>
                    <a:pt x="4564" y="1612"/>
                    <a:pt x="4499" y="1553"/>
                    <a:pt x="4431" y="1496"/>
                  </a:cubicBezTo>
                  <a:cubicBezTo>
                    <a:pt x="4364" y="1439"/>
                    <a:pt x="4293" y="1386"/>
                    <a:pt x="4222" y="1333"/>
                  </a:cubicBezTo>
                  <a:lnTo>
                    <a:pt x="4010" y="1175"/>
                  </a:lnTo>
                  <a:cubicBezTo>
                    <a:pt x="3868" y="1070"/>
                    <a:pt x="3728" y="963"/>
                    <a:pt x="3595" y="846"/>
                  </a:cubicBezTo>
                  <a:cubicBezTo>
                    <a:pt x="3463" y="730"/>
                    <a:pt x="3339" y="604"/>
                    <a:pt x="3232" y="463"/>
                  </a:cubicBezTo>
                  <a:cubicBezTo>
                    <a:pt x="3125" y="322"/>
                    <a:pt x="3038" y="166"/>
                    <a:pt x="298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3529440" y="212760"/>
              <a:ext cx="1666080" cy="4953240"/>
            </a:xfrm>
            <a:custGeom>
              <a:rect b="b" l="l" r="r" t="t"/>
              <a:pathLst>
                <a:path extrusionOk="0" h="13759" w="4628">
                  <a:moveTo>
                    <a:pt x="2652" y="0"/>
                  </a:moveTo>
                  <a:cubicBezTo>
                    <a:pt x="2699" y="166"/>
                    <a:pt x="2768" y="327"/>
                    <a:pt x="2859" y="474"/>
                  </a:cubicBezTo>
                  <a:cubicBezTo>
                    <a:pt x="2951" y="622"/>
                    <a:pt x="3062" y="756"/>
                    <a:pt x="3185" y="877"/>
                  </a:cubicBezTo>
                  <a:cubicBezTo>
                    <a:pt x="3430" y="1122"/>
                    <a:pt x="3723" y="1312"/>
                    <a:pt x="4007" y="1509"/>
                  </a:cubicBezTo>
                  <a:cubicBezTo>
                    <a:pt x="4150" y="1607"/>
                    <a:pt x="4281" y="1722"/>
                    <a:pt x="4397" y="1850"/>
                  </a:cubicBezTo>
                  <a:cubicBezTo>
                    <a:pt x="4455" y="1916"/>
                    <a:pt x="4509" y="1984"/>
                    <a:pt x="4548" y="2062"/>
                  </a:cubicBezTo>
                  <a:cubicBezTo>
                    <a:pt x="4586" y="2140"/>
                    <a:pt x="4606" y="2226"/>
                    <a:pt x="4617" y="2311"/>
                  </a:cubicBezTo>
                  <a:cubicBezTo>
                    <a:pt x="4638" y="2484"/>
                    <a:pt x="4629" y="2659"/>
                    <a:pt x="4593" y="2828"/>
                  </a:cubicBezTo>
                  <a:cubicBezTo>
                    <a:pt x="4574" y="2913"/>
                    <a:pt x="4550" y="2996"/>
                    <a:pt x="4518" y="3077"/>
                  </a:cubicBezTo>
                  <a:cubicBezTo>
                    <a:pt x="4487" y="3158"/>
                    <a:pt x="4448" y="3236"/>
                    <a:pt x="4405" y="3312"/>
                  </a:cubicBezTo>
                  <a:cubicBezTo>
                    <a:pt x="4363" y="3387"/>
                    <a:pt x="4314" y="3459"/>
                    <a:pt x="4264" y="3530"/>
                  </a:cubicBezTo>
                  <a:cubicBezTo>
                    <a:pt x="4212" y="3598"/>
                    <a:pt x="4158" y="3667"/>
                    <a:pt x="4100" y="3731"/>
                  </a:cubicBezTo>
                  <a:cubicBezTo>
                    <a:pt x="3986" y="3862"/>
                    <a:pt x="3857" y="3978"/>
                    <a:pt x="3723" y="4088"/>
                  </a:cubicBezTo>
                  <a:cubicBezTo>
                    <a:pt x="3590" y="4198"/>
                    <a:pt x="3454" y="4306"/>
                    <a:pt x="3331" y="4428"/>
                  </a:cubicBezTo>
                  <a:cubicBezTo>
                    <a:pt x="3269" y="4488"/>
                    <a:pt x="3211" y="4553"/>
                    <a:pt x="3160" y="4623"/>
                  </a:cubicBezTo>
                  <a:cubicBezTo>
                    <a:pt x="3108" y="4692"/>
                    <a:pt x="3064" y="4766"/>
                    <a:pt x="3031" y="4846"/>
                  </a:cubicBezTo>
                  <a:cubicBezTo>
                    <a:pt x="2964" y="5005"/>
                    <a:pt x="2932" y="5178"/>
                    <a:pt x="2916" y="5350"/>
                  </a:cubicBezTo>
                  <a:cubicBezTo>
                    <a:pt x="2899" y="5522"/>
                    <a:pt x="2898" y="5695"/>
                    <a:pt x="2913" y="5867"/>
                  </a:cubicBezTo>
                  <a:cubicBezTo>
                    <a:pt x="2926" y="6040"/>
                    <a:pt x="2957" y="6211"/>
                    <a:pt x="2992" y="6380"/>
                  </a:cubicBezTo>
                  <a:cubicBezTo>
                    <a:pt x="3026" y="6549"/>
                    <a:pt x="3066" y="6719"/>
                    <a:pt x="3090" y="6890"/>
                  </a:cubicBezTo>
                  <a:cubicBezTo>
                    <a:pt x="3114" y="7061"/>
                    <a:pt x="3140" y="7233"/>
                    <a:pt x="3148" y="7407"/>
                  </a:cubicBezTo>
                  <a:cubicBezTo>
                    <a:pt x="3157" y="7580"/>
                    <a:pt x="3148" y="7755"/>
                    <a:pt x="3103" y="7923"/>
                  </a:cubicBezTo>
                  <a:cubicBezTo>
                    <a:pt x="3060" y="8091"/>
                    <a:pt x="2974" y="8250"/>
                    <a:pt x="2846" y="8369"/>
                  </a:cubicBezTo>
                  <a:cubicBezTo>
                    <a:pt x="2783" y="8429"/>
                    <a:pt x="2711" y="8479"/>
                    <a:pt x="2634" y="8519"/>
                  </a:cubicBezTo>
                  <a:cubicBezTo>
                    <a:pt x="2556" y="8558"/>
                    <a:pt x="2474" y="8586"/>
                    <a:pt x="2395" y="8622"/>
                  </a:cubicBezTo>
                  <a:cubicBezTo>
                    <a:pt x="2316" y="8656"/>
                    <a:pt x="2240" y="8703"/>
                    <a:pt x="2191" y="8774"/>
                  </a:cubicBezTo>
                  <a:cubicBezTo>
                    <a:pt x="2144" y="8846"/>
                    <a:pt x="2127" y="8935"/>
                    <a:pt x="2139" y="9020"/>
                  </a:cubicBezTo>
                  <a:cubicBezTo>
                    <a:pt x="2150" y="9106"/>
                    <a:pt x="2183" y="9187"/>
                    <a:pt x="2218" y="9266"/>
                  </a:cubicBezTo>
                  <a:cubicBezTo>
                    <a:pt x="2253" y="9345"/>
                    <a:pt x="2293" y="9422"/>
                    <a:pt x="2325" y="9502"/>
                  </a:cubicBezTo>
                  <a:cubicBezTo>
                    <a:pt x="2358" y="9582"/>
                    <a:pt x="2384" y="9666"/>
                    <a:pt x="2389" y="9754"/>
                  </a:cubicBezTo>
                  <a:cubicBezTo>
                    <a:pt x="2391" y="9797"/>
                    <a:pt x="2387" y="9841"/>
                    <a:pt x="2378" y="9884"/>
                  </a:cubicBezTo>
                  <a:cubicBezTo>
                    <a:pt x="2368" y="9926"/>
                    <a:pt x="2353" y="9967"/>
                    <a:pt x="2334" y="10006"/>
                  </a:cubicBezTo>
                  <a:cubicBezTo>
                    <a:pt x="2296" y="10085"/>
                    <a:pt x="2241" y="10154"/>
                    <a:pt x="2179" y="10214"/>
                  </a:cubicBezTo>
                  <a:cubicBezTo>
                    <a:pt x="2117" y="10275"/>
                    <a:pt x="2044" y="10323"/>
                    <a:pt x="1971" y="10368"/>
                  </a:cubicBezTo>
                  <a:cubicBezTo>
                    <a:pt x="1896" y="10414"/>
                    <a:pt x="1820" y="10455"/>
                    <a:pt x="1747" y="10501"/>
                  </a:cubicBezTo>
                  <a:cubicBezTo>
                    <a:pt x="1711" y="10524"/>
                    <a:pt x="1675" y="10549"/>
                    <a:pt x="1641" y="10575"/>
                  </a:cubicBezTo>
                  <a:cubicBezTo>
                    <a:pt x="1607" y="10602"/>
                    <a:pt x="1574" y="10630"/>
                    <a:pt x="1542" y="10659"/>
                  </a:cubicBezTo>
                  <a:cubicBezTo>
                    <a:pt x="1413" y="10774"/>
                    <a:pt x="1287" y="10894"/>
                    <a:pt x="1167" y="11019"/>
                  </a:cubicBezTo>
                  <a:cubicBezTo>
                    <a:pt x="927" y="11267"/>
                    <a:pt x="708" y="11538"/>
                    <a:pt x="512" y="11822"/>
                  </a:cubicBezTo>
                  <a:cubicBezTo>
                    <a:pt x="317" y="12108"/>
                    <a:pt x="146" y="12415"/>
                    <a:pt x="57" y="12751"/>
                  </a:cubicBezTo>
                  <a:cubicBezTo>
                    <a:pt x="13" y="12918"/>
                    <a:pt x="-9" y="13091"/>
                    <a:pt x="5" y="13264"/>
                  </a:cubicBezTo>
                  <a:cubicBezTo>
                    <a:pt x="17" y="13437"/>
                    <a:pt x="66" y="13608"/>
                    <a:pt x="149" y="13759"/>
                  </a:cubicBezTo>
                  <a:cubicBezTo>
                    <a:pt x="66" y="13608"/>
                    <a:pt x="17" y="13437"/>
                    <a:pt x="4" y="13264"/>
                  </a:cubicBezTo>
                  <a:cubicBezTo>
                    <a:pt x="-10" y="13091"/>
                    <a:pt x="12" y="12918"/>
                    <a:pt x="55" y="12751"/>
                  </a:cubicBezTo>
                  <a:cubicBezTo>
                    <a:pt x="145" y="12415"/>
                    <a:pt x="316" y="12107"/>
                    <a:pt x="510" y="11822"/>
                  </a:cubicBezTo>
                  <a:cubicBezTo>
                    <a:pt x="707" y="11536"/>
                    <a:pt x="925" y="11266"/>
                    <a:pt x="1165" y="11016"/>
                  </a:cubicBezTo>
                  <a:cubicBezTo>
                    <a:pt x="1285" y="10891"/>
                    <a:pt x="1409" y="10771"/>
                    <a:pt x="1539" y="10656"/>
                  </a:cubicBezTo>
                  <a:cubicBezTo>
                    <a:pt x="1572" y="10628"/>
                    <a:pt x="1604" y="10599"/>
                    <a:pt x="1639" y="10572"/>
                  </a:cubicBezTo>
                  <a:cubicBezTo>
                    <a:pt x="1673" y="10545"/>
                    <a:pt x="1708" y="10521"/>
                    <a:pt x="1745" y="10498"/>
                  </a:cubicBezTo>
                  <a:cubicBezTo>
                    <a:pt x="1818" y="10451"/>
                    <a:pt x="1894" y="10410"/>
                    <a:pt x="1968" y="10364"/>
                  </a:cubicBezTo>
                  <a:cubicBezTo>
                    <a:pt x="2042" y="10320"/>
                    <a:pt x="2114" y="10271"/>
                    <a:pt x="2176" y="10211"/>
                  </a:cubicBezTo>
                  <a:cubicBezTo>
                    <a:pt x="2238" y="10150"/>
                    <a:pt x="2292" y="10082"/>
                    <a:pt x="2329" y="10004"/>
                  </a:cubicBezTo>
                  <a:cubicBezTo>
                    <a:pt x="2348" y="9965"/>
                    <a:pt x="2363" y="9924"/>
                    <a:pt x="2373" y="9882"/>
                  </a:cubicBezTo>
                  <a:cubicBezTo>
                    <a:pt x="2382" y="9840"/>
                    <a:pt x="2385" y="9797"/>
                    <a:pt x="2383" y="9754"/>
                  </a:cubicBezTo>
                  <a:cubicBezTo>
                    <a:pt x="2379" y="9668"/>
                    <a:pt x="2353" y="9584"/>
                    <a:pt x="2320" y="9504"/>
                  </a:cubicBezTo>
                  <a:cubicBezTo>
                    <a:pt x="2287" y="9424"/>
                    <a:pt x="2249" y="9347"/>
                    <a:pt x="2213" y="9268"/>
                  </a:cubicBezTo>
                  <a:cubicBezTo>
                    <a:pt x="2178" y="9189"/>
                    <a:pt x="2144" y="9107"/>
                    <a:pt x="2133" y="9021"/>
                  </a:cubicBezTo>
                  <a:cubicBezTo>
                    <a:pt x="2120" y="8935"/>
                    <a:pt x="2138" y="8843"/>
                    <a:pt x="2186" y="8771"/>
                  </a:cubicBezTo>
                  <a:cubicBezTo>
                    <a:pt x="2236" y="8697"/>
                    <a:pt x="2314" y="8650"/>
                    <a:pt x="2392" y="8615"/>
                  </a:cubicBezTo>
                  <a:cubicBezTo>
                    <a:pt x="2472" y="8580"/>
                    <a:pt x="2554" y="8552"/>
                    <a:pt x="2631" y="8512"/>
                  </a:cubicBezTo>
                  <a:cubicBezTo>
                    <a:pt x="2707" y="8473"/>
                    <a:pt x="2779" y="8423"/>
                    <a:pt x="2842" y="8364"/>
                  </a:cubicBezTo>
                  <a:cubicBezTo>
                    <a:pt x="2968" y="8246"/>
                    <a:pt x="3053" y="8088"/>
                    <a:pt x="3096" y="7922"/>
                  </a:cubicBezTo>
                  <a:cubicBezTo>
                    <a:pt x="3140" y="7754"/>
                    <a:pt x="3148" y="7579"/>
                    <a:pt x="3140" y="7407"/>
                  </a:cubicBezTo>
                  <a:cubicBezTo>
                    <a:pt x="3132" y="7234"/>
                    <a:pt x="3105" y="7063"/>
                    <a:pt x="3081" y="6892"/>
                  </a:cubicBezTo>
                  <a:cubicBezTo>
                    <a:pt x="3057" y="6720"/>
                    <a:pt x="3018" y="6552"/>
                    <a:pt x="2983" y="6382"/>
                  </a:cubicBezTo>
                  <a:cubicBezTo>
                    <a:pt x="2949" y="6212"/>
                    <a:pt x="2918" y="6041"/>
                    <a:pt x="2905" y="5868"/>
                  </a:cubicBezTo>
                  <a:cubicBezTo>
                    <a:pt x="2891" y="5695"/>
                    <a:pt x="2892" y="5522"/>
                    <a:pt x="2909" y="5349"/>
                  </a:cubicBezTo>
                  <a:cubicBezTo>
                    <a:pt x="2926" y="5177"/>
                    <a:pt x="2958" y="5004"/>
                    <a:pt x="3025" y="4843"/>
                  </a:cubicBezTo>
                  <a:cubicBezTo>
                    <a:pt x="3057" y="4763"/>
                    <a:pt x="3103" y="4688"/>
                    <a:pt x="3155" y="4619"/>
                  </a:cubicBezTo>
                  <a:cubicBezTo>
                    <a:pt x="3207" y="4549"/>
                    <a:pt x="3264" y="4484"/>
                    <a:pt x="3326" y="4423"/>
                  </a:cubicBezTo>
                  <a:cubicBezTo>
                    <a:pt x="3450" y="4301"/>
                    <a:pt x="3586" y="4194"/>
                    <a:pt x="3720" y="4084"/>
                  </a:cubicBezTo>
                  <a:cubicBezTo>
                    <a:pt x="3854" y="3974"/>
                    <a:pt x="3983" y="3858"/>
                    <a:pt x="4096" y="3728"/>
                  </a:cubicBezTo>
                  <a:cubicBezTo>
                    <a:pt x="4155" y="3664"/>
                    <a:pt x="4208" y="3596"/>
                    <a:pt x="4260" y="3526"/>
                  </a:cubicBezTo>
                  <a:cubicBezTo>
                    <a:pt x="4310" y="3456"/>
                    <a:pt x="4360" y="3385"/>
                    <a:pt x="4401" y="3309"/>
                  </a:cubicBezTo>
                  <a:cubicBezTo>
                    <a:pt x="4444" y="3234"/>
                    <a:pt x="4483" y="3156"/>
                    <a:pt x="4514" y="3076"/>
                  </a:cubicBezTo>
                  <a:cubicBezTo>
                    <a:pt x="4546" y="2996"/>
                    <a:pt x="4570" y="2912"/>
                    <a:pt x="4589" y="2828"/>
                  </a:cubicBezTo>
                  <a:cubicBezTo>
                    <a:pt x="4625" y="2659"/>
                    <a:pt x="4635" y="2484"/>
                    <a:pt x="4614" y="2312"/>
                  </a:cubicBezTo>
                  <a:cubicBezTo>
                    <a:pt x="4602" y="2227"/>
                    <a:pt x="4583" y="2141"/>
                    <a:pt x="4545" y="2063"/>
                  </a:cubicBezTo>
                  <a:cubicBezTo>
                    <a:pt x="4506" y="1986"/>
                    <a:pt x="4452" y="1917"/>
                    <a:pt x="4396" y="1853"/>
                  </a:cubicBezTo>
                  <a:cubicBezTo>
                    <a:pt x="4279" y="1724"/>
                    <a:pt x="4149" y="1610"/>
                    <a:pt x="4006" y="1510"/>
                  </a:cubicBezTo>
                  <a:cubicBezTo>
                    <a:pt x="3722" y="1314"/>
                    <a:pt x="3430" y="1123"/>
                    <a:pt x="3184" y="878"/>
                  </a:cubicBezTo>
                  <a:cubicBezTo>
                    <a:pt x="3061" y="756"/>
                    <a:pt x="2950" y="622"/>
                    <a:pt x="2858" y="475"/>
                  </a:cubicBezTo>
                  <a:cubicBezTo>
                    <a:pt x="2768" y="327"/>
                    <a:pt x="2699" y="167"/>
                    <a:pt x="265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3638520" y="223200"/>
              <a:ext cx="1562400" cy="4926240"/>
            </a:xfrm>
            <a:custGeom>
              <a:rect b="b" l="l" r="r" t="t"/>
              <a:pathLst>
                <a:path extrusionOk="0" h="13684" w="4340">
                  <a:moveTo>
                    <a:pt x="2325" y="0"/>
                  </a:moveTo>
                  <a:cubicBezTo>
                    <a:pt x="2361" y="167"/>
                    <a:pt x="2415" y="329"/>
                    <a:pt x="2492" y="482"/>
                  </a:cubicBezTo>
                  <a:cubicBezTo>
                    <a:pt x="2568" y="634"/>
                    <a:pt x="2666" y="774"/>
                    <a:pt x="2778" y="903"/>
                  </a:cubicBezTo>
                  <a:cubicBezTo>
                    <a:pt x="2890" y="1030"/>
                    <a:pt x="3017" y="1146"/>
                    <a:pt x="3152" y="1249"/>
                  </a:cubicBezTo>
                  <a:cubicBezTo>
                    <a:pt x="3287" y="1352"/>
                    <a:pt x="3429" y="1446"/>
                    <a:pt x="3572" y="1537"/>
                  </a:cubicBezTo>
                  <a:cubicBezTo>
                    <a:pt x="3644" y="1584"/>
                    <a:pt x="3717" y="1627"/>
                    <a:pt x="3787" y="1676"/>
                  </a:cubicBezTo>
                  <a:cubicBezTo>
                    <a:pt x="3855" y="1726"/>
                    <a:pt x="3921" y="1780"/>
                    <a:pt x="3984" y="1838"/>
                  </a:cubicBezTo>
                  <a:cubicBezTo>
                    <a:pt x="4046" y="1896"/>
                    <a:pt x="4106" y="1957"/>
                    <a:pt x="4159" y="2024"/>
                  </a:cubicBezTo>
                  <a:cubicBezTo>
                    <a:pt x="4212" y="2089"/>
                    <a:pt x="4258" y="2163"/>
                    <a:pt x="4287" y="2244"/>
                  </a:cubicBezTo>
                  <a:cubicBezTo>
                    <a:pt x="4343" y="2405"/>
                    <a:pt x="4347" y="2580"/>
                    <a:pt x="4334" y="2749"/>
                  </a:cubicBezTo>
                  <a:cubicBezTo>
                    <a:pt x="4333" y="2770"/>
                    <a:pt x="4329" y="2791"/>
                    <a:pt x="4327" y="2812"/>
                  </a:cubicBezTo>
                  <a:cubicBezTo>
                    <a:pt x="4324" y="2833"/>
                    <a:pt x="4321" y="2854"/>
                    <a:pt x="4317" y="2875"/>
                  </a:cubicBezTo>
                  <a:cubicBezTo>
                    <a:pt x="4308" y="2917"/>
                    <a:pt x="4301" y="2959"/>
                    <a:pt x="4289" y="3000"/>
                  </a:cubicBezTo>
                  <a:cubicBezTo>
                    <a:pt x="4269" y="3083"/>
                    <a:pt x="4239" y="3163"/>
                    <a:pt x="4204" y="3241"/>
                  </a:cubicBezTo>
                  <a:cubicBezTo>
                    <a:pt x="4170" y="3319"/>
                    <a:pt x="4128" y="3393"/>
                    <a:pt x="4085" y="3467"/>
                  </a:cubicBezTo>
                  <a:cubicBezTo>
                    <a:pt x="4039" y="3538"/>
                    <a:pt x="3991" y="3608"/>
                    <a:pt x="3937" y="3674"/>
                  </a:cubicBezTo>
                  <a:cubicBezTo>
                    <a:pt x="3911" y="3708"/>
                    <a:pt x="3883" y="3740"/>
                    <a:pt x="3855" y="3773"/>
                  </a:cubicBezTo>
                  <a:cubicBezTo>
                    <a:pt x="3827" y="3804"/>
                    <a:pt x="3799" y="3837"/>
                    <a:pt x="3769" y="3867"/>
                  </a:cubicBezTo>
                  <a:cubicBezTo>
                    <a:pt x="3711" y="3930"/>
                    <a:pt x="3649" y="3988"/>
                    <a:pt x="3585" y="4044"/>
                  </a:cubicBezTo>
                  <a:cubicBezTo>
                    <a:pt x="3457" y="4157"/>
                    <a:pt x="3321" y="4259"/>
                    <a:pt x="3190" y="4368"/>
                  </a:cubicBezTo>
                  <a:cubicBezTo>
                    <a:pt x="3060" y="4476"/>
                    <a:pt x="2934" y="4593"/>
                    <a:pt x="2832" y="4728"/>
                  </a:cubicBezTo>
                  <a:cubicBezTo>
                    <a:pt x="2728" y="4863"/>
                    <a:pt x="2665" y="5025"/>
                    <a:pt x="2623" y="5189"/>
                  </a:cubicBezTo>
                  <a:cubicBezTo>
                    <a:pt x="2583" y="5354"/>
                    <a:pt x="2563" y="5523"/>
                    <a:pt x="2558" y="5693"/>
                  </a:cubicBezTo>
                  <a:cubicBezTo>
                    <a:pt x="2554" y="5863"/>
                    <a:pt x="2565" y="6033"/>
                    <a:pt x="2585" y="6202"/>
                  </a:cubicBezTo>
                  <a:cubicBezTo>
                    <a:pt x="2606" y="6371"/>
                    <a:pt x="2635" y="6539"/>
                    <a:pt x="2658" y="6707"/>
                  </a:cubicBezTo>
                  <a:cubicBezTo>
                    <a:pt x="2671" y="6792"/>
                    <a:pt x="2679" y="6876"/>
                    <a:pt x="2688" y="6960"/>
                  </a:cubicBezTo>
                  <a:cubicBezTo>
                    <a:pt x="2698" y="7045"/>
                    <a:pt x="2707" y="7130"/>
                    <a:pt x="2714" y="7215"/>
                  </a:cubicBezTo>
                  <a:cubicBezTo>
                    <a:pt x="2728" y="7384"/>
                    <a:pt x="2733" y="7556"/>
                    <a:pt x="2712" y="7725"/>
                  </a:cubicBezTo>
                  <a:cubicBezTo>
                    <a:pt x="2693" y="7894"/>
                    <a:pt x="2644" y="8062"/>
                    <a:pt x="2553" y="8208"/>
                  </a:cubicBezTo>
                  <a:cubicBezTo>
                    <a:pt x="2508" y="8280"/>
                    <a:pt x="2451" y="8345"/>
                    <a:pt x="2386" y="8401"/>
                  </a:cubicBezTo>
                  <a:cubicBezTo>
                    <a:pt x="2321" y="8456"/>
                    <a:pt x="2248" y="8501"/>
                    <a:pt x="2172" y="8539"/>
                  </a:cubicBezTo>
                  <a:cubicBezTo>
                    <a:pt x="2096" y="8578"/>
                    <a:pt x="2017" y="8610"/>
                    <a:pt x="1950" y="8662"/>
                  </a:cubicBezTo>
                  <a:cubicBezTo>
                    <a:pt x="1917" y="8688"/>
                    <a:pt x="1887" y="8720"/>
                    <a:pt x="1866" y="8756"/>
                  </a:cubicBezTo>
                  <a:cubicBezTo>
                    <a:pt x="1845" y="8792"/>
                    <a:pt x="1832" y="8833"/>
                    <a:pt x="1825" y="8875"/>
                  </a:cubicBezTo>
                  <a:cubicBezTo>
                    <a:pt x="1813" y="8959"/>
                    <a:pt x="1835" y="9044"/>
                    <a:pt x="1866" y="9122"/>
                  </a:cubicBezTo>
                  <a:cubicBezTo>
                    <a:pt x="1897" y="9201"/>
                    <a:pt x="1937" y="9276"/>
                    <a:pt x="1975" y="9352"/>
                  </a:cubicBezTo>
                  <a:cubicBezTo>
                    <a:pt x="2014" y="9428"/>
                    <a:pt x="2052" y="9505"/>
                    <a:pt x="2078" y="9587"/>
                  </a:cubicBezTo>
                  <a:cubicBezTo>
                    <a:pt x="2090" y="9627"/>
                    <a:pt x="2100" y="9669"/>
                    <a:pt x="2104" y="9712"/>
                  </a:cubicBezTo>
                  <a:cubicBezTo>
                    <a:pt x="2107" y="9754"/>
                    <a:pt x="2106" y="9797"/>
                    <a:pt x="2098" y="9839"/>
                  </a:cubicBezTo>
                  <a:cubicBezTo>
                    <a:pt x="2084" y="9924"/>
                    <a:pt x="2047" y="10003"/>
                    <a:pt x="1997" y="10073"/>
                  </a:cubicBezTo>
                  <a:cubicBezTo>
                    <a:pt x="1948" y="10142"/>
                    <a:pt x="1887" y="10203"/>
                    <a:pt x="1818" y="10254"/>
                  </a:cubicBezTo>
                  <a:cubicBezTo>
                    <a:pt x="1750" y="10305"/>
                    <a:pt x="1677" y="10349"/>
                    <a:pt x="1606" y="10397"/>
                  </a:cubicBezTo>
                  <a:cubicBezTo>
                    <a:pt x="1572" y="10421"/>
                    <a:pt x="1538" y="10446"/>
                    <a:pt x="1505" y="10473"/>
                  </a:cubicBezTo>
                  <a:cubicBezTo>
                    <a:pt x="1472" y="10500"/>
                    <a:pt x="1442" y="10531"/>
                    <a:pt x="1412" y="10562"/>
                  </a:cubicBezTo>
                  <a:cubicBezTo>
                    <a:pt x="1294" y="10683"/>
                    <a:pt x="1179" y="10809"/>
                    <a:pt x="1068" y="10938"/>
                  </a:cubicBezTo>
                  <a:cubicBezTo>
                    <a:pt x="849" y="11197"/>
                    <a:pt x="654" y="11478"/>
                    <a:pt x="471" y="11764"/>
                  </a:cubicBezTo>
                  <a:cubicBezTo>
                    <a:pt x="290" y="12052"/>
                    <a:pt x="133" y="12359"/>
                    <a:pt x="51" y="12690"/>
                  </a:cubicBezTo>
                  <a:cubicBezTo>
                    <a:pt x="11" y="12855"/>
                    <a:pt x="-8" y="13026"/>
                    <a:pt x="4" y="13196"/>
                  </a:cubicBezTo>
                  <a:cubicBezTo>
                    <a:pt x="17" y="13365"/>
                    <a:pt x="64" y="13533"/>
                    <a:pt x="143" y="13684"/>
                  </a:cubicBezTo>
                  <a:cubicBezTo>
                    <a:pt x="63" y="13533"/>
                    <a:pt x="17" y="13365"/>
                    <a:pt x="4" y="13196"/>
                  </a:cubicBezTo>
                  <a:cubicBezTo>
                    <a:pt x="-9" y="13026"/>
                    <a:pt x="10" y="12855"/>
                    <a:pt x="50" y="12689"/>
                  </a:cubicBezTo>
                  <a:cubicBezTo>
                    <a:pt x="131" y="12358"/>
                    <a:pt x="289" y="12051"/>
                    <a:pt x="470" y="11764"/>
                  </a:cubicBezTo>
                  <a:cubicBezTo>
                    <a:pt x="652" y="11476"/>
                    <a:pt x="846" y="11196"/>
                    <a:pt x="1066" y="10936"/>
                  </a:cubicBezTo>
                  <a:cubicBezTo>
                    <a:pt x="1177" y="10806"/>
                    <a:pt x="1291" y="10680"/>
                    <a:pt x="1410" y="10558"/>
                  </a:cubicBezTo>
                  <a:cubicBezTo>
                    <a:pt x="1440" y="10528"/>
                    <a:pt x="1470" y="10498"/>
                    <a:pt x="1502" y="10470"/>
                  </a:cubicBezTo>
                  <a:cubicBezTo>
                    <a:pt x="1534" y="10443"/>
                    <a:pt x="1569" y="10418"/>
                    <a:pt x="1605" y="10394"/>
                  </a:cubicBezTo>
                  <a:cubicBezTo>
                    <a:pt x="1674" y="10345"/>
                    <a:pt x="1748" y="10301"/>
                    <a:pt x="1816" y="10250"/>
                  </a:cubicBezTo>
                  <a:cubicBezTo>
                    <a:pt x="1883" y="10200"/>
                    <a:pt x="1945" y="10139"/>
                    <a:pt x="1993" y="10070"/>
                  </a:cubicBezTo>
                  <a:cubicBezTo>
                    <a:pt x="2043" y="10001"/>
                    <a:pt x="2079" y="9922"/>
                    <a:pt x="2093" y="9839"/>
                  </a:cubicBezTo>
                  <a:cubicBezTo>
                    <a:pt x="2100" y="9797"/>
                    <a:pt x="2102" y="9754"/>
                    <a:pt x="2098" y="9712"/>
                  </a:cubicBezTo>
                  <a:cubicBezTo>
                    <a:pt x="2094" y="9670"/>
                    <a:pt x="2085" y="9629"/>
                    <a:pt x="2072" y="9588"/>
                  </a:cubicBezTo>
                  <a:cubicBezTo>
                    <a:pt x="2047" y="9507"/>
                    <a:pt x="2009" y="9431"/>
                    <a:pt x="1971" y="9355"/>
                  </a:cubicBezTo>
                  <a:cubicBezTo>
                    <a:pt x="1932" y="9279"/>
                    <a:pt x="1891" y="9204"/>
                    <a:pt x="1860" y="9124"/>
                  </a:cubicBezTo>
                  <a:cubicBezTo>
                    <a:pt x="1829" y="9045"/>
                    <a:pt x="1807" y="8960"/>
                    <a:pt x="1820" y="8874"/>
                  </a:cubicBezTo>
                  <a:cubicBezTo>
                    <a:pt x="1825" y="8831"/>
                    <a:pt x="1839" y="8790"/>
                    <a:pt x="1861" y="8753"/>
                  </a:cubicBezTo>
                  <a:cubicBezTo>
                    <a:pt x="1883" y="8716"/>
                    <a:pt x="1912" y="8683"/>
                    <a:pt x="1946" y="8657"/>
                  </a:cubicBezTo>
                  <a:cubicBezTo>
                    <a:pt x="2013" y="8603"/>
                    <a:pt x="2093" y="8571"/>
                    <a:pt x="2169" y="8532"/>
                  </a:cubicBezTo>
                  <a:cubicBezTo>
                    <a:pt x="2244" y="8495"/>
                    <a:pt x="2317" y="8451"/>
                    <a:pt x="2382" y="8395"/>
                  </a:cubicBezTo>
                  <a:cubicBezTo>
                    <a:pt x="2446" y="8340"/>
                    <a:pt x="2502" y="8275"/>
                    <a:pt x="2547" y="8204"/>
                  </a:cubicBezTo>
                  <a:cubicBezTo>
                    <a:pt x="2637" y="8059"/>
                    <a:pt x="2686" y="7893"/>
                    <a:pt x="2705" y="7724"/>
                  </a:cubicBezTo>
                  <a:cubicBezTo>
                    <a:pt x="2725" y="7555"/>
                    <a:pt x="2719" y="7384"/>
                    <a:pt x="2706" y="7216"/>
                  </a:cubicBezTo>
                  <a:cubicBezTo>
                    <a:pt x="2698" y="7131"/>
                    <a:pt x="2689" y="7046"/>
                    <a:pt x="2680" y="6961"/>
                  </a:cubicBezTo>
                  <a:cubicBezTo>
                    <a:pt x="2670" y="6877"/>
                    <a:pt x="2661" y="6792"/>
                    <a:pt x="2649" y="6708"/>
                  </a:cubicBezTo>
                  <a:cubicBezTo>
                    <a:pt x="2627" y="6540"/>
                    <a:pt x="2597" y="6372"/>
                    <a:pt x="2577" y="6203"/>
                  </a:cubicBezTo>
                  <a:cubicBezTo>
                    <a:pt x="2557" y="6034"/>
                    <a:pt x="2546" y="5863"/>
                    <a:pt x="2550" y="5693"/>
                  </a:cubicBezTo>
                  <a:cubicBezTo>
                    <a:pt x="2555" y="5523"/>
                    <a:pt x="2576" y="5353"/>
                    <a:pt x="2616" y="5187"/>
                  </a:cubicBezTo>
                  <a:cubicBezTo>
                    <a:pt x="2658" y="5023"/>
                    <a:pt x="2721" y="4859"/>
                    <a:pt x="2827" y="4724"/>
                  </a:cubicBezTo>
                  <a:cubicBezTo>
                    <a:pt x="2929" y="4588"/>
                    <a:pt x="3055" y="4472"/>
                    <a:pt x="3186" y="4363"/>
                  </a:cubicBezTo>
                  <a:cubicBezTo>
                    <a:pt x="3317" y="4254"/>
                    <a:pt x="3454" y="4153"/>
                    <a:pt x="3581" y="4040"/>
                  </a:cubicBezTo>
                  <a:cubicBezTo>
                    <a:pt x="3645" y="3984"/>
                    <a:pt x="3707" y="3926"/>
                    <a:pt x="3766" y="3863"/>
                  </a:cubicBezTo>
                  <a:cubicBezTo>
                    <a:pt x="3795" y="3833"/>
                    <a:pt x="3823" y="3801"/>
                    <a:pt x="3851" y="3770"/>
                  </a:cubicBezTo>
                  <a:cubicBezTo>
                    <a:pt x="3879" y="3737"/>
                    <a:pt x="3907" y="3705"/>
                    <a:pt x="3933" y="3671"/>
                  </a:cubicBezTo>
                  <a:cubicBezTo>
                    <a:pt x="3987" y="3606"/>
                    <a:pt x="4035" y="3535"/>
                    <a:pt x="4081" y="3463"/>
                  </a:cubicBezTo>
                  <a:cubicBezTo>
                    <a:pt x="4124" y="3391"/>
                    <a:pt x="4166" y="3317"/>
                    <a:pt x="4200" y="3239"/>
                  </a:cubicBezTo>
                  <a:cubicBezTo>
                    <a:pt x="4234" y="3161"/>
                    <a:pt x="4264" y="3081"/>
                    <a:pt x="4285" y="2999"/>
                  </a:cubicBezTo>
                  <a:cubicBezTo>
                    <a:pt x="4297" y="2959"/>
                    <a:pt x="4304" y="2917"/>
                    <a:pt x="4313" y="2875"/>
                  </a:cubicBezTo>
                  <a:cubicBezTo>
                    <a:pt x="4317" y="2854"/>
                    <a:pt x="4320" y="2833"/>
                    <a:pt x="4323" y="2812"/>
                  </a:cubicBezTo>
                  <a:cubicBezTo>
                    <a:pt x="4325" y="2791"/>
                    <a:pt x="4329" y="2770"/>
                    <a:pt x="4330" y="2749"/>
                  </a:cubicBezTo>
                  <a:cubicBezTo>
                    <a:pt x="4343" y="2580"/>
                    <a:pt x="4340" y="2406"/>
                    <a:pt x="4283" y="2245"/>
                  </a:cubicBezTo>
                  <a:cubicBezTo>
                    <a:pt x="4256" y="2165"/>
                    <a:pt x="4210" y="2092"/>
                    <a:pt x="4156" y="2026"/>
                  </a:cubicBezTo>
                  <a:cubicBezTo>
                    <a:pt x="4103" y="1959"/>
                    <a:pt x="4044" y="1898"/>
                    <a:pt x="3982" y="1840"/>
                  </a:cubicBezTo>
                  <a:cubicBezTo>
                    <a:pt x="3919" y="1782"/>
                    <a:pt x="3854" y="1728"/>
                    <a:pt x="3785" y="1678"/>
                  </a:cubicBezTo>
                  <a:cubicBezTo>
                    <a:pt x="3715" y="1629"/>
                    <a:pt x="3642" y="1585"/>
                    <a:pt x="3571" y="1539"/>
                  </a:cubicBezTo>
                  <a:cubicBezTo>
                    <a:pt x="3428" y="1447"/>
                    <a:pt x="3286" y="1354"/>
                    <a:pt x="3151" y="1250"/>
                  </a:cubicBezTo>
                  <a:cubicBezTo>
                    <a:pt x="3015" y="1147"/>
                    <a:pt x="2889" y="1031"/>
                    <a:pt x="2777" y="903"/>
                  </a:cubicBezTo>
                  <a:cubicBezTo>
                    <a:pt x="2665" y="775"/>
                    <a:pt x="2567" y="635"/>
                    <a:pt x="2491" y="482"/>
                  </a:cubicBezTo>
                  <a:cubicBezTo>
                    <a:pt x="2415" y="329"/>
                    <a:pt x="2361" y="167"/>
                    <a:pt x="232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3747600" y="234000"/>
              <a:ext cx="1459080" cy="4898520"/>
            </a:xfrm>
            <a:custGeom>
              <a:rect b="b" l="l" r="r" t="t"/>
              <a:pathLst>
                <a:path extrusionOk="0" h="13607" w="4053">
                  <a:moveTo>
                    <a:pt x="1998" y="0"/>
                  </a:moveTo>
                  <a:cubicBezTo>
                    <a:pt x="2025" y="166"/>
                    <a:pt x="2066" y="329"/>
                    <a:pt x="2128" y="485"/>
                  </a:cubicBezTo>
                  <a:cubicBezTo>
                    <a:pt x="2190" y="641"/>
                    <a:pt x="2274" y="786"/>
                    <a:pt x="2376" y="920"/>
                  </a:cubicBezTo>
                  <a:cubicBezTo>
                    <a:pt x="2477" y="1054"/>
                    <a:pt x="2594" y="1175"/>
                    <a:pt x="2723" y="1282"/>
                  </a:cubicBezTo>
                  <a:cubicBezTo>
                    <a:pt x="2851" y="1389"/>
                    <a:pt x="2990" y="1483"/>
                    <a:pt x="3132" y="1572"/>
                  </a:cubicBezTo>
                  <a:cubicBezTo>
                    <a:pt x="3203" y="1616"/>
                    <a:pt x="3275" y="1659"/>
                    <a:pt x="3348" y="1702"/>
                  </a:cubicBezTo>
                  <a:cubicBezTo>
                    <a:pt x="3383" y="1723"/>
                    <a:pt x="3420" y="1744"/>
                    <a:pt x="3455" y="1766"/>
                  </a:cubicBezTo>
                  <a:cubicBezTo>
                    <a:pt x="3490" y="1789"/>
                    <a:pt x="3525" y="1812"/>
                    <a:pt x="3558" y="1838"/>
                  </a:cubicBezTo>
                  <a:cubicBezTo>
                    <a:pt x="3625" y="1889"/>
                    <a:pt x="3688" y="1944"/>
                    <a:pt x="3748" y="2003"/>
                  </a:cubicBezTo>
                  <a:cubicBezTo>
                    <a:pt x="3807" y="2062"/>
                    <a:pt x="3864" y="2124"/>
                    <a:pt x="3912" y="2193"/>
                  </a:cubicBezTo>
                  <a:cubicBezTo>
                    <a:pt x="3937" y="2227"/>
                    <a:pt x="3957" y="2264"/>
                    <a:pt x="3975" y="2302"/>
                  </a:cubicBezTo>
                  <a:cubicBezTo>
                    <a:pt x="3992" y="2340"/>
                    <a:pt x="4007" y="2379"/>
                    <a:pt x="4017" y="2420"/>
                  </a:cubicBezTo>
                  <a:cubicBezTo>
                    <a:pt x="4039" y="2501"/>
                    <a:pt x="4050" y="2584"/>
                    <a:pt x="4053" y="2668"/>
                  </a:cubicBezTo>
                  <a:cubicBezTo>
                    <a:pt x="4057" y="2836"/>
                    <a:pt x="4035" y="3005"/>
                    <a:pt x="3984" y="3164"/>
                  </a:cubicBezTo>
                  <a:cubicBezTo>
                    <a:pt x="3960" y="3244"/>
                    <a:pt x="3927" y="3322"/>
                    <a:pt x="3891" y="3398"/>
                  </a:cubicBezTo>
                  <a:cubicBezTo>
                    <a:pt x="3852" y="3472"/>
                    <a:pt x="3811" y="3545"/>
                    <a:pt x="3762" y="3614"/>
                  </a:cubicBezTo>
                  <a:cubicBezTo>
                    <a:pt x="3669" y="3753"/>
                    <a:pt x="3557" y="3879"/>
                    <a:pt x="3439" y="3998"/>
                  </a:cubicBezTo>
                  <a:cubicBezTo>
                    <a:pt x="3201" y="4235"/>
                    <a:pt x="2912" y="4412"/>
                    <a:pt x="2670" y="4644"/>
                  </a:cubicBezTo>
                  <a:cubicBezTo>
                    <a:pt x="2610" y="4703"/>
                    <a:pt x="2553" y="4764"/>
                    <a:pt x="2503" y="4830"/>
                  </a:cubicBezTo>
                  <a:cubicBezTo>
                    <a:pt x="2452" y="4896"/>
                    <a:pt x="2409" y="4969"/>
                    <a:pt x="2374" y="5045"/>
                  </a:cubicBezTo>
                  <a:cubicBezTo>
                    <a:pt x="2304" y="5196"/>
                    <a:pt x="2261" y="5359"/>
                    <a:pt x="2234" y="5524"/>
                  </a:cubicBezTo>
                  <a:cubicBezTo>
                    <a:pt x="2207" y="5690"/>
                    <a:pt x="2202" y="5858"/>
                    <a:pt x="2206" y="6025"/>
                  </a:cubicBezTo>
                  <a:cubicBezTo>
                    <a:pt x="2209" y="6192"/>
                    <a:pt x="2223" y="6358"/>
                    <a:pt x="2239" y="6526"/>
                  </a:cubicBezTo>
                  <a:cubicBezTo>
                    <a:pt x="2247" y="6609"/>
                    <a:pt x="2255" y="6692"/>
                    <a:pt x="2261" y="6775"/>
                  </a:cubicBezTo>
                  <a:lnTo>
                    <a:pt x="2281" y="7026"/>
                  </a:lnTo>
                  <a:cubicBezTo>
                    <a:pt x="2294" y="7193"/>
                    <a:pt x="2306" y="7360"/>
                    <a:pt x="2300" y="7528"/>
                  </a:cubicBezTo>
                  <a:cubicBezTo>
                    <a:pt x="2294" y="7695"/>
                    <a:pt x="2272" y="7864"/>
                    <a:pt x="2215" y="8023"/>
                  </a:cubicBezTo>
                  <a:cubicBezTo>
                    <a:pt x="2160" y="8181"/>
                    <a:pt x="2062" y="8325"/>
                    <a:pt x="1930" y="8430"/>
                  </a:cubicBezTo>
                  <a:cubicBezTo>
                    <a:pt x="1865" y="8484"/>
                    <a:pt x="1790" y="8523"/>
                    <a:pt x="1718" y="8566"/>
                  </a:cubicBezTo>
                  <a:cubicBezTo>
                    <a:pt x="1647" y="8608"/>
                    <a:pt x="1577" y="8661"/>
                    <a:pt x="1541" y="8736"/>
                  </a:cubicBezTo>
                  <a:cubicBezTo>
                    <a:pt x="1533" y="8755"/>
                    <a:pt x="1523" y="8774"/>
                    <a:pt x="1520" y="8795"/>
                  </a:cubicBezTo>
                  <a:cubicBezTo>
                    <a:pt x="1515" y="8815"/>
                    <a:pt x="1509" y="8834"/>
                    <a:pt x="1509" y="8855"/>
                  </a:cubicBezTo>
                  <a:lnTo>
                    <a:pt x="1508" y="8887"/>
                  </a:lnTo>
                  <a:lnTo>
                    <a:pt x="1511" y="8918"/>
                  </a:lnTo>
                  <a:cubicBezTo>
                    <a:pt x="1512" y="8939"/>
                    <a:pt x="1517" y="8959"/>
                    <a:pt x="1521" y="8979"/>
                  </a:cubicBezTo>
                  <a:cubicBezTo>
                    <a:pt x="1541" y="9061"/>
                    <a:pt x="1578" y="9136"/>
                    <a:pt x="1618" y="9209"/>
                  </a:cubicBezTo>
                  <a:cubicBezTo>
                    <a:pt x="1657" y="9283"/>
                    <a:pt x="1700" y="9355"/>
                    <a:pt x="1738" y="9431"/>
                  </a:cubicBezTo>
                  <a:cubicBezTo>
                    <a:pt x="1774" y="9506"/>
                    <a:pt x="1807" y="9584"/>
                    <a:pt x="1819" y="9668"/>
                  </a:cubicBezTo>
                  <a:cubicBezTo>
                    <a:pt x="1831" y="9751"/>
                    <a:pt x="1819" y="9837"/>
                    <a:pt x="1790" y="9916"/>
                  </a:cubicBezTo>
                  <a:cubicBezTo>
                    <a:pt x="1760" y="9994"/>
                    <a:pt x="1712" y="10065"/>
                    <a:pt x="1655" y="10127"/>
                  </a:cubicBezTo>
                  <a:cubicBezTo>
                    <a:pt x="1597" y="10187"/>
                    <a:pt x="1528" y="10237"/>
                    <a:pt x="1462" y="10288"/>
                  </a:cubicBezTo>
                  <a:cubicBezTo>
                    <a:pt x="1395" y="10338"/>
                    <a:pt x="1331" y="10393"/>
                    <a:pt x="1279" y="10459"/>
                  </a:cubicBezTo>
                  <a:cubicBezTo>
                    <a:pt x="1174" y="10589"/>
                    <a:pt x="1071" y="10721"/>
                    <a:pt x="971" y="10855"/>
                  </a:cubicBezTo>
                  <a:cubicBezTo>
                    <a:pt x="871" y="10990"/>
                    <a:pt x="780" y="11130"/>
                    <a:pt x="692" y="11272"/>
                  </a:cubicBezTo>
                  <a:cubicBezTo>
                    <a:pt x="603" y="11414"/>
                    <a:pt x="518" y="11559"/>
                    <a:pt x="433" y="11704"/>
                  </a:cubicBezTo>
                  <a:cubicBezTo>
                    <a:pt x="267" y="11993"/>
                    <a:pt x="120" y="12299"/>
                    <a:pt x="46" y="12626"/>
                  </a:cubicBezTo>
                  <a:cubicBezTo>
                    <a:pt x="9" y="12789"/>
                    <a:pt x="-8" y="12957"/>
                    <a:pt x="5" y="13125"/>
                  </a:cubicBezTo>
                  <a:cubicBezTo>
                    <a:pt x="18" y="13292"/>
                    <a:pt x="62" y="13457"/>
                    <a:pt x="136" y="13607"/>
                  </a:cubicBezTo>
                  <a:cubicBezTo>
                    <a:pt x="62" y="13457"/>
                    <a:pt x="17" y="13292"/>
                    <a:pt x="4" y="13125"/>
                  </a:cubicBezTo>
                  <a:cubicBezTo>
                    <a:pt x="-9" y="12957"/>
                    <a:pt x="8" y="12789"/>
                    <a:pt x="45" y="12626"/>
                  </a:cubicBezTo>
                  <a:cubicBezTo>
                    <a:pt x="119" y="12298"/>
                    <a:pt x="265" y="11992"/>
                    <a:pt x="432" y="11702"/>
                  </a:cubicBezTo>
                  <a:cubicBezTo>
                    <a:pt x="516" y="11557"/>
                    <a:pt x="601" y="11414"/>
                    <a:pt x="689" y="11271"/>
                  </a:cubicBezTo>
                  <a:cubicBezTo>
                    <a:pt x="777" y="11128"/>
                    <a:pt x="869" y="10988"/>
                    <a:pt x="968" y="10853"/>
                  </a:cubicBezTo>
                  <a:cubicBezTo>
                    <a:pt x="1067" y="10718"/>
                    <a:pt x="1171" y="10586"/>
                    <a:pt x="1277" y="10456"/>
                  </a:cubicBezTo>
                  <a:cubicBezTo>
                    <a:pt x="1328" y="10389"/>
                    <a:pt x="1392" y="10334"/>
                    <a:pt x="1459" y="10284"/>
                  </a:cubicBezTo>
                  <a:cubicBezTo>
                    <a:pt x="1525" y="10233"/>
                    <a:pt x="1594" y="10184"/>
                    <a:pt x="1651" y="10124"/>
                  </a:cubicBezTo>
                  <a:cubicBezTo>
                    <a:pt x="1709" y="10063"/>
                    <a:pt x="1756" y="9992"/>
                    <a:pt x="1785" y="9914"/>
                  </a:cubicBezTo>
                  <a:cubicBezTo>
                    <a:pt x="1815" y="9836"/>
                    <a:pt x="1826" y="9751"/>
                    <a:pt x="1814" y="9668"/>
                  </a:cubicBezTo>
                  <a:cubicBezTo>
                    <a:pt x="1803" y="9586"/>
                    <a:pt x="1769" y="9507"/>
                    <a:pt x="1733" y="9433"/>
                  </a:cubicBezTo>
                  <a:cubicBezTo>
                    <a:pt x="1695" y="9358"/>
                    <a:pt x="1652" y="9286"/>
                    <a:pt x="1613" y="9212"/>
                  </a:cubicBezTo>
                  <a:cubicBezTo>
                    <a:pt x="1573" y="9138"/>
                    <a:pt x="1535" y="9062"/>
                    <a:pt x="1516" y="8981"/>
                  </a:cubicBezTo>
                  <a:cubicBezTo>
                    <a:pt x="1511" y="8960"/>
                    <a:pt x="1505" y="8939"/>
                    <a:pt x="1504" y="8918"/>
                  </a:cubicBezTo>
                  <a:lnTo>
                    <a:pt x="1502" y="8887"/>
                  </a:lnTo>
                  <a:lnTo>
                    <a:pt x="1504" y="8855"/>
                  </a:lnTo>
                  <a:cubicBezTo>
                    <a:pt x="1504" y="8834"/>
                    <a:pt x="1509" y="8813"/>
                    <a:pt x="1514" y="8793"/>
                  </a:cubicBezTo>
                  <a:cubicBezTo>
                    <a:pt x="1517" y="8772"/>
                    <a:pt x="1526" y="8753"/>
                    <a:pt x="1535" y="8733"/>
                  </a:cubicBezTo>
                  <a:cubicBezTo>
                    <a:pt x="1572" y="8656"/>
                    <a:pt x="1643" y="8603"/>
                    <a:pt x="1714" y="8561"/>
                  </a:cubicBezTo>
                  <a:cubicBezTo>
                    <a:pt x="1786" y="8517"/>
                    <a:pt x="1861" y="8478"/>
                    <a:pt x="1925" y="8425"/>
                  </a:cubicBezTo>
                  <a:cubicBezTo>
                    <a:pt x="2056" y="8321"/>
                    <a:pt x="2153" y="8178"/>
                    <a:pt x="2208" y="8020"/>
                  </a:cubicBezTo>
                  <a:cubicBezTo>
                    <a:pt x="2265" y="7863"/>
                    <a:pt x="2287" y="7695"/>
                    <a:pt x="2292" y="7528"/>
                  </a:cubicBezTo>
                  <a:cubicBezTo>
                    <a:pt x="2298" y="7361"/>
                    <a:pt x="2286" y="7194"/>
                    <a:pt x="2272" y="7027"/>
                  </a:cubicBezTo>
                  <a:lnTo>
                    <a:pt x="2252" y="6776"/>
                  </a:lnTo>
                  <a:cubicBezTo>
                    <a:pt x="2246" y="6693"/>
                    <a:pt x="2238" y="6610"/>
                    <a:pt x="2230" y="6527"/>
                  </a:cubicBezTo>
                  <a:cubicBezTo>
                    <a:pt x="2215" y="6359"/>
                    <a:pt x="2200" y="6192"/>
                    <a:pt x="2198" y="6025"/>
                  </a:cubicBezTo>
                  <a:cubicBezTo>
                    <a:pt x="2194" y="5857"/>
                    <a:pt x="2199" y="5689"/>
                    <a:pt x="2227" y="5523"/>
                  </a:cubicBezTo>
                  <a:cubicBezTo>
                    <a:pt x="2253" y="5358"/>
                    <a:pt x="2297" y="5194"/>
                    <a:pt x="2368" y="5042"/>
                  </a:cubicBezTo>
                  <a:cubicBezTo>
                    <a:pt x="2404" y="4966"/>
                    <a:pt x="2446" y="4892"/>
                    <a:pt x="2497" y="4826"/>
                  </a:cubicBezTo>
                  <a:cubicBezTo>
                    <a:pt x="2548" y="4759"/>
                    <a:pt x="2605" y="4698"/>
                    <a:pt x="2666" y="4640"/>
                  </a:cubicBezTo>
                  <a:cubicBezTo>
                    <a:pt x="2908" y="4407"/>
                    <a:pt x="3197" y="4230"/>
                    <a:pt x="3435" y="3994"/>
                  </a:cubicBezTo>
                  <a:cubicBezTo>
                    <a:pt x="3553" y="3875"/>
                    <a:pt x="3665" y="3750"/>
                    <a:pt x="3758" y="3611"/>
                  </a:cubicBezTo>
                  <a:cubicBezTo>
                    <a:pt x="3807" y="3543"/>
                    <a:pt x="3848" y="3470"/>
                    <a:pt x="3886" y="3396"/>
                  </a:cubicBezTo>
                  <a:cubicBezTo>
                    <a:pt x="3922" y="3320"/>
                    <a:pt x="3955" y="3243"/>
                    <a:pt x="3980" y="3163"/>
                  </a:cubicBezTo>
                  <a:cubicBezTo>
                    <a:pt x="4031" y="3004"/>
                    <a:pt x="4053" y="2836"/>
                    <a:pt x="4049" y="2668"/>
                  </a:cubicBezTo>
                  <a:cubicBezTo>
                    <a:pt x="4046" y="2585"/>
                    <a:pt x="4036" y="2501"/>
                    <a:pt x="4014" y="2421"/>
                  </a:cubicBezTo>
                  <a:cubicBezTo>
                    <a:pt x="4004" y="2380"/>
                    <a:pt x="3989" y="2341"/>
                    <a:pt x="3972" y="2303"/>
                  </a:cubicBezTo>
                  <a:cubicBezTo>
                    <a:pt x="3954" y="2265"/>
                    <a:pt x="3933" y="2229"/>
                    <a:pt x="3909" y="2195"/>
                  </a:cubicBezTo>
                  <a:cubicBezTo>
                    <a:pt x="3862" y="2126"/>
                    <a:pt x="3805" y="2063"/>
                    <a:pt x="3746" y="2005"/>
                  </a:cubicBezTo>
                  <a:cubicBezTo>
                    <a:pt x="3686" y="1946"/>
                    <a:pt x="3623" y="1891"/>
                    <a:pt x="3556" y="1841"/>
                  </a:cubicBezTo>
                  <a:cubicBezTo>
                    <a:pt x="3523" y="1815"/>
                    <a:pt x="3489" y="1791"/>
                    <a:pt x="3454" y="1768"/>
                  </a:cubicBezTo>
                  <a:cubicBezTo>
                    <a:pt x="3418" y="1746"/>
                    <a:pt x="3382" y="1725"/>
                    <a:pt x="3346" y="1703"/>
                  </a:cubicBezTo>
                  <a:cubicBezTo>
                    <a:pt x="3274" y="1660"/>
                    <a:pt x="3202" y="1618"/>
                    <a:pt x="3131" y="1574"/>
                  </a:cubicBezTo>
                  <a:cubicBezTo>
                    <a:pt x="2989" y="1485"/>
                    <a:pt x="2850" y="1391"/>
                    <a:pt x="2722" y="1283"/>
                  </a:cubicBezTo>
                  <a:cubicBezTo>
                    <a:pt x="2593" y="1176"/>
                    <a:pt x="2476" y="1055"/>
                    <a:pt x="2375" y="920"/>
                  </a:cubicBezTo>
                  <a:cubicBezTo>
                    <a:pt x="2273" y="787"/>
                    <a:pt x="2189" y="641"/>
                    <a:pt x="2128" y="485"/>
                  </a:cubicBezTo>
                  <a:cubicBezTo>
                    <a:pt x="2065" y="329"/>
                    <a:pt x="2025" y="166"/>
                    <a:pt x="199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3857040" y="245160"/>
              <a:ext cx="1355400" cy="4870440"/>
            </a:xfrm>
            <a:custGeom>
              <a:rect b="b" l="l" r="r" t="t"/>
              <a:pathLst>
                <a:path extrusionOk="0" h="13529" w="3765">
                  <a:moveTo>
                    <a:pt x="1671" y="0"/>
                  </a:moveTo>
                  <a:cubicBezTo>
                    <a:pt x="1688" y="164"/>
                    <a:pt x="1718" y="327"/>
                    <a:pt x="1768" y="485"/>
                  </a:cubicBezTo>
                  <a:cubicBezTo>
                    <a:pt x="1818" y="642"/>
                    <a:pt x="1888" y="793"/>
                    <a:pt x="1978" y="931"/>
                  </a:cubicBezTo>
                  <a:cubicBezTo>
                    <a:pt x="2068" y="1070"/>
                    <a:pt x="2175" y="1197"/>
                    <a:pt x="2297" y="1309"/>
                  </a:cubicBezTo>
                  <a:cubicBezTo>
                    <a:pt x="2417" y="1423"/>
                    <a:pt x="2551" y="1520"/>
                    <a:pt x="2690" y="1608"/>
                  </a:cubicBezTo>
                  <a:cubicBezTo>
                    <a:pt x="2830" y="1697"/>
                    <a:pt x="2975" y="1776"/>
                    <a:pt x="3119" y="1857"/>
                  </a:cubicBezTo>
                  <a:cubicBezTo>
                    <a:pt x="3192" y="1897"/>
                    <a:pt x="3260" y="1945"/>
                    <a:pt x="3323" y="1997"/>
                  </a:cubicBezTo>
                  <a:cubicBezTo>
                    <a:pt x="3388" y="2049"/>
                    <a:pt x="3449" y="2104"/>
                    <a:pt x="3506" y="2164"/>
                  </a:cubicBezTo>
                  <a:cubicBezTo>
                    <a:pt x="3562" y="2225"/>
                    <a:pt x="3615" y="2289"/>
                    <a:pt x="3658" y="2360"/>
                  </a:cubicBezTo>
                  <a:cubicBezTo>
                    <a:pt x="3699" y="2432"/>
                    <a:pt x="3726" y="2511"/>
                    <a:pt x="3743" y="2592"/>
                  </a:cubicBezTo>
                  <a:cubicBezTo>
                    <a:pt x="3760" y="2674"/>
                    <a:pt x="3767" y="2756"/>
                    <a:pt x="3764" y="2839"/>
                  </a:cubicBezTo>
                  <a:cubicBezTo>
                    <a:pt x="3764" y="2922"/>
                    <a:pt x="3755" y="3004"/>
                    <a:pt x="3742" y="3086"/>
                  </a:cubicBezTo>
                  <a:cubicBezTo>
                    <a:pt x="3727" y="3167"/>
                    <a:pt x="3704" y="3247"/>
                    <a:pt x="3676" y="3325"/>
                  </a:cubicBezTo>
                  <a:cubicBezTo>
                    <a:pt x="3646" y="3402"/>
                    <a:pt x="3614" y="3478"/>
                    <a:pt x="3573" y="3550"/>
                  </a:cubicBezTo>
                  <a:cubicBezTo>
                    <a:pt x="3494" y="3696"/>
                    <a:pt x="3391" y="3827"/>
                    <a:pt x="3281" y="3949"/>
                  </a:cubicBezTo>
                  <a:cubicBezTo>
                    <a:pt x="3169" y="4072"/>
                    <a:pt x="3046" y="4184"/>
                    <a:pt x="2916" y="4285"/>
                  </a:cubicBezTo>
                  <a:cubicBezTo>
                    <a:pt x="2787" y="4388"/>
                    <a:pt x="2653" y="4485"/>
                    <a:pt x="2524" y="4588"/>
                  </a:cubicBezTo>
                  <a:cubicBezTo>
                    <a:pt x="2395" y="4691"/>
                    <a:pt x="2270" y="4801"/>
                    <a:pt x="2169" y="4931"/>
                  </a:cubicBezTo>
                  <a:cubicBezTo>
                    <a:pt x="2068" y="5062"/>
                    <a:pt x="1996" y="5213"/>
                    <a:pt x="1945" y="5369"/>
                  </a:cubicBezTo>
                  <a:cubicBezTo>
                    <a:pt x="1894" y="5525"/>
                    <a:pt x="1864" y="5689"/>
                    <a:pt x="1852" y="5853"/>
                  </a:cubicBezTo>
                  <a:cubicBezTo>
                    <a:pt x="1839" y="6017"/>
                    <a:pt x="1835" y="6183"/>
                    <a:pt x="1838" y="6348"/>
                  </a:cubicBezTo>
                  <a:cubicBezTo>
                    <a:pt x="1841" y="6513"/>
                    <a:pt x="1849" y="6678"/>
                    <a:pt x="1854" y="6843"/>
                  </a:cubicBezTo>
                  <a:cubicBezTo>
                    <a:pt x="1860" y="7008"/>
                    <a:pt x="1873" y="7173"/>
                    <a:pt x="1876" y="7338"/>
                  </a:cubicBezTo>
                  <a:cubicBezTo>
                    <a:pt x="1877" y="7504"/>
                    <a:pt x="1870" y="7669"/>
                    <a:pt x="1838" y="7832"/>
                  </a:cubicBezTo>
                  <a:cubicBezTo>
                    <a:pt x="1807" y="7994"/>
                    <a:pt x="1748" y="8154"/>
                    <a:pt x="1650" y="8288"/>
                  </a:cubicBezTo>
                  <a:cubicBezTo>
                    <a:pt x="1600" y="8354"/>
                    <a:pt x="1541" y="8413"/>
                    <a:pt x="1473" y="8462"/>
                  </a:cubicBezTo>
                  <a:lnTo>
                    <a:pt x="1373" y="8536"/>
                  </a:lnTo>
                  <a:cubicBezTo>
                    <a:pt x="1340" y="8560"/>
                    <a:pt x="1308" y="8585"/>
                    <a:pt x="1280" y="8615"/>
                  </a:cubicBezTo>
                  <a:cubicBezTo>
                    <a:pt x="1251" y="8645"/>
                    <a:pt x="1229" y="8680"/>
                    <a:pt x="1213" y="8718"/>
                  </a:cubicBezTo>
                  <a:cubicBezTo>
                    <a:pt x="1206" y="8736"/>
                    <a:pt x="1200" y="8757"/>
                    <a:pt x="1197" y="8777"/>
                  </a:cubicBezTo>
                  <a:lnTo>
                    <a:pt x="1193" y="8807"/>
                  </a:lnTo>
                  <a:cubicBezTo>
                    <a:pt x="1192" y="8817"/>
                    <a:pt x="1192" y="8828"/>
                    <a:pt x="1192" y="8837"/>
                  </a:cubicBezTo>
                  <a:cubicBezTo>
                    <a:pt x="1193" y="8920"/>
                    <a:pt x="1222" y="8999"/>
                    <a:pt x="1259" y="9072"/>
                  </a:cubicBezTo>
                  <a:cubicBezTo>
                    <a:pt x="1331" y="9220"/>
                    <a:pt x="1435" y="9353"/>
                    <a:pt x="1499" y="9506"/>
                  </a:cubicBezTo>
                  <a:cubicBezTo>
                    <a:pt x="1530" y="9582"/>
                    <a:pt x="1549" y="9665"/>
                    <a:pt x="1543" y="9748"/>
                  </a:cubicBezTo>
                  <a:cubicBezTo>
                    <a:pt x="1537" y="9832"/>
                    <a:pt x="1511" y="9912"/>
                    <a:pt x="1469" y="9984"/>
                  </a:cubicBezTo>
                  <a:cubicBezTo>
                    <a:pt x="1428" y="10056"/>
                    <a:pt x="1370" y="10117"/>
                    <a:pt x="1308" y="10172"/>
                  </a:cubicBezTo>
                  <a:cubicBezTo>
                    <a:pt x="1247" y="10227"/>
                    <a:pt x="1184" y="10282"/>
                    <a:pt x="1139" y="10351"/>
                  </a:cubicBezTo>
                  <a:lnTo>
                    <a:pt x="873" y="10770"/>
                  </a:lnTo>
                  <a:cubicBezTo>
                    <a:pt x="785" y="10909"/>
                    <a:pt x="707" y="11055"/>
                    <a:pt x="629" y="11200"/>
                  </a:cubicBezTo>
                  <a:lnTo>
                    <a:pt x="398" y="11639"/>
                  </a:lnTo>
                  <a:cubicBezTo>
                    <a:pt x="243" y="11930"/>
                    <a:pt x="108" y="12235"/>
                    <a:pt x="40" y="12560"/>
                  </a:cubicBezTo>
                  <a:cubicBezTo>
                    <a:pt x="7" y="12721"/>
                    <a:pt x="-8" y="12887"/>
                    <a:pt x="5" y="13052"/>
                  </a:cubicBezTo>
                  <a:cubicBezTo>
                    <a:pt x="17" y="13216"/>
                    <a:pt x="58" y="13379"/>
                    <a:pt x="129" y="13529"/>
                  </a:cubicBezTo>
                  <a:cubicBezTo>
                    <a:pt x="58" y="13379"/>
                    <a:pt x="17" y="13216"/>
                    <a:pt x="4" y="13052"/>
                  </a:cubicBezTo>
                  <a:cubicBezTo>
                    <a:pt x="-9" y="12887"/>
                    <a:pt x="7" y="12720"/>
                    <a:pt x="40" y="12559"/>
                  </a:cubicBezTo>
                  <a:cubicBezTo>
                    <a:pt x="107" y="12235"/>
                    <a:pt x="242" y="11929"/>
                    <a:pt x="396" y="11637"/>
                  </a:cubicBezTo>
                  <a:lnTo>
                    <a:pt x="627" y="11199"/>
                  </a:lnTo>
                  <a:cubicBezTo>
                    <a:pt x="704" y="11053"/>
                    <a:pt x="782" y="10908"/>
                    <a:pt x="871" y="10768"/>
                  </a:cubicBezTo>
                  <a:lnTo>
                    <a:pt x="1135" y="10349"/>
                  </a:lnTo>
                  <a:cubicBezTo>
                    <a:pt x="1181" y="10279"/>
                    <a:pt x="1244" y="10224"/>
                    <a:pt x="1305" y="10169"/>
                  </a:cubicBezTo>
                  <a:cubicBezTo>
                    <a:pt x="1367" y="10114"/>
                    <a:pt x="1424" y="10054"/>
                    <a:pt x="1465" y="9982"/>
                  </a:cubicBezTo>
                  <a:cubicBezTo>
                    <a:pt x="1507" y="9911"/>
                    <a:pt x="1533" y="9830"/>
                    <a:pt x="1538" y="9748"/>
                  </a:cubicBezTo>
                  <a:cubicBezTo>
                    <a:pt x="1544" y="9666"/>
                    <a:pt x="1525" y="9584"/>
                    <a:pt x="1494" y="9508"/>
                  </a:cubicBezTo>
                  <a:cubicBezTo>
                    <a:pt x="1430" y="9355"/>
                    <a:pt x="1327" y="9223"/>
                    <a:pt x="1253" y="9076"/>
                  </a:cubicBezTo>
                  <a:cubicBezTo>
                    <a:pt x="1217" y="9001"/>
                    <a:pt x="1188" y="8921"/>
                    <a:pt x="1187" y="8837"/>
                  </a:cubicBezTo>
                  <a:cubicBezTo>
                    <a:pt x="1187" y="8828"/>
                    <a:pt x="1186" y="8817"/>
                    <a:pt x="1187" y="8807"/>
                  </a:cubicBezTo>
                  <a:lnTo>
                    <a:pt x="1192" y="8776"/>
                  </a:lnTo>
                  <a:cubicBezTo>
                    <a:pt x="1194" y="8755"/>
                    <a:pt x="1200" y="8735"/>
                    <a:pt x="1208" y="8715"/>
                  </a:cubicBezTo>
                  <a:cubicBezTo>
                    <a:pt x="1223" y="8677"/>
                    <a:pt x="1247" y="8641"/>
                    <a:pt x="1275" y="8611"/>
                  </a:cubicBezTo>
                  <a:cubicBezTo>
                    <a:pt x="1304" y="8580"/>
                    <a:pt x="1336" y="8555"/>
                    <a:pt x="1370" y="8530"/>
                  </a:cubicBezTo>
                  <a:lnTo>
                    <a:pt x="1469" y="8457"/>
                  </a:lnTo>
                  <a:cubicBezTo>
                    <a:pt x="1536" y="8408"/>
                    <a:pt x="1595" y="8349"/>
                    <a:pt x="1644" y="8284"/>
                  </a:cubicBezTo>
                  <a:cubicBezTo>
                    <a:pt x="1742" y="8151"/>
                    <a:pt x="1800" y="7992"/>
                    <a:pt x="1831" y="7831"/>
                  </a:cubicBezTo>
                  <a:cubicBezTo>
                    <a:pt x="1862" y="7669"/>
                    <a:pt x="1870" y="7503"/>
                    <a:pt x="1868" y="7338"/>
                  </a:cubicBezTo>
                  <a:cubicBezTo>
                    <a:pt x="1865" y="7173"/>
                    <a:pt x="1852" y="7008"/>
                    <a:pt x="1846" y="6844"/>
                  </a:cubicBezTo>
                  <a:cubicBezTo>
                    <a:pt x="1840" y="6678"/>
                    <a:pt x="1832" y="6513"/>
                    <a:pt x="1829" y="6348"/>
                  </a:cubicBezTo>
                  <a:cubicBezTo>
                    <a:pt x="1826" y="6183"/>
                    <a:pt x="1830" y="6017"/>
                    <a:pt x="1843" y="5853"/>
                  </a:cubicBezTo>
                  <a:cubicBezTo>
                    <a:pt x="1855" y="5688"/>
                    <a:pt x="1886" y="5524"/>
                    <a:pt x="1938" y="5366"/>
                  </a:cubicBezTo>
                  <a:cubicBezTo>
                    <a:pt x="1989" y="5210"/>
                    <a:pt x="2062" y="5058"/>
                    <a:pt x="2163" y="4926"/>
                  </a:cubicBezTo>
                  <a:cubicBezTo>
                    <a:pt x="2265" y="4795"/>
                    <a:pt x="2391" y="4686"/>
                    <a:pt x="2520" y="4583"/>
                  </a:cubicBezTo>
                  <a:cubicBezTo>
                    <a:pt x="2649" y="4479"/>
                    <a:pt x="2783" y="4383"/>
                    <a:pt x="2912" y="4281"/>
                  </a:cubicBezTo>
                  <a:cubicBezTo>
                    <a:pt x="3042" y="4179"/>
                    <a:pt x="3165" y="4067"/>
                    <a:pt x="3276" y="3946"/>
                  </a:cubicBezTo>
                  <a:cubicBezTo>
                    <a:pt x="3387" y="3823"/>
                    <a:pt x="3489" y="3692"/>
                    <a:pt x="3568" y="3548"/>
                  </a:cubicBezTo>
                  <a:cubicBezTo>
                    <a:pt x="3609" y="3476"/>
                    <a:pt x="3642" y="3400"/>
                    <a:pt x="3672" y="3323"/>
                  </a:cubicBezTo>
                  <a:cubicBezTo>
                    <a:pt x="3700" y="3246"/>
                    <a:pt x="3722" y="3167"/>
                    <a:pt x="3737" y="3085"/>
                  </a:cubicBezTo>
                  <a:cubicBezTo>
                    <a:pt x="3751" y="3004"/>
                    <a:pt x="3760" y="2922"/>
                    <a:pt x="3760" y="2839"/>
                  </a:cubicBezTo>
                  <a:cubicBezTo>
                    <a:pt x="3763" y="2756"/>
                    <a:pt x="3755" y="2674"/>
                    <a:pt x="3739" y="2593"/>
                  </a:cubicBezTo>
                  <a:cubicBezTo>
                    <a:pt x="3722" y="2512"/>
                    <a:pt x="3696" y="2434"/>
                    <a:pt x="3655" y="2362"/>
                  </a:cubicBezTo>
                  <a:cubicBezTo>
                    <a:pt x="3613" y="2291"/>
                    <a:pt x="3560" y="2227"/>
                    <a:pt x="3503" y="2167"/>
                  </a:cubicBezTo>
                  <a:cubicBezTo>
                    <a:pt x="3447" y="2107"/>
                    <a:pt x="3386" y="2051"/>
                    <a:pt x="3322" y="1999"/>
                  </a:cubicBezTo>
                  <a:cubicBezTo>
                    <a:pt x="3258" y="1948"/>
                    <a:pt x="3190" y="1899"/>
                    <a:pt x="3118" y="1860"/>
                  </a:cubicBezTo>
                  <a:cubicBezTo>
                    <a:pt x="2974" y="1779"/>
                    <a:pt x="2829" y="1700"/>
                    <a:pt x="2689" y="1611"/>
                  </a:cubicBezTo>
                  <a:cubicBezTo>
                    <a:pt x="2550" y="1521"/>
                    <a:pt x="2416" y="1424"/>
                    <a:pt x="2295" y="1311"/>
                  </a:cubicBezTo>
                  <a:cubicBezTo>
                    <a:pt x="2175" y="1198"/>
                    <a:pt x="2067" y="1071"/>
                    <a:pt x="1978" y="932"/>
                  </a:cubicBezTo>
                  <a:cubicBezTo>
                    <a:pt x="1887" y="794"/>
                    <a:pt x="1817" y="642"/>
                    <a:pt x="1768" y="485"/>
                  </a:cubicBezTo>
                  <a:cubicBezTo>
                    <a:pt x="1718" y="327"/>
                    <a:pt x="1688" y="164"/>
                    <a:pt x="167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3966120" y="255960"/>
              <a:ext cx="1252080" cy="4842720"/>
            </a:xfrm>
            <a:custGeom>
              <a:rect b="b" l="l" r="r" t="t"/>
              <a:pathLst>
                <a:path extrusionOk="0" h="13452" w="3478">
                  <a:moveTo>
                    <a:pt x="1343" y="0"/>
                  </a:moveTo>
                  <a:cubicBezTo>
                    <a:pt x="1355" y="162"/>
                    <a:pt x="1375" y="325"/>
                    <a:pt x="1413" y="484"/>
                  </a:cubicBezTo>
                  <a:cubicBezTo>
                    <a:pt x="1451" y="643"/>
                    <a:pt x="1508" y="797"/>
                    <a:pt x="1588" y="940"/>
                  </a:cubicBezTo>
                  <a:cubicBezTo>
                    <a:pt x="1667" y="1082"/>
                    <a:pt x="1764" y="1216"/>
                    <a:pt x="1876" y="1334"/>
                  </a:cubicBezTo>
                  <a:cubicBezTo>
                    <a:pt x="1933" y="1393"/>
                    <a:pt x="1993" y="1449"/>
                    <a:pt x="2056" y="1501"/>
                  </a:cubicBezTo>
                  <a:cubicBezTo>
                    <a:pt x="2119" y="1553"/>
                    <a:pt x="2184" y="1602"/>
                    <a:pt x="2252" y="1648"/>
                  </a:cubicBezTo>
                  <a:cubicBezTo>
                    <a:pt x="2387" y="1740"/>
                    <a:pt x="2530" y="1818"/>
                    <a:pt x="2675" y="1894"/>
                  </a:cubicBezTo>
                  <a:lnTo>
                    <a:pt x="2783" y="1952"/>
                  </a:lnTo>
                  <a:cubicBezTo>
                    <a:pt x="2819" y="1970"/>
                    <a:pt x="2856" y="1989"/>
                    <a:pt x="2890" y="2011"/>
                  </a:cubicBezTo>
                  <a:cubicBezTo>
                    <a:pt x="2960" y="2053"/>
                    <a:pt x="3025" y="2103"/>
                    <a:pt x="3087" y="2156"/>
                  </a:cubicBezTo>
                  <a:cubicBezTo>
                    <a:pt x="3150" y="2209"/>
                    <a:pt x="3209" y="2267"/>
                    <a:pt x="3263" y="2328"/>
                  </a:cubicBezTo>
                  <a:cubicBezTo>
                    <a:pt x="3316" y="2389"/>
                    <a:pt x="3364" y="2456"/>
                    <a:pt x="3398" y="2531"/>
                  </a:cubicBezTo>
                  <a:cubicBezTo>
                    <a:pt x="3467" y="2680"/>
                    <a:pt x="3486" y="2848"/>
                    <a:pt x="3475" y="3011"/>
                  </a:cubicBezTo>
                  <a:lnTo>
                    <a:pt x="3471" y="3072"/>
                  </a:lnTo>
                  <a:cubicBezTo>
                    <a:pt x="3469" y="3092"/>
                    <a:pt x="3466" y="3112"/>
                    <a:pt x="3464" y="3133"/>
                  </a:cubicBezTo>
                  <a:cubicBezTo>
                    <a:pt x="3459" y="3174"/>
                    <a:pt x="3449" y="3213"/>
                    <a:pt x="3441" y="3254"/>
                  </a:cubicBezTo>
                  <a:cubicBezTo>
                    <a:pt x="3421" y="3333"/>
                    <a:pt x="3398" y="3412"/>
                    <a:pt x="3365" y="3486"/>
                  </a:cubicBezTo>
                  <a:cubicBezTo>
                    <a:pt x="3351" y="3525"/>
                    <a:pt x="3331" y="3561"/>
                    <a:pt x="3314" y="3598"/>
                  </a:cubicBezTo>
                  <a:cubicBezTo>
                    <a:pt x="3293" y="3633"/>
                    <a:pt x="3275" y="3670"/>
                    <a:pt x="3252" y="3704"/>
                  </a:cubicBezTo>
                  <a:cubicBezTo>
                    <a:pt x="3210" y="3775"/>
                    <a:pt x="3161" y="3840"/>
                    <a:pt x="3111" y="3905"/>
                  </a:cubicBezTo>
                  <a:cubicBezTo>
                    <a:pt x="3007" y="4031"/>
                    <a:pt x="2892" y="4148"/>
                    <a:pt x="2768" y="4255"/>
                  </a:cubicBezTo>
                  <a:cubicBezTo>
                    <a:pt x="2644" y="4360"/>
                    <a:pt x="2511" y="4456"/>
                    <a:pt x="2379" y="4553"/>
                  </a:cubicBezTo>
                  <a:cubicBezTo>
                    <a:pt x="2247" y="4649"/>
                    <a:pt x="2116" y="4747"/>
                    <a:pt x="1996" y="4857"/>
                  </a:cubicBezTo>
                  <a:cubicBezTo>
                    <a:pt x="1935" y="4912"/>
                    <a:pt x="1879" y="4971"/>
                    <a:pt x="1829" y="5035"/>
                  </a:cubicBezTo>
                  <a:cubicBezTo>
                    <a:pt x="1779" y="5100"/>
                    <a:pt x="1734" y="5167"/>
                    <a:pt x="1696" y="5239"/>
                  </a:cubicBezTo>
                  <a:cubicBezTo>
                    <a:pt x="1618" y="5382"/>
                    <a:pt x="1561" y="5537"/>
                    <a:pt x="1526" y="5696"/>
                  </a:cubicBezTo>
                  <a:cubicBezTo>
                    <a:pt x="1494" y="5856"/>
                    <a:pt x="1476" y="6019"/>
                    <a:pt x="1462" y="6181"/>
                  </a:cubicBezTo>
                  <a:cubicBezTo>
                    <a:pt x="1438" y="6507"/>
                    <a:pt x="1437" y="6834"/>
                    <a:pt x="1449" y="7160"/>
                  </a:cubicBezTo>
                  <a:cubicBezTo>
                    <a:pt x="1452" y="7323"/>
                    <a:pt x="1452" y="7487"/>
                    <a:pt x="1436" y="7651"/>
                  </a:cubicBezTo>
                  <a:cubicBezTo>
                    <a:pt x="1420" y="7813"/>
                    <a:pt x="1388" y="7975"/>
                    <a:pt x="1322" y="8126"/>
                  </a:cubicBezTo>
                  <a:cubicBezTo>
                    <a:pt x="1290" y="8201"/>
                    <a:pt x="1248" y="8273"/>
                    <a:pt x="1197" y="8336"/>
                  </a:cubicBezTo>
                  <a:cubicBezTo>
                    <a:pt x="1147" y="8402"/>
                    <a:pt x="1082" y="8453"/>
                    <a:pt x="1023" y="8509"/>
                  </a:cubicBezTo>
                  <a:cubicBezTo>
                    <a:pt x="993" y="8537"/>
                    <a:pt x="964" y="8565"/>
                    <a:pt x="939" y="8597"/>
                  </a:cubicBezTo>
                  <a:cubicBezTo>
                    <a:pt x="914" y="8630"/>
                    <a:pt x="896" y="8666"/>
                    <a:pt x="885" y="8706"/>
                  </a:cubicBezTo>
                  <a:cubicBezTo>
                    <a:pt x="865" y="8784"/>
                    <a:pt x="876" y="8868"/>
                    <a:pt x="906" y="8944"/>
                  </a:cubicBezTo>
                  <a:cubicBezTo>
                    <a:pt x="967" y="9096"/>
                    <a:pt x="1072" y="9223"/>
                    <a:pt x="1155" y="9364"/>
                  </a:cubicBezTo>
                  <a:cubicBezTo>
                    <a:pt x="1197" y="9434"/>
                    <a:pt x="1234" y="9508"/>
                    <a:pt x="1254" y="9588"/>
                  </a:cubicBezTo>
                  <a:cubicBezTo>
                    <a:pt x="1273" y="9668"/>
                    <a:pt x="1273" y="9752"/>
                    <a:pt x="1253" y="9832"/>
                  </a:cubicBezTo>
                  <a:cubicBezTo>
                    <a:pt x="1233" y="9912"/>
                    <a:pt x="1195" y="9986"/>
                    <a:pt x="1143" y="10050"/>
                  </a:cubicBezTo>
                  <a:cubicBezTo>
                    <a:pt x="1092" y="10113"/>
                    <a:pt x="1032" y="10170"/>
                    <a:pt x="991" y="10241"/>
                  </a:cubicBezTo>
                  <a:cubicBezTo>
                    <a:pt x="923" y="10389"/>
                    <a:pt x="850" y="10536"/>
                    <a:pt x="776" y="10681"/>
                  </a:cubicBezTo>
                  <a:cubicBezTo>
                    <a:pt x="703" y="10827"/>
                    <a:pt x="638" y="10977"/>
                    <a:pt x="571" y="11126"/>
                  </a:cubicBezTo>
                  <a:cubicBezTo>
                    <a:pt x="505" y="11275"/>
                    <a:pt x="438" y="11425"/>
                    <a:pt x="366" y="11571"/>
                  </a:cubicBezTo>
                  <a:cubicBezTo>
                    <a:pt x="224" y="11865"/>
                    <a:pt x="99" y="12169"/>
                    <a:pt x="37" y="12491"/>
                  </a:cubicBezTo>
                  <a:cubicBezTo>
                    <a:pt x="6" y="12652"/>
                    <a:pt x="-6" y="12816"/>
                    <a:pt x="5" y="12979"/>
                  </a:cubicBezTo>
                  <a:cubicBezTo>
                    <a:pt x="17" y="13141"/>
                    <a:pt x="56" y="13303"/>
                    <a:pt x="122" y="13452"/>
                  </a:cubicBezTo>
                  <a:cubicBezTo>
                    <a:pt x="56" y="13303"/>
                    <a:pt x="17" y="13141"/>
                    <a:pt x="5" y="12979"/>
                  </a:cubicBezTo>
                  <a:cubicBezTo>
                    <a:pt x="-7" y="12816"/>
                    <a:pt x="6" y="12652"/>
                    <a:pt x="36" y="12491"/>
                  </a:cubicBezTo>
                  <a:cubicBezTo>
                    <a:pt x="98" y="12169"/>
                    <a:pt x="222" y="11864"/>
                    <a:pt x="364" y="11570"/>
                  </a:cubicBezTo>
                  <a:cubicBezTo>
                    <a:pt x="435" y="11423"/>
                    <a:pt x="502" y="11274"/>
                    <a:pt x="569" y="11125"/>
                  </a:cubicBezTo>
                  <a:cubicBezTo>
                    <a:pt x="635" y="10975"/>
                    <a:pt x="700" y="10825"/>
                    <a:pt x="774" y="10680"/>
                  </a:cubicBezTo>
                  <a:cubicBezTo>
                    <a:pt x="847" y="10534"/>
                    <a:pt x="920" y="10388"/>
                    <a:pt x="988" y="10240"/>
                  </a:cubicBezTo>
                  <a:cubicBezTo>
                    <a:pt x="1028" y="10168"/>
                    <a:pt x="1089" y="10110"/>
                    <a:pt x="1140" y="10047"/>
                  </a:cubicBezTo>
                  <a:cubicBezTo>
                    <a:pt x="1191" y="9983"/>
                    <a:pt x="1229" y="9909"/>
                    <a:pt x="1248" y="9831"/>
                  </a:cubicBezTo>
                  <a:cubicBezTo>
                    <a:pt x="1268" y="9752"/>
                    <a:pt x="1268" y="9668"/>
                    <a:pt x="1250" y="9589"/>
                  </a:cubicBezTo>
                  <a:cubicBezTo>
                    <a:pt x="1229" y="9510"/>
                    <a:pt x="1192" y="9437"/>
                    <a:pt x="1150" y="9366"/>
                  </a:cubicBezTo>
                  <a:cubicBezTo>
                    <a:pt x="1068" y="9227"/>
                    <a:pt x="962" y="9098"/>
                    <a:pt x="901" y="8945"/>
                  </a:cubicBezTo>
                  <a:cubicBezTo>
                    <a:pt x="894" y="8926"/>
                    <a:pt x="887" y="8907"/>
                    <a:pt x="882" y="8887"/>
                  </a:cubicBezTo>
                  <a:lnTo>
                    <a:pt x="876" y="8857"/>
                  </a:lnTo>
                  <a:lnTo>
                    <a:pt x="872" y="8842"/>
                  </a:lnTo>
                  <a:lnTo>
                    <a:pt x="872" y="8826"/>
                  </a:lnTo>
                  <a:lnTo>
                    <a:pt x="869" y="8795"/>
                  </a:lnTo>
                  <a:cubicBezTo>
                    <a:pt x="868" y="8785"/>
                    <a:pt x="870" y="8775"/>
                    <a:pt x="871" y="8764"/>
                  </a:cubicBezTo>
                  <a:cubicBezTo>
                    <a:pt x="872" y="8744"/>
                    <a:pt x="874" y="8723"/>
                    <a:pt x="880" y="8704"/>
                  </a:cubicBezTo>
                  <a:cubicBezTo>
                    <a:pt x="890" y="8664"/>
                    <a:pt x="910" y="8626"/>
                    <a:pt x="935" y="8593"/>
                  </a:cubicBezTo>
                  <a:cubicBezTo>
                    <a:pt x="959" y="8560"/>
                    <a:pt x="989" y="8532"/>
                    <a:pt x="1019" y="8504"/>
                  </a:cubicBezTo>
                  <a:cubicBezTo>
                    <a:pt x="1078" y="8449"/>
                    <a:pt x="1142" y="8397"/>
                    <a:pt x="1192" y="8332"/>
                  </a:cubicBezTo>
                  <a:cubicBezTo>
                    <a:pt x="1243" y="8268"/>
                    <a:pt x="1284" y="8197"/>
                    <a:pt x="1317" y="8123"/>
                  </a:cubicBezTo>
                  <a:cubicBezTo>
                    <a:pt x="1381" y="7974"/>
                    <a:pt x="1413" y="7811"/>
                    <a:pt x="1429" y="7650"/>
                  </a:cubicBezTo>
                  <a:cubicBezTo>
                    <a:pt x="1445" y="7487"/>
                    <a:pt x="1445" y="7323"/>
                    <a:pt x="1441" y="7160"/>
                  </a:cubicBezTo>
                  <a:cubicBezTo>
                    <a:pt x="1429" y="6834"/>
                    <a:pt x="1429" y="6507"/>
                    <a:pt x="1453" y="6180"/>
                  </a:cubicBezTo>
                  <a:cubicBezTo>
                    <a:pt x="1467" y="6018"/>
                    <a:pt x="1486" y="5855"/>
                    <a:pt x="1518" y="5695"/>
                  </a:cubicBezTo>
                  <a:cubicBezTo>
                    <a:pt x="1553" y="5535"/>
                    <a:pt x="1610" y="5380"/>
                    <a:pt x="1688" y="5235"/>
                  </a:cubicBezTo>
                  <a:cubicBezTo>
                    <a:pt x="1728" y="5163"/>
                    <a:pt x="1772" y="5095"/>
                    <a:pt x="1823" y="5031"/>
                  </a:cubicBezTo>
                  <a:cubicBezTo>
                    <a:pt x="1873" y="4966"/>
                    <a:pt x="1931" y="4907"/>
                    <a:pt x="1991" y="4852"/>
                  </a:cubicBezTo>
                  <a:cubicBezTo>
                    <a:pt x="2112" y="4741"/>
                    <a:pt x="2243" y="4644"/>
                    <a:pt x="2375" y="4547"/>
                  </a:cubicBezTo>
                  <a:cubicBezTo>
                    <a:pt x="2507" y="4451"/>
                    <a:pt x="2640" y="4356"/>
                    <a:pt x="2764" y="4250"/>
                  </a:cubicBezTo>
                  <a:cubicBezTo>
                    <a:pt x="2888" y="4144"/>
                    <a:pt x="3003" y="4027"/>
                    <a:pt x="3106" y="3901"/>
                  </a:cubicBezTo>
                  <a:cubicBezTo>
                    <a:pt x="3156" y="3836"/>
                    <a:pt x="3206" y="3772"/>
                    <a:pt x="3247" y="3701"/>
                  </a:cubicBezTo>
                  <a:cubicBezTo>
                    <a:pt x="3270" y="3667"/>
                    <a:pt x="3289" y="3631"/>
                    <a:pt x="3309" y="3595"/>
                  </a:cubicBezTo>
                  <a:cubicBezTo>
                    <a:pt x="3326" y="3558"/>
                    <a:pt x="3346" y="3523"/>
                    <a:pt x="3360" y="3485"/>
                  </a:cubicBezTo>
                  <a:cubicBezTo>
                    <a:pt x="3394" y="3410"/>
                    <a:pt x="3417" y="3331"/>
                    <a:pt x="3437" y="3253"/>
                  </a:cubicBezTo>
                  <a:cubicBezTo>
                    <a:pt x="3444" y="3213"/>
                    <a:pt x="3455" y="3173"/>
                    <a:pt x="3459" y="3133"/>
                  </a:cubicBezTo>
                  <a:cubicBezTo>
                    <a:pt x="3461" y="3112"/>
                    <a:pt x="3465" y="3092"/>
                    <a:pt x="3467" y="3072"/>
                  </a:cubicBezTo>
                  <a:lnTo>
                    <a:pt x="3471" y="3011"/>
                  </a:lnTo>
                  <a:cubicBezTo>
                    <a:pt x="3482" y="2848"/>
                    <a:pt x="3463" y="2682"/>
                    <a:pt x="3395" y="2532"/>
                  </a:cubicBezTo>
                  <a:cubicBezTo>
                    <a:pt x="3361" y="2459"/>
                    <a:pt x="3313" y="2392"/>
                    <a:pt x="3259" y="2330"/>
                  </a:cubicBezTo>
                  <a:cubicBezTo>
                    <a:pt x="3206" y="2269"/>
                    <a:pt x="3148" y="2212"/>
                    <a:pt x="3086" y="2158"/>
                  </a:cubicBezTo>
                  <a:cubicBezTo>
                    <a:pt x="3024" y="2106"/>
                    <a:pt x="2958" y="2057"/>
                    <a:pt x="2889" y="2013"/>
                  </a:cubicBezTo>
                  <a:cubicBezTo>
                    <a:pt x="2855" y="1991"/>
                    <a:pt x="2818" y="1973"/>
                    <a:pt x="2782" y="1954"/>
                  </a:cubicBezTo>
                  <a:lnTo>
                    <a:pt x="2673" y="1897"/>
                  </a:lnTo>
                  <a:cubicBezTo>
                    <a:pt x="2529" y="1821"/>
                    <a:pt x="2385" y="1742"/>
                    <a:pt x="2251" y="1649"/>
                  </a:cubicBezTo>
                  <a:cubicBezTo>
                    <a:pt x="2183" y="1603"/>
                    <a:pt x="2117" y="1554"/>
                    <a:pt x="2054" y="1502"/>
                  </a:cubicBezTo>
                  <a:cubicBezTo>
                    <a:pt x="1991" y="1451"/>
                    <a:pt x="1931" y="1395"/>
                    <a:pt x="1876" y="1335"/>
                  </a:cubicBezTo>
                  <a:cubicBezTo>
                    <a:pt x="1763" y="1216"/>
                    <a:pt x="1666" y="1083"/>
                    <a:pt x="1587" y="940"/>
                  </a:cubicBezTo>
                  <a:cubicBezTo>
                    <a:pt x="1507" y="798"/>
                    <a:pt x="1450" y="643"/>
                    <a:pt x="1412" y="485"/>
                  </a:cubicBezTo>
                  <a:cubicBezTo>
                    <a:pt x="1374" y="325"/>
                    <a:pt x="1354" y="162"/>
                    <a:pt x="134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4075560" y="266760"/>
              <a:ext cx="1148040" cy="4815000"/>
            </a:xfrm>
            <a:custGeom>
              <a:rect b="b" l="l" r="r" t="t"/>
              <a:pathLst>
                <a:path extrusionOk="0" h="13375" w="3189">
                  <a:moveTo>
                    <a:pt x="1016" y="0"/>
                  </a:moveTo>
                  <a:cubicBezTo>
                    <a:pt x="1020" y="161"/>
                    <a:pt x="1031" y="324"/>
                    <a:pt x="1060" y="483"/>
                  </a:cubicBezTo>
                  <a:cubicBezTo>
                    <a:pt x="1088" y="643"/>
                    <a:pt x="1134" y="800"/>
                    <a:pt x="1203" y="946"/>
                  </a:cubicBezTo>
                  <a:cubicBezTo>
                    <a:pt x="1341" y="1240"/>
                    <a:pt x="1554" y="1497"/>
                    <a:pt x="1817" y="1685"/>
                  </a:cubicBezTo>
                  <a:cubicBezTo>
                    <a:pt x="1947" y="1783"/>
                    <a:pt x="2087" y="1865"/>
                    <a:pt x="2231" y="1939"/>
                  </a:cubicBezTo>
                  <a:cubicBezTo>
                    <a:pt x="2303" y="1977"/>
                    <a:pt x="2375" y="2013"/>
                    <a:pt x="2447" y="2049"/>
                  </a:cubicBezTo>
                  <a:cubicBezTo>
                    <a:pt x="2484" y="2068"/>
                    <a:pt x="2521" y="2085"/>
                    <a:pt x="2556" y="2103"/>
                  </a:cubicBezTo>
                  <a:cubicBezTo>
                    <a:pt x="2592" y="2123"/>
                    <a:pt x="2627" y="2144"/>
                    <a:pt x="2660" y="2167"/>
                  </a:cubicBezTo>
                  <a:cubicBezTo>
                    <a:pt x="2728" y="2212"/>
                    <a:pt x="2791" y="2263"/>
                    <a:pt x="2851" y="2317"/>
                  </a:cubicBezTo>
                  <a:cubicBezTo>
                    <a:pt x="2910" y="2372"/>
                    <a:pt x="2968" y="2430"/>
                    <a:pt x="3017" y="2495"/>
                  </a:cubicBezTo>
                  <a:cubicBezTo>
                    <a:pt x="3067" y="2559"/>
                    <a:pt x="3108" y="2630"/>
                    <a:pt x="3136" y="2707"/>
                  </a:cubicBezTo>
                  <a:cubicBezTo>
                    <a:pt x="3163" y="2783"/>
                    <a:pt x="3179" y="2863"/>
                    <a:pt x="3186" y="2944"/>
                  </a:cubicBezTo>
                  <a:cubicBezTo>
                    <a:pt x="3192" y="3025"/>
                    <a:pt x="3189" y="3107"/>
                    <a:pt x="3182" y="3187"/>
                  </a:cubicBezTo>
                  <a:cubicBezTo>
                    <a:pt x="3176" y="3228"/>
                    <a:pt x="3173" y="3268"/>
                    <a:pt x="3164" y="3308"/>
                  </a:cubicBezTo>
                  <a:cubicBezTo>
                    <a:pt x="3159" y="3327"/>
                    <a:pt x="3156" y="3347"/>
                    <a:pt x="3151" y="3368"/>
                  </a:cubicBezTo>
                  <a:lnTo>
                    <a:pt x="3135" y="3426"/>
                  </a:lnTo>
                  <a:cubicBezTo>
                    <a:pt x="3130" y="3446"/>
                    <a:pt x="3123" y="3464"/>
                    <a:pt x="3116" y="3484"/>
                  </a:cubicBezTo>
                  <a:cubicBezTo>
                    <a:pt x="3110" y="3503"/>
                    <a:pt x="3103" y="3523"/>
                    <a:pt x="3096" y="3541"/>
                  </a:cubicBezTo>
                  <a:cubicBezTo>
                    <a:pt x="3080" y="3578"/>
                    <a:pt x="3065" y="3616"/>
                    <a:pt x="3047" y="3653"/>
                  </a:cubicBezTo>
                  <a:cubicBezTo>
                    <a:pt x="3012" y="3726"/>
                    <a:pt x="2969" y="3795"/>
                    <a:pt x="2924" y="3862"/>
                  </a:cubicBezTo>
                  <a:cubicBezTo>
                    <a:pt x="2739" y="4130"/>
                    <a:pt x="2490" y="4347"/>
                    <a:pt x="2226" y="4532"/>
                  </a:cubicBezTo>
                  <a:cubicBezTo>
                    <a:pt x="2094" y="4628"/>
                    <a:pt x="1960" y="4718"/>
                    <a:pt x="1831" y="4816"/>
                  </a:cubicBezTo>
                  <a:cubicBezTo>
                    <a:pt x="1703" y="4914"/>
                    <a:pt x="1577" y="5019"/>
                    <a:pt x="1476" y="5145"/>
                  </a:cubicBezTo>
                  <a:cubicBezTo>
                    <a:pt x="1375" y="5271"/>
                    <a:pt x="1293" y="5412"/>
                    <a:pt x="1232" y="5562"/>
                  </a:cubicBezTo>
                  <a:cubicBezTo>
                    <a:pt x="1169" y="5712"/>
                    <a:pt x="1140" y="5872"/>
                    <a:pt x="1110" y="6031"/>
                  </a:cubicBezTo>
                  <a:cubicBezTo>
                    <a:pt x="1052" y="6349"/>
                    <a:pt x="1022" y="6673"/>
                    <a:pt x="1025" y="6997"/>
                  </a:cubicBezTo>
                  <a:cubicBezTo>
                    <a:pt x="1026" y="7319"/>
                    <a:pt x="1033" y="7648"/>
                    <a:pt x="954" y="7964"/>
                  </a:cubicBezTo>
                  <a:cubicBezTo>
                    <a:pt x="915" y="8121"/>
                    <a:pt x="848" y="8274"/>
                    <a:pt x="741" y="8398"/>
                  </a:cubicBezTo>
                  <a:lnTo>
                    <a:pt x="663" y="8491"/>
                  </a:lnTo>
                  <a:cubicBezTo>
                    <a:pt x="636" y="8521"/>
                    <a:pt x="611" y="8553"/>
                    <a:pt x="593" y="8588"/>
                  </a:cubicBezTo>
                  <a:cubicBezTo>
                    <a:pt x="554" y="8659"/>
                    <a:pt x="546" y="8744"/>
                    <a:pt x="564" y="8823"/>
                  </a:cubicBezTo>
                  <a:cubicBezTo>
                    <a:pt x="582" y="8901"/>
                    <a:pt x="621" y="8974"/>
                    <a:pt x="664" y="9041"/>
                  </a:cubicBezTo>
                  <a:cubicBezTo>
                    <a:pt x="707" y="9110"/>
                    <a:pt x="756" y="9175"/>
                    <a:pt x="803" y="9241"/>
                  </a:cubicBezTo>
                  <a:cubicBezTo>
                    <a:pt x="850" y="9307"/>
                    <a:pt x="896" y="9374"/>
                    <a:pt x="933" y="9447"/>
                  </a:cubicBezTo>
                  <a:cubicBezTo>
                    <a:pt x="969" y="9519"/>
                    <a:pt x="993" y="9599"/>
                    <a:pt x="997" y="9680"/>
                  </a:cubicBezTo>
                  <a:cubicBezTo>
                    <a:pt x="1001" y="9761"/>
                    <a:pt x="985" y="9844"/>
                    <a:pt x="954" y="9918"/>
                  </a:cubicBezTo>
                  <a:cubicBezTo>
                    <a:pt x="922" y="9994"/>
                    <a:pt x="868" y="10056"/>
                    <a:pt x="834" y="10130"/>
                  </a:cubicBezTo>
                  <a:cubicBezTo>
                    <a:pt x="816" y="10166"/>
                    <a:pt x="807" y="10205"/>
                    <a:pt x="797" y="10244"/>
                  </a:cubicBezTo>
                  <a:cubicBezTo>
                    <a:pt x="787" y="10284"/>
                    <a:pt x="774" y="10323"/>
                    <a:pt x="761" y="10361"/>
                  </a:cubicBezTo>
                  <a:cubicBezTo>
                    <a:pt x="736" y="10437"/>
                    <a:pt x="707" y="10514"/>
                    <a:pt x="679" y="10589"/>
                  </a:cubicBezTo>
                  <a:cubicBezTo>
                    <a:pt x="620" y="10740"/>
                    <a:pt x="569" y="10895"/>
                    <a:pt x="514" y="11047"/>
                  </a:cubicBezTo>
                  <a:cubicBezTo>
                    <a:pt x="460" y="11199"/>
                    <a:pt x="401" y="11351"/>
                    <a:pt x="336" y="11499"/>
                  </a:cubicBezTo>
                  <a:cubicBezTo>
                    <a:pt x="206" y="11795"/>
                    <a:pt x="90" y="12101"/>
                    <a:pt x="34" y="12420"/>
                  </a:cubicBezTo>
                  <a:cubicBezTo>
                    <a:pt x="5" y="12580"/>
                    <a:pt x="-7" y="12742"/>
                    <a:pt x="5" y="12903"/>
                  </a:cubicBezTo>
                  <a:cubicBezTo>
                    <a:pt x="16" y="13065"/>
                    <a:pt x="51" y="13226"/>
                    <a:pt x="114" y="13375"/>
                  </a:cubicBezTo>
                  <a:cubicBezTo>
                    <a:pt x="51" y="13226"/>
                    <a:pt x="15" y="13065"/>
                    <a:pt x="4" y="12903"/>
                  </a:cubicBezTo>
                  <a:cubicBezTo>
                    <a:pt x="-8" y="12742"/>
                    <a:pt x="5" y="12580"/>
                    <a:pt x="32" y="12420"/>
                  </a:cubicBezTo>
                  <a:cubicBezTo>
                    <a:pt x="89" y="12100"/>
                    <a:pt x="204" y="11794"/>
                    <a:pt x="333" y="11498"/>
                  </a:cubicBezTo>
                  <a:cubicBezTo>
                    <a:pt x="399" y="11349"/>
                    <a:pt x="458" y="11198"/>
                    <a:pt x="512" y="11046"/>
                  </a:cubicBezTo>
                  <a:cubicBezTo>
                    <a:pt x="567" y="10894"/>
                    <a:pt x="617" y="10739"/>
                    <a:pt x="676" y="10588"/>
                  </a:cubicBezTo>
                  <a:cubicBezTo>
                    <a:pt x="704" y="10512"/>
                    <a:pt x="732" y="10436"/>
                    <a:pt x="758" y="10360"/>
                  </a:cubicBezTo>
                  <a:cubicBezTo>
                    <a:pt x="770" y="10321"/>
                    <a:pt x="783" y="10283"/>
                    <a:pt x="793" y="10243"/>
                  </a:cubicBezTo>
                  <a:cubicBezTo>
                    <a:pt x="803" y="10205"/>
                    <a:pt x="812" y="10164"/>
                    <a:pt x="830" y="10128"/>
                  </a:cubicBezTo>
                  <a:cubicBezTo>
                    <a:pt x="865" y="10054"/>
                    <a:pt x="919" y="9991"/>
                    <a:pt x="950" y="9916"/>
                  </a:cubicBezTo>
                  <a:cubicBezTo>
                    <a:pt x="981" y="9842"/>
                    <a:pt x="997" y="9761"/>
                    <a:pt x="992" y="9680"/>
                  </a:cubicBezTo>
                  <a:cubicBezTo>
                    <a:pt x="988" y="9600"/>
                    <a:pt x="965" y="9520"/>
                    <a:pt x="928" y="9449"/>
                  </a:cubicBezTo>
                  <a:cubicBezTo>
                    <a:pt x="892" y="9377"/>
                    <a:pt x="845" y="9310"/>
                    <a:pt x="799" y="9244"/>
                  </a:cubicBezTo>
                  <a:cubicBezTo>
                    <a:pt x="752" y="9178"/>
                    <a:pt x="703" y="9113"/>
                    <a:pt x="660" y="9045"/>
                  </a:cubicBezTo>
                  <a:cubicBezTo>
                    <a:pt x="616" y="8976"/>
                    <a:pt x="577" y="8903"/>
                    <a:pt x="559" y="8824"/>
                  </a:cubicBezTo>
                  <a:cubicBezTo>
                    <a:pt x="540" y="8745"/>
                    <a:pt x="548" y="8658"/>
                    <a:pt x="588" y="8586"/>
                  </a:cubicBezTo>
                  <a:cubicBezTo>
                    <a:pt x="606" y="8549"/>
                    <a:pt x="632" y="8517"/>
                    <a:pt x="658" y="8486"/>
                  </a:cubicBezTo>
                  <a:lnTo>
                    <a:pt x="736" y="8394"/>
                  </a:lnTo>
                  <a:cubicBezTo>
                    <a:pt x="842" y="8271"/>
                    <a:pt x="909" y="8119"/>
                    <a:pt x="947" y="7962"/>
                  </a:cubicBezTo>
                  <a:cubicBezTo>
                    <a:pt x="1026" y="7647"/>
                    <a:pt x="1018" y="7320"/>
                    <a:pt x="1017" y="6997"/>
                  </a:cubicBezTo>
                  <a:cubicBezTo>
                    <a:pt x="1014" y="6672"/>
                    <a:pt x="1043" y="6348"/>
                    <a:pt x="1101" y="6029"/>
                  </a:cubicBezTo>
                  <a:cubicBezTo>
                    <a:pt x="1131" y="5870"/>
                    <a:pt x="1161" y="5709"/>
                    <a:pt x="1224" y="5559"/>
                  </a:cubicBezTo>
                  <a:cubicBezTo>
                    <a:pt x="1286" y="5409"/>
                    <a:pt x="1368" y="5267"/>
                    <a:pt x="1471" y="5141"/>
                  </a:cubicBezTo>
                  <a:cubicBezTo>
                    <a:pt x="1572" y="5014"/>
                    <a:pt x="1699" y="4909"/>
                    <a:pt x="1827" y="4810"/>
                  </a:cubicBezTo>
                  <a:cubicBezTo>
                    <a:pt x="1956" y="4712"/>
                    <a:pt x="2090" y="4622"/>
                    <a:pt x="2222" y="4528"/>
                  </a:cubicBezTo>
                  <a:cubicBezTo>
                    <a:pt x="2486" y="4341"/>
                    <a:pt x="2734" y="4126"/>
                    <a:pt x="2919" y="3859"/>
                  </a:cubicBezTo>
                  <a:cubicBezTo>
                    <a:pt x="2964" y="3792"/>
                    <a:pt x="3007" y="3723"/>
                    <a:pt x="3042" y="3650"/>
                  </a:cubicBezTo>
                  <a:cubicBezTo>
                    <a:pt x="3060" y="3614"/>
                    <a:pt x="3075" y="3577"/>
                    <a:pt x="3091" y="3540"/>
                  </a:cubicBezTo>
                  <a:cubicBezTo>
                    <a:pt x="3098" y="3520"/>
                    <a:pt x="3105" y="3501"/>
                    <a:pt x="3111" y="3482"/>
                  </a:cubicBezTo>
                  <a:cubicBezTo>
                    <a:pt x="3119" y="3463"/>
                    <a:pt x="3125" y="3444"/>
                    <a:pt x="3130" y="3424"/>
                  </a:cubicBezTo>
                  <a:lnTo>
                    <a:pt x="3146" y="3366"/>
                  </a:lnTo>
                  <a:cubicBezTo>
                    <a:pt x="3151" y="3347"/>
                    <a:pt x="3154" y="3326"/>
                    <a:pt x="3159" y="3307"/>
                  </a:cubicBezTo>
                  <a:cubicBezTo>
                    <a:pt x="3168" y="3267"/>
                    <a:pt x="3171" y="3227"/>
                    <a:pt x="3178" y="3187"/>
                  </a:cubicBezTo>
                  <a:cubicBezTo>
                    <a:pt x="3185" y="3107"/>
                    <a:pt x="3187" y="3025"/>
                    <a:pt x="3182" y="2945"/>
                  </a:cubicBezTo>
                  <a:cubicBezTo>
                    <a:pt x="3175" y="2864"/>
                    <a:pt x="3159" y="2784"/>
                    <a:pt x="3132" y="2708"/>
                  </a:cubicBezTo>
                  <a:cubicBezTo>
                    <a:pt x="3105" y="2632"/>
                    <a:pt x="3063" y="2561"/>
                    <a:pt x="3014" y="2498"/>
                  </a:cubicBezTo>
                  <a:cubicBezTo>
                    <a:pt x="2964" y="2433"/>
                    <a:pt x="2908" y="2375"/>
                    <a:pt x="2848" y="2321"/>
                  </a:cubicBezTo>
                  <a:cubicBezTo>
                    <a:pt x="2788" y="2266"/>
                    <a:pt x="2725" y="2215"/>
                    <a:pt x="2658" y="2170"/>
                  </a:cubicBezTo>
                  <a:cubicBezTo>
                    <a:pt x="2625" y="2147"/>
                    <a:pt x="2590" y="2126"/>
                    <a:pt x="2555" y="2107"/>
                  </a:cubicBezTo>
                  <a:cubicBezTo>
                    <a:pt x="2519" y="2087"/>
                    <a:pt x="2482" y="2070"/>
                    <a:pt x="2447" y="2052"/>
                  </a:cubicBezTo>
                  <a:cubicBezTo>
                    <a:pt x="2374" y="2016"/>
                    <a:pt x="2301" y="1980"/>
                    <a:pt x="2229" y="1942"/>
                  </a:cubicBezTo>
                  <a:cubicBezTo>
                    <a:pt x="2086" y="1867"/>
                    <a:pt x="1946" y="1784"/>
                    <a:pt x="1816" y="1687"/>
                  </a:cubicBezTo>
                  <a:cubicBezTo>
                    <a:pt x="1553" y="1497"/>
                    <a:pt x="1339" y="1241"/>
                    <a:pt x="1202" y="947"/>
                  </a:cubicBezTo>
                  <a:cubicBezTo>
                    <a:pt x="1133" y="800"/>
                    <a:pt x="1087" y="643"/>
                    <a:pt x="1060" y="484"/>
                  </a:cubicBezTo>
                  <a:cubicBezTo>
                    <a:pt x="1031" y="324"/>
                    <a:pt x="1020" y="161"/>
                    <a:pt x="101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4184640" y="277560"/>
              <a:ext cx="1044720" cy="4787280"/>
            </a:xfrm>
            <a:custGeom>
              <a:rect b="b" l="l" r="r" t="t"/>
              <a:pathLst>
                <a:path extrusionOk="0" h="13298" w="2902">
                  <a:moveTo>
                    <a:pt x="689" y="0"/>
                  </a:moveTo>
                  <a:cubicBezTo>
                    <a:pt x="688" y="161"/>
                    <a:pt x="692" y="323"/>
                    <a:pt x="711" y="483"/>
                  </a:cubicBezTo>
                  <a:cubicBezTo>
                    <a:pt x="731" y="643"/>
                    <a:pt x="766" y="801"/>
                    <a:pt x="825" y="951"/>
                  </a:cubicBezTo>
                  <a:cubicBezTo>
                    <a:pt x="943" y="1251"/>
                    <a:pt x="1139" y="1521"/>
                    <a:pt x="1391" y="1723"/>
                  </a:cubicBezTo>
                  <a:cubicBezTo>
                    <a:pt x="1517" y="1824"/>
                    <a:pt x="1651" y="1913"/>
                    <a:pt x="1793" y="1989"/>
                  </a:cubicBezTo>
                  <a:cubicBezTo>
                    <a:pt x="1935" y="2066"/>
                    <a:pt x="2081" y="2134"/>
                    <a:pt x="2228" y="2203"/>
                  </a:cubicBezTo>
                  <a:cubicBezTo>
                    <a:pt x="2301" y="2236"/>
                    <a:pt x="2370" y="2280"/>
                    <a:pt x="2434" y="2328"/>
                  </a:cubicBezTo>
                  <a:cubicBezTo>
                    <a:pt x="2499" y="2376"/>
                    <a:pt x="2561" y="2428"/>
                    <a:pt x="2618" y="2485"/>
                  </a:cubicBezTo>
                  <a:cubicBezTo>
                    <a:pt x="2676" y="2542"/>
                    <a:pt x="2729" y="2603"/>
                    <a:pt x="2774" y="2671"/>
                  </a:cubicBezTo>
                  <a:cubicBezTo>
                    <a:pt x="2817" y="2739"/>
                    <a:pt x="2850" y="2814"/>
                    <a:pt x="2871" y="2892"/>
                  </a:cubicBezTo>
                  <a:cubicBezTo>
                    <a:pt x="2892" y="2970"/>
                    <a:pt x="2903" y="3051"/>
                    <a:pt x="2902" y="3132"/>
                  </a:cubicBezTo>
                  <a:lnTo>
                    <a:pt x="2902" y="3192"/>
                  </a:lnTo>
                  <a:lnTo>
                    <a:pt x="2898" y="3253"/>
                  </a:lnTo>
                  <a:cubicBezTo>
                    <a:pt x="2897" y="3293"/>
                    <a:pt x="2889" y="3333"/>
                    <a:pt x="2884" y="3373"/>
                  </a:cubicBezTo>
                  <a:cubicBezTo>
                    <a:pt x="2856" y="3532"/>
                    <a:pt x="2801" y="3686"/>
                    <a:pt x="2719" y="3826"/>
                  </a:cubicBezTo>
                  <a:cubicBezTo>
                    <a:pt x="2640" y="3968"/>
                    <a:pt x="2539" y="4094"/>
                    <a:pt x="2425" y="4210"/>
                  </a:cubicBezTo>
                  <a:cubicBezTo>
                    <a:pt x="2314" y="4326"/>
                    <a:pt x="2190" y="4430"/>
                    <a:pt x="2059" y="4526"/>
                  </a:cubicBezTo>
                  <a:cubicBezTo>
                    <a:pt x="1929" y="4621"/>
                    <a:pt x="1794" y="4710"/>
                    <a:pt x="1661" y="4800"/>
                  </a:cubicBezTo>
                  <a:cubicBezTo>
                    <a:pt x="1528" y="4892"/>
                    <a:pt x="1396" y="4985"/>
                    <a:pt x="1276" y="5092"/>
                  </a:cubicBezTo>
                  <a:cubicBezTo>
                    <a:pt x="1156" y="5200"/>
                    <a:pt x="1052" y="5325"/>
                    <a:pt x="967" y="5460"/>
                  </a:cubicBezTo>
                  <a:cubicBezTo>
                    <a:pt x="924" y="5529"/>
                    <a:pt x="886" y="5600"/>
                    <a:pt x="854" y="5674"/>
                  </a:cubicBezTo>
                  <a:cubicBezTo>
                    <a:pt x="822" y="5747"/>
                    <a:pt x="800" y="5826"/>
                    <a:pt x="778" y="5902"/>
                  </a:cubicBezTo>
                  <a:cubicBezTo>
                    <a:pt x="689" y="6212"/>
                    <a:pt x="623" y="6530"/>
                    <a:pt x="610" y="6852"/>
                  </a:cubicBezTo>
                  <a:cubicBezTo>
                    <a:pt x="597" y="7174"/>
                    <a:pt x="608" y="7498"/>
                    <a:pt x="559" y="7818"/>
                  </a:cubicBezTo>
                  <a:cubicBezTo>
                    <a:pt x="548" y="7898"/>
                    <a:pt x="530" y="7977"/>
                    <a:pt x="510" y="8055"/>
                  </a:cubicBezTo>
                  <a:cubicBezTo>
                    <a:pt x="486" y="8133"/>
                    <a:pt x="461" y="8209"/>
                    <a:pt x="422" y="8281"/>
                  </a:cubicBezTo>
                  <a:cubicBezTo>
                    <a:pt x="412" y="8299"/>
                    <a:pt x="405" y="8318"/>
                    <a:pt x="393" y="8334"/>
                  </a:cubicBezTo>
                  <a:lnTo>
                    <a:pt x="360" y="8385"/>
                  </a:lnTo>
                  <a:cubicBezTo>
                    <a:pt x="338" y="8419"/>
                    <a:pt x="316" y="8452"/>
                    <a:pt x="295" y="8487"/>
                  </a:cubicBezTo>
                  <a:cubicBezTo>
                    <a:pt x="275" y="8522"/>
                    <a:pt x="257" y="8557"/>
                    <a:pt x="246" y="8596"/>
                  </a:cubicBezTo>
                  <a:cubicBezTo>
                    <a:pt x="236" y="8635"/>
                    <a:pt x="231" y="8675"/>
                    <a:pt x="235" y="8715"/>
                  </a:cubicBezTo>
                  <a:cubicBezTo>
                    <a:pt x="240" y="8796"/>
                    <a:pt x="273" y="8871"/>
                    <a:pt x="313" y="8940"/>
                  </a:cubicBezTo>
                  <a:cubicBezTo>
                    <a:pt x="354" y="9009"/>
                    <a:pt x="404" y="9074"/>
                    <a:pt x="453" y="9137"/>
                  </a:cubicBezTo>
                  <a:cubicBezTo>
                    <a:pt x="502" y="9200"/>
                    <a:pt x="553" y="9263"/>
                    <a:pt x="599" y="9330"/>
                  </a:cubicBezTo>
                  <a:cubicBezTo>
                    <a:pt x="644" y="9397"/>
                    <a:pt x="685" y="9468"/>
                    <a:pt x="709" y="9545"/>
                  </a:cubicBezTo>
                  <a:cubicBezTo>
                    <a:pt x="733" y="9622"/>
                    <a:pt x="741" y="9705"/>
                    <a:pt x="732" y="9785"/>
                  </a:cubicBezTo>
                  <a:cubicBezTo>
                    <a:pt x="728" y="9826"/>
                    <a:pt x="720" y="9865"/>
                    <a:pt x="707" y="9903"/>
                  </a:cubicBezTo>
                  <a:cubicBezTo>
                    <a:pt x="694" y="9942"/>
                    <a:pt x="678" y="9979"/>
                    <a:pt x="665" y="10017"/>
                  </a:cubicBezTo>
                  <a:cubicBezTo>
                    <a:pt x="637" y="10093"/>
                    <a:pt x="647" y="10176"/>
                    <a:pt x="631" y="10255"/>
                  </a:cubicBezTo>
                  <a:cubicBezTo>
                    <a:pt x="618" y="10335"/>
                    <a:pt x="600" y="10414"/>
                    <a:pt x="580" y="10492"/>
                  </a:cubicBezTo>
                  <a:cubicBezTo>
                    <a:pt x="539" y="10648"/>
                    <a:pt x="504" y="10806"/>
                    <a:pt x="461" y="10961"/>
                  </a:cubicBezTo>
                  <a:cubicBezTo>
                    <a:pt x="418" y="11117"/>
                    <a:pt x="369" y="11271"/>
                    <a:pt x="309" y="11420"/>
                  </a:cubicBezTo>
                  <a:cubicBezTo>
                    <a:pt x="190" y="11720"/>
                    <a:pt x="84" y="12027"/>
                    <a:pt x="31" y="12345"/>
                  </a:cubicBezTo>
                  <a:cubicBezTo>
                    <a:pt x="5" y="12504"/>
                    <a:pt x="-6" y="12667"/>
                    <a:pt x="5" y="12827"/>
                  </a:cubicBezTo>
                  <a:cubicBezTo>
                    <a:pt x="15" y="12988"/>
                    <a:pt x="49" y="13148"/>
                    <a:pt x="108" y="13298"/>
                  </a:cubicBezTo>
                  <a:cubicBezTo>
                    <a:pt x="49" y="13148"/>
                    <a:pt x="15" y="12988"/>
                    <a:pt x="5" y="12827"/>
                  </a:cubicBezTo>
                  <a:cubicBezTo>
                    <a:pt x="-7" y="12667"/>
                    <a:pt x="5" y="12504"/>
                    <a:pt x="30" y="12345"/>
                  </a:cubicBezTo>
                  <a:cubicBezTo>
                    <a:pt x="82" y="12026"/>
                    <a:pt x="189" y="11719"/>
                    <a:pt x="307" y="11419"/>
                  </a:cubicBezTo>
                  <a:cubicBezTo>
                    <a:pt x="366" y="11270"/>
                    <a:pt x="416" y="11116"/>
                    <a:pt x="458" y="10961"/>
                  </a:cubicBezTo>
                  <a:cubicBezTo>
                    <a:pt x="500" y="10805"/>
                    <a:pt x="536" y="10647"/>
                    <a:pt x="577" y="10491"/>
                  </a:cubicBezTo>
                  <a:cubicBezTo>
                    <a:pt x="597" y="10413"/>
                    <a:pt x="614" y="10335"/>
                    <a:pt x="627" y="10255"/>
                  </a:cubicBezTo>
                  <a:cubicBezTo>
                    <a:pt x="643" y="10176"/>
                    <a:pt x="633" y="10093"/>
                    <a:pt x="662" y="10016"/>
                  </a:cubicBezTo>
                  <a:cubicBezTo>
                    <a:pt x="674" y="9978"/>
                    <a:pt x="690" y="9940"/>
                    <a:pt x="703" y="9902"/>
                  </a:cubicBezTo>
                  <a:cubicBezTo>
                    <a:pt x="716" y="9864"/>
                    <a:pt x="724" y="9825"/>
                    <a:pt x="728" y="9784"/>
                  </a:cubicBezTo>
                  <a:cubicBezTo>
                    <a:pt x="737" y="9705"/>
                    <a:pt x="728" y="9623"/>
                    <a:pt x="705" y="9547"/>
                  </a:cubicBezTo>
                  <a:cubicBezTo>
                    <a:pt x="681" y="9469"/>
                    <a:pt x="640" y="9399"/>
                    <a:pt x="595" y="9333"/>
                  </a:cubicBezTo>
                  <a:cubicBezTo>
                    <a:pt x="549" y="9267"/>
                    <a:pt x="499" y="9204"/>
                    <a:pt x="449" y="9140"/>
                  </a:cubicBezTo>
                  <a:cubicBezTo>
                    <a:pt x="400" y="9077"/>
                    <a:pt x="350" y="9012"/>
                    <a:pt x="308" y="8943"/>
                  </a:cubicBezTo>
                  <a:cubicBezTo>
                    <a:pt x="268" y="8873"/>
                    <a:pt x="235" y="8797"/>
                    <a:pt x="229" y="8716"/>
                  </a:cubicBezTo>
                  <a:cubicBezTo>
                    <a:pt x="226" y="8675"/>
                    <a:pt x="230" y="8634"/>
                    <a:pt x="241" y="8595"/>
                  </a:cubicBezTo>
                  <a:cubicBezTo>
                    <a:pt x="252" y="8556"/>
                    <a:pt x="269" y="8519"/>
                    <a:pt x="290" y="8484"/>
                  </a:cubicBezTo>
                  <a:cubicBezTo>
                    <a:pt x="311" y="8449"/>
                    <a:pt x="333" y="8415"/>
                    <a:pt x="355" y="8381"/>
                  </a:cubicBezTo>
                  <a:lnTo>
                    <a:pt x="387" y="8331"/>
                  </a:lnTo>
                  <a:cubicBezTo>
                    <a:pt x="400" y="8314"/>
                    <a:pt x="407" y="8296"/>
                    <a:pt x="416" y="8278"/>
                  </a:cubicBezTo>
                  <a:cubicBezTo>
                    <a:pt x="454" y="8207"/>
                    <a:pt x="480" y="8130"/>
                    <a:pt x="504" y="8053"/>
                  </a:cubicBezTo>
                  <a:cubicBezTo>
                    <a:pt x="524" y="7976"/>
                    <a:pt x="542" y="7897"/>
                    <a:pt x="553" y="7818"/>
                  </a:cubicBezTo>
                  <a:cubicBezTo>
                    <a:pt x="601" y="7498"/>
                    <a:pt x="590" y="7175"/>
                    <a:pt x="601" y="6852"/>
                  </a:cubicBezTo>
                  <a:cubicBezTo>
                    <a:pt x="615" y="6529"/>
                    <a:pt x="681" y="6210"/>
                    <a:pt x="769" y="5900"/>
                  </a:cubicBezTo>
                  <a:cubicBezTo>
                    <a:pt x="791" y="5823"/>
                    <a:pt x="814" y="5745"/>
                    <a:pt x="846" y="5670"/>
                  </a:cubicBezTo>
                  <a:cubicBezTo>
                    <a:pt x="878" y="5596"/>
                    <a:pt x="916" y="5525"/>
                    <a:pt x="959" y="5456"/>
                  </a:cubicBezTo>
                  <a:cubicBezTo>
                    <a:pt x="1046" y="5319"/>
                    <a:pt x="1151" y="5195"/>
                    <a:pt x="1271" y="5086"/>
                  </a:cubicBezTo>
                  <a:cubicBezTo>
                    <a:pt x="1391" y="4978"/>
                    <a:pt x="1524" y="4885"/>
                    <a:pt x="1657" y="4795"/>
                  </a:cubicBezTo>
                  <a:cubicBezTo>
                    <a:pt x="1791" y="4703"/>
                    <a:pt x="1925" y="4615"/>
                    <a:pt x="2055" y="4520"/>
                  </a:cubicBezTo>
                  <a:cubicBezTo>
                    <a:pt x="2186" y="4425"/>
                    <a:pt x="2309" y="4321"/>
                    <a:pt x="2421" y="4206"/>
                  </a:cubicBezTo>
                  <a:cubicBezTo>
                    <a:pt x="2534" y="4090"/>
                    <a:pt x="2635" y="3964"/>
                    <a:pt x="2715" y="3824"/>
                  </a:cubicBezTo>
                  <a:cubicBezTo>
                    <a:pt x="2796" y="3685"/>
                    <a:pt x="2851" y="3531"/>
                    <a:pt x="2879" y="3372"/>
                  </a:cubicBezTo>
                  <a:cubicBezTo>
                    <a:pt x="2883" y="3333"/>
                    <a:pt x="2892" y="3292"/>
                    <a:pt x="2893" y="3253"/>
                  </a:cubicBezTo>
                  <a:lnTo>
                    <a:pt x="2897" y="3192"/>
                  </a:lnTo>
                  <a:lnTo>
                    <a:pt x="2897" y="3132"/>
                  </a:lnTo>
                  <a:cubicBezTo>
                    <a:pt x="2898" y="3052"/>
                    <a:pt x="2887" y="2971"/>
                    <a:pt x="2866" y="2893"/>
                  </a:cubicBezTo>
                  <a:cubicBezTo>
                    <a:pt x="2845" y="2816"/>
                    <a:pt x="2813" y="2741"/>
                    <a:pt x="2770" y="2673"/>
                  </a:cubicBezTo>
                  <a:cubicBezTo>
                    <a:pt x="2726" y="2606"/>
                    <a:pt x="2673" y="2544"/>
                    <a:pt x="2615" y="2488"/>
                  </a:cubicBezTo>
                  <a:cubicBezTo>
                    <a:pt x="2559" y="2431"/>
                    <a:pt x="2497" y="2379"/>
                    <a:pt x="2432" y="2331"/>
                  </a:cubicBezTo>
                  <a:cubicBezTo>
                    <a:pt x="2367" y="2283"/>
                    <a:pt x="2299" y="2240"/>
                    <a:pt x="2226" y="2205"/>
                  </a:cubicBezTo>
                  <a:cubicBezTo>
                    <a:pt x="2081" y="2136"/>
                    <a:pt x="1933" y="2068"/>
                    <a:pt x="1792" y="1992"/>
                  </a:cubicBezTo>
                  <a:cubicBezTo>
                    <a:pt x="1650" y="1916"/>
                    <a:pt x="1515" y="1825"/>
                    <a:pt x="1389" y="1724"/>
                  </a:cubicBezTo>
                  <a:cubicBezTo>
                    <a:pt x="1138" y="1522"/>
                    <a:pt x="942" y="1252"/>
                    <a:pt x="824" y="952"/>
                  </a:cubicBezTo>
                  <a:cubicBezTo>
                    <a:pt x="765" y="802"/>
                    <a:pt x="730" y="643"/>
                    <a:pt x="711" y="483"/>
                  </a:cubicBezTo>
                  <a:cubicBezTo>
                    <a:pt x="691" y="323"/>
                    <a:pt x="687" y="161"/>
                    <a:pt x="68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4258800" y="288360"/>
              <a:ext cx="976320" cy="4759920"/>
            </a:xfrm>
            <a:custGeom>
              <a:rect b="b" l="l" r="r" t="t"/>
              <a:pathLst>
                <a:path extrusionOk="0" h="13222" w="2712">
                  <a:moveTo>
                    <a:pt x="459" y="0"/>
                  </a:moveTo>
                  <a:cubicBezTo>
                    <a:pt x="453" y="161"/>
                    <a:pt x="450" y="323"/>
                    <a:pt x="463" y="483"/>
                  </a:cubicBezTo>
                  <a:cubicBezTo>
                    <a:pt x="474" y="644"/>
                    <a:pt x="500" y="804"/>
                    <a:pt x="550" y="958"/>
                  </a:cubicBezTo>
                  <a:cubicBezTo>
                    <a:pt x="650" y="1264"/>
                    <a:pt x="829" y="1545"/>
                    <a:pt x="1069" y="1761"/>
                  </a:cubicBezTo>
                  <a:cubicBezTo>
                    <a:pt x="1129" y="1815"/>
                    <a:pt x="1193" y="1864"/>
                    <a:pt x="1258" y="1911"/>
                  </a:cubicBezTo>
                  <a:cubicBezTo>
                    <a:pt x="1324" y="1959"/>
                    <a:pt x="1391" y="2003"/>
                    <a:pt x="1460" y="2043"/>
                  </a:cubicBezTo>
                  <a:cubicBezTo>
                    <a:pt x="1600" y="2124"/>
                    <a:pt x="1747" y="2191"/>
                    <a:pt x="1894" y="2257"/>
                  </a:cubicBezTo>
                  <a:lnTo>
                    <a:pt x="2004" y="2307"/>
                  </a:lnTo>
                  <a:cubicBezTo>
                    <a:pt x="2041" y="2323"/>
                    <a:pt x="2077" y="2340"/>
                    <a:pt x="2113" y="2360"/>
                  </a:cubicBezTo>
                  <a:cubicBezTo>
                    <a:pt x="2183" y="2400"/>
                    <a:pt x="2249" y="2446"/>
                    <a:pt x="2312" y="2497"/>
                  </a:cubicBezTo>
                  <a:cubicBezTo>
                    <a:pt x="2437" y="2599"/>
                    <a:pt x="2553" y="2716"/>
                    <a:pt x="2627" y="2862"/>
                  </a:cubicBezTo>
                  <a:cubicBezTo>
                    <a:pt x="2662" y="2934"/>
                    <a:pt x="2686" y="3012"/>
                    <a:pt x="2699" y="3092"/>
                  </a:cubicBezTo>
                  <a:cubicBezTo>
                    <a:pt x="2713" y="3172"/>
                    <a:pt x="2714" y="3253"/>
                    <a:pt x="2710" y="3333"/>
                  </a:cubicBezTo>
                  <a:cubicBezTo>
                    <a:pt x="2707" y="3414"/>
                    <a:pt x="2692" y="3494"/>
                    <a:pt x="2674" y="3572"/>
                  </a:cubicBezTo>
                  <a:cubicBezTo>
                    <a:pt x="2653" y="3651"/>
                    <a:pt x="2627" y="3728"/>
                    <a:pt x="2593" y="3801"/>
                  </a:cubicBezTo>
                  <a:cubicBezTo>
                    <a:pt x="2560" y="3874"/>
                    <a:pt x="2521" y="3946"/>
                    <a:pt x="2475" y="4012"/>
                  </a:cubicBezTo>
                  <a:cubicBezTo>
                    <a:pt x="2453" y="4046"/>
                    <a:pt x="2428" y="4077"/>
                    <a:pt x="2404" y="4110"/>
                  </a:cubicBezTo>
                  <a:cubicBezTo>
                    <a:pt x="2379" y="4141"/>
                    <a:pt x="2354" y="4173"/>
                    <a:pt x="2327" y="4203"/>
                  </a:cubicBezTo>
                  <a:cubicBezTo>
                    <a:pt x="2219" y="4324"/>
                    <a:pt x="2099" y="4433"/>
                    <a:pt x="1971" y="4531"/>
                  </a:cubicBezTo>
                  <a:cubicBezTo>
                    <a:pt x="1715" y="4728"/>
                    <a:pt x="1431" y="4885"/>
                    <a:pt x="1171" y="5075"/>
                  </a:cubicBezTo>
                  <a:cubicBezTo>
                    <a:pt x="1041" y="5169"/>
                    <a:pt x="920" y="5277"/>
                    <a:pt x="814" y="5398"/>
                  </a:cubicBezTo>
                  <a:cubicBezTo>
                    <a:pt x="710" y="5520"/>
                    <a:pt x="615" y="5653"/>
                    <a:pt x="555" y="5803"/>
                  </a:cubicBezTo>
                  <a:cubicBezTo>
                    <a:pt x="437" y="6102"/>
                    <a:pt x="336" y="6411"/>
                    <a:pt x="299" y="6732"/>
                  </a:cubicBezTo>
                  <a:cubicBezTo>
                    <a:pt x="282" y="6892"/>
                    <a:pt x="279" y="7053"/>
                    <a:pt x="273" y="7214"/>
                  </a:cubicBezTo>
                  <a:cubicBezTo>
                    <a:pt x="267" y="7376"/>
                    <a:pt x="261" y="7536"/>
                    <a:pt x="246" y="7697"/>
                  </a:cubicBezTo>
                  <a:cubicBezTo>
                    <a:pt x="231" y="7858"/>
                    <a:pt x="209" y="8019"/>
                    <a:pt x="161" y="8174"/>
                  </a:cubicBezTo>
                  <a:cubicBezTo>
                    <a:pt x="151" y="8212"/>
                    <a:pt x="135" y="8250"/>
                    <a:pt x="120" y="8288"/>
                  </a:cubicBezTo>
                  <a:cubicBezTo>
                    <a:pt x="104" y="8324"/>
                    <a:pt x="84" y="8360"/>
                    <a:pt x="68" y="8397"/>
                  </a:cubicBezTo>
                  <a:cubicBezTo>
                    <a:pt x="54" y="8435"/>
                    <a:pt x="37" y="8471"/>
                    <a:pt x="25" y="8509"/>
                  </a:cubicBezTo>
                  <a:cubicBezTo>
                    <a:pt x="13" y="8548"/>
                    <a:pt x="6" y="8587"/>
                    <a:pt x="6" y="8628"/>
                  </a:cubicBezTo>
                  <a:cubicBezTo>
                    <a:pt x="4" y="8708"/>
                    <a:pt x="30" y="8786"/>
                    <a:pt x="69" y="8856"/>
                  </a:cubicBezTo>
                  <a:cubicBezTo>
                    <a:pt x="108" y="8927"/>
                    <a:pt x="157" y="8991"/>
                    <a:pt x="208" y="9053"/>
                  </a:cubicBezTo>
                  <a:cubicBezTo>
                    <a:pt x="310" y="9178"/>
                    <a:pt x="425" y="9293"/>
                    <a:pt x="502" y="9436"/>
                  </a:cubicBezTo>
                  <a:cubicBezTo>
                    <a:pt x="540" y="9508"/>
                    <a:pt x="567" y="9586"/>
                    <a:pt x="580" y="9666"/>
                  </a:cubicBezTo>
                  <a:cubicBezTo>
                    <a:pt x="585" y="9705"/>
                    <a:pt x="589" y="9746"/>
                    <a:pt x="589" y="9786"/>
                  </a:cubicBezTo>
                  <a:cubicBezTo>
                    <a:pt x="589" y="9826"/>
                    <a:pt x="583" y="9867"/>
                    <a:pt x="578" y="9907"/>
                  </a:cubicBezTo>
                  <a:cubicBezTo>
                    <a:pt x="574" y="9947"/>
                    <a:pt x="572" y="9987"/>
                    <a:pt x="576" y="10028"/>
                  </a:cubicBezTo>
                  <a:cubicBezTo>
                    <a:pt x="580" y="10067"/>
                    <a:pt x="587" y="10107"/>
                    <a:pt x="588" y="10148"/>
                  </a:cubicBezTo>
                  <a:cubicBezTo>
                    <a:pt x="590" y="10228"/>
                    <a:pt x="584" y="10309"/>
                    <a:pt x="576" y="10389"/>
                  </a:cubicBezTo>
                  <a:cubicBezTo>
                    <a:pt x="555" y="10549"/>
                    <a:pt x="534" y="10709"/>
                    <a:pt x="504" y="10868"/>
                  </a:cubicBezTo>
                  <a:cubicBezTo>
                    <a:pt x="474" y="11026"/>
                    <a:pt x="435" y="11183"/>
                    <a:pt x="381" y="11335"/>
                  </a:cubicBezTo>
                  <a:cubicBezTo>
                    <a:pt x="273" y="11639"/>
                    <a:pt x="175" y="11948"/>
                    <a:pt x="126" y="12267"/>
                  </a:cubicBezTo>
                  <a:cubicBezTo>
                    <a:pt x="102" y="12426"/>
                    <a:pt x="92" y="12588"/>
                    <a:pt x="101" y="12749"/>
                  </a:cubicBezTo>
                  <a:cubicBezTo>
                    <a:pt x="112" y="12910"/>
                    <a:pt x="143" y="13070"/>
                    <a:pt x="198" y="13222"/>
                  </a:cubicBezTo>
                  <a:cubicBezTo>
                    <a:pt x="143" y="13070"/>
                    <a:pt x="111" y="12910"/>
                    <a:pt x="101" y="12749"/>
                  </a:cubicBezTo>
                  <a:cubicBezTo>
                    <a:pt x="91" y="12588"/>
                    <a:pt x="101" y="12426"/>
                    <a:pt x="126" y="12267"/>
                  </a:cubicBezTo>
                  <a:cubicBezTo>
                    <a:pt x="173" y="11948"/>
                    <a:pt x="272" y="11638"/>
                    <a:pt x="378" y="11335"/>
                  </a:cubicBezTo>
                  <a:cubicBezTo>
                    <a:pt x="433" y="11183"/>
                    <a:pt x="471" y="11025"/>
                    <a:pt x="501" y="10867"/>
                  </a:cubicBezTo>
                  <a:cubicBezTo>
                    <a:pt x="530" y="10708"/>
                    <a:pt x="552" y="10549"/>
                    <a:pt x="572" y="10389"/>
                  </a:cubicBezTo>
                  <a:cubicBezTo>
                    <a:pt x="580" y="10309"/>
                    <a:pt x="587" y="10228"/>
                    <a:pt x="584" y="10148"/>
                  </a:cubicBezTo>
                  <a:cubicBezTo>
                    <a:pt x="583" y="10107"/>
                    <a:pt x="576" y="10068"/>
                    <a:pt x="572" y="10028"/>
                  </a:cubicBezTo>
                  <a:cubicBezTo>
                    <a:pt x="568" y="9987"/>
                    <a:pt x="570" y="9947"/>
                    <a:pt x="575" y="9906"/>
                  </a:cubicBezTo>
                  <a:cubicBezTo>
                    <a:pt x="579" y="9866"/>
                    <a:pt x="584" y="9826"/>
                    <a:pt x="584" y="9786"/>
                  </a:cubicBezTo>
                  <a:cubicBezTo>
                    <a:pt x="584" y="9746"/>
                    <a:pt x="581" y="9706"/>
                    <a:pt x="576" y="9666"/>
                  </a:cubicBezTo>
                  <a:cubicBezTo>
                    <a:pt x="563" y="9586"/>
                    <a:pt x="536" y="9510"/>
                    <a:pt x="499" y="9439"/>
                  </a:cubicBezTo>
                  <a:cubicBezTo>
                    <a:pt x="421" y="9296"/>
                    <a:pt x="307" y="9181"/>
                    <a:pt x="205" y="9057"/>
                  </a:cubicBezTo>
                  <a:cubicBezTo>
                    <a:pt x="153" y="8994"/>
                    <a:pt x="104" y="8930"/>
                    <a:pt x="64" y="8859"/>
                  </a:cubicBezTo>
                  <a:cubicBezTo>
                    <a:pt x="25" y="8788"/>
                    <a:pt x="-1" y="8708"/>
                    <a:pt x="0" y="8627"/>
                  </a:cubicBezTo>
                  <a:cubicBezTo>
                    <a:pt x="0" y="8586"/>
                    <a:pt x="8" y="8546"/>
                    <a:pt x="20" y="8507"/>
                  </a:cubicBezTo>
                  <a:cubicBezTo>
                    <a:pt x="31" y="8468"/>
                    <a:pt x="49" y="8432"/>
                    <a:pt x="63" y="8394"/>
                  </a:cubicBezTo>
                  <a:cubicBezTo>
                    <a:pt x="80" y="8357"/>
                    <a:pt x="98" y="8322"/>
                    <a:pt x="114" y="8285"/>
                  </a:cubicBezTo>
                  <a:cubicBezTo>
                    <a:pt x="129" y="8247"/>
                    <a:pt x="144" y="8210"/>
                    <a:pt x="155" y="8171"/>
                  </a:cubicBezTo>
                  <a:cubicBezTo>
                    <a:pt x="202" y="8018"/>
                    <a:pt x="225" y="7857"/>
                    <a:pt x="240" y="7697"/>
                  </a:cubicBezTo>
                  <a:cubicBezTo>
                    <a:pt x="254" y="7536"/>
                    <a:pt x="261" y="7375"/>
                    <a:pt x="265" y="7214"/>
                  </a:cubicBezTo>
                  <a:cubicBezTo>
                    <a:pt x="271" y="7052"/>
                    <a:pt x="275" y="6892"/>
                    <a:pt x="291" y="6731"/>
                  </a:cubicBezTo>
                  <a:cubicBezTo>
                    <a:pt x="328" y="6409"/>
                    <a:pt x="429" y="6099"/>
                    <a:pt x="547" y="5800"/>
                  </a:cubicBezTo>
                  <a:cubicBezTo>
                    <a:pt x="608" y="5648"/>
                    <a:pt x="702" y="5514"/>
                    <a:pt x="807" y="5392"/>
                  </a:cubicBezTo>
                  <a:cubicBezTo>
                    <a:pt x="914" y="5270"/>
                    <a:pt x="1035" y="5163"/>
                    <a:pt x="1166" y="5068"/>
                  </a:cubicBezTo>
                  <a:cubicBezTo>
                    <a:pt x="1428" y="4879"/>
                    <a:pt x="1711" y="4722"/>
                    <a:pt x="1967" y="4526"/>
                  </a:cubicBezTo>
                  <a:cubicBezTo>
                    <a:pt x="2095" y="4428"/>
                    <a:pt x="2215" y="4319"/>
                    <a:pt x="2322" y="4199"/>
                  </a:cubicBezTo>
                  <a:cubicBezTo>
                    <a:pt x="2349" y="4169"/>
                    <a:pt x="2374" y="4138"/>
                    <a:pt x="2400" y="4106"/>
                  </a:cubicBezTo>
                  <a:cubicBezTo>
                    <a:pt x="2423" y="4074"/>
                    <a:pt x="2448" y="4043"/>
                    <a:pt x="2470" y="4009"/>
                  </a:cubicBezTo>
                  <a:cubicBezTo>
                    <a:pt x="2516" y="3942"/>
                    <a:pt x="2554" y="3871"/>
                    <a:pt x="2589" y="3799"/>
                  </a:cubicBezTo>
                  <a:cubicBezTo>
                    <a:pt x="2623" y="3726"/>
                    <a:pt x="2648" y="3649"/>
                    <a:pt x="2669" y="3572"/>
                  </a:cubicBezTo>
                  <a:cubicBezTo>
                    <a:pt x="2686" y="3493"/>
                    <a:pt x="2702" y="3413"/>
                    <a:pt x="2704" y="3333"/>
                  </a:cubicBezTo>
                  <a:cubicBezTo>
                    <a:pt x="2709" y="3253"/>
                    <a:pt x="2708" y="3172"/>
                    <a:pt x="2695" y="3093"/>
                  </a:cubicBezTo>
                  <a:cubicBezTo>
                    <a:pt x="2681" y="3013"/>
                    <a:pt x="2658" y="2936"/>
                    <a:pt x="2623" y="2863"/>
                  </a:cubicBezTo>
                  <a:cubicBezTo>
                    <a:pt x="2550" y="2719"/>
                    <a:pt x="2433" y="2602"/>
                    <a:pt x="2310" y="2501"/>
                  </a:cubicBezTo>
                  <a:cubicBezTo>
                    <a:pt x="2247" y="2450"/>
                    <a:pt x="2181" y="2404"/>
                    <a:pt x="2111" y="2363"/>
                  </a:cubicBezTo>
                  <a:cubicBezTo>
                    <a:pt x="2076" y="2343"/>
                    <a:pt x="2039" y="2326"/>
                    <a:pt x="2003" y="2310"/>
                  </a:cubicBezTo>
                  <a:lnTo>
                    <a:pt x="1892" y="2261"/>
                  </a:lnTo>
                  <a:cubicBezTo>
                    <a:pt x="1745" y="2194"/>
                    <a:pt x="1598" y="2127"/>
                    <a:pt x="1459" y="2046"/>
                  </a:cubicBezTo>
                  <a:cubicBezTo>
                    <a:pt x="1389" y="2005"/>
                    <a:pt x="1322" y="1961"/>
                    <a:pt x="1257" y="1913"/>
                  </a:cubicBezTo>
                  <a:cubicBezTo>
                    <a:pt x="1192" y="1866"/>
                    <a:pt x="1127" y="1816"/>
                    <a:pt x="1068" y="1762"/>
                  </a:cubicBezTo>
                  <a:cubicBezTo>
                    <a:pt x="828" y="1546"/>
                    <a:pt x="649" y="1265"/>
                    <a:pt x="549" y="958"/>
                  </a:cubicBezTo>
                  <a:cubicBezTo>
                    <a:pt x="500" y="804"/>
                    <a:pt x="473" y="644"/>
                    <a:pt x="462" y="483"/>
                  </a:cubicBezTo>
                  <a:cubicBezTo>
                    <a:pt x="450" y="323"/>
                    <a:pt x="452" y="161"/>
                    <a:pt x="45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4249080" y="298800"/>
              <a:ext cx="991800" cy="4732560"/>
            </a:xfrm>
            <a:custGeom>
              <a:rect b="b" l="l" r="r" t="t"/>
              <a:pathLst>
                <a:path extrusionOk="0" h="13146" w="2755">
                  <a:moveTo>
                    <a:pt x="462" y="0"/>
                  </a:moveTo>
                  <a:cubicBezTo>
                    <a:pt x="451" y="162"/>
                    <a:pt x="443" y="324"/>
                    <a:pt x="448" y="486"/>
                  </a:cubicBezTo>
                  <a:cubicBezTo>
                    <a:pt x="453" y="648"/>
                    <a:pt x="471" y="810"/>
                    <a:pt x="512" y="967"/>
                  </a:cubicBezTo>
                  <a:cubicBezTo>
                    <a:pt x="596" y="1279"/>
                    <a:pt x="761" y="1571"/>
                    <a:pt x="990" y="1800"/>
                  </a:cubicBezTo>
                  <a:cubicBezTo>
                    <a:pt x="1047" y="1858"/>
                    <a:pt x="1108" y="1910"/>
                    <a:pt x="1172" y="1959"/>
                  </a:cubicBezTo>
                  <a:cubicBezTo>
                    <a:pt x="1237" y="2009"/>
                    <a:pt x="1302" y="2056"/>
                    <a:pt x="1371" y="2100"/>
                  </a:cubicBezTo>
                  <a:cubicBezTo>
                    <a:pt x="1507" y="2187"/>
                    <a:pt x="1654" y="2257"/>
                    <a:pt x="1801" y="2323"/>
                  </a:cubicBezTo>
                  <a:cubicBezTo>
                    <a:pt x="1876" y="2355"/>
                    <a:pt x="1950" y="2387"/>
                    <a:pt x="2025" y="2418"/>
                  </a:cubicBezTo>
                  <a:cubicBezTo>
                    <a:pt x="2062" y="2434"/>
                    <a:pt x="2099" y="2450"/>
                    <a:pt x="2136" y="2469"/>
                  </a:cubicBezTo>
                  <a:cubicBezTo>
                    <a:pt x="2171" y="2488"/>
                    <a:pt x="2206" y="2509"/>
                    <a:pt x="2240" y="2531"/>
                  </a:cubicBezTo>
                  <a:cubicBezTo>
                    <a:pt x="2308" y="2575"/>
                    <a:pt x="2372" y="2626"/>
                    <a:pt x="2432" y="2680"/>
                  </a:cubicBezTo>
                  <a:cubicBezTo>
                    <a:pt x="2492" y="2734"/>
                    <a:pt x="2549" y="2793"/>
                    <a:pt x="2597" y="2858"/>
                  </a:cubicBezTo>
                  <a:cubicBezTo>
                    <a:pt x="2695" y="2989"/>
                    <a:pt x="2748" y="3150"/>
                    <a:pt x="2754" y="3312"/>
                  </a:cubicBezTo>
                  <a:cubicBezTo>
                    <a:pt x="2759" y="3474"/>
                    <a:pt x="2738" y="3638"/>
                    <a:pt x="2682" y="3791"/>
                  </a:cubicBezTo>
                  <a:cubicBezTo>
                    <a:pt x="2629" y="3944"/>
                    <a:pt x="2543" y="4085"/>
                    <a:pt x="2442" y="4212"/>
                  </a:cubicBezTo>
                  <a:cubicBezTo>
                    <a:pt x="2339" y="4338"/>
                    <a:pt x="2222" y="4451"/>
                    <a:pt x="2096" y="4552"/>
                  </a:cubicBezTo>
                  <a:cubicBezTo>
                    <a:pt x="1843" y="4756"/>
                    <a:pt x="1557" y="4912"/>
                    <a:pt x="1284" y="5086"/>
                  </a:cubicBezTo>
                  <a:cubicBezTo>
                    <a:pt x="1147" y="5173"/>
                    <a:pt x="1015" y="5266"/>
                    <a:pt x="895" y="5375"/>
                  </a:cubicBezTo>
                  <a:cubicBezTo>
                    <a:pt x="775" y="5482"/>
                    <a:pt x="662" y="5601"/>
                    <a:pt x="575" y="5737"/>
                  </a:cubicBezTo>
                  <a:cubicBezTo>
                    <a:pt x="553" y="5771"/>
                    <a:pt x="536" y="5807"/>
                    <a:pt x="518" y="5843"/>
                  </a:cubicBezTo>
                  <a:cubicBezTo>
                    <a:pt x="500" y="5880"/>
                    <a:pt x="483" y="5916"/>
                    <a:pt x="465" y="5953"/>
                  </a:cubicBezTo>
                  <a:cubicBezTo>
                    <a:pt x="431" y="6027"/>
                    <a:pt x="399" y="6100"/>
                    <a:pt x="369" y="6175"/>
                  </a:cubicBezTo>
                  <a:cubicBezTo>
                    <a:pt x="309" y="6326"/>
                    <a:pt x="258" y="6481"/>
                    <a:pt x="228" y="6639"/>
                  </a:cubicBezTo>
                  <a:cubicBezTo>
                    <a:pt x="199" y="6798"/>
                    <a:pt x="191" y="6960"/>
                    <a:pt x="182" y="7122"/>
                  </a:cubicBezTo>
                  <a:cubicBezTo>
                    <a:pt x="174" y="7284"/>
                    <a:pt x="168" y="7445"/>
                    <a:pt x="159" y="7607"/>
                  </a:cubicBezTo>
                  <a:cubicBezTo>
                    <a:pt x="149" y="7769"/>
                    <a:pt x="136" y="7931"/>
                    <a:pt x="107" y="8091"/>
                  </a:cubicBezTo>
                  <a:cubicBezTo>
                    <a:pt x="86" y="8251"/>
                    <a:pt x="6" y="8401"/>
                    <a:pt x="6" y="8563"/>
                  </a:cubicBezTo>
                  <a:cubicBezTo>
                    <a:pt x="6" y="8644"/>
                    <a:pt x="29" y="8724"/>
                    <a:pt x="67" y="8794"/>
                  </a:cubicBezTo>
                  <a:cubicBezTo>
                    <a:pt x="106" y="8865"/>
                    <a:pt x="157" y="8929"/>
                    <a:pt x="209" y="8990"/>
                  </a:cubicBezTo>
                  <a:cubicBezTo>
                    <a:pt x="315" y="9112"/>
                    <a:pt x="435" y="9223"/>
                    <a:pt x="530" y="9356"/>
                  </a:cubicBezTo>
                  <a:cubicBezTo>
                    <a:pt x="624" y="9488"/>
                    <a:pt x="682" y="9644"/>
                    <a:pt x="707" y="9805"/>
                  </a:cubicBezTo>
                  <a:cubicBezTo>
                    <a:pt x="713" y="9844"/>
                    <a:pt x="720" y="9885"/>
                    <a:pt x="729" y="9923"/>
                  </a:cubicBezTo>
                  <a:cubicBezTo>
                    <a:pt x="739" y="9963"/>
                    <a:pt x="755" y="10000"/>
                    <a:pt x="765" y="10040"/>
                  </a:cubicBezTo>
                  <a:cubicBezTo>
                    <a:pt x="785" y="10118"/>
                    <a:pt x="793" y="10200"/>
                    <a:pt x="796" y="10280"/>
                  </a:cubicBezTo>
                  <a:cubicBezTo>
                    <a:pt x="801" y="10604"/>
                    <a:pt x="780" y="10932"/>
                    <a:pt x="688" y="11243"/>
                  </a:cubicBezTo>
                  <a:cubicBezTo>
                    <a:pt x="592" y="11552"/>
                    <a:pt x="500" y="11864"/>
                    <a:pt x="456" y="12185"/>
                  </a:cubicBezTo>
                  <a:cubicBezTo>
                    <a:pt x="433" y="12345"/>
                    <a:pt x="422" y="12508"/>
                    <a:pt x="432" y="12669"/>
                  </a:cubicBezTo>
                  <a:cubicBezTo>
                    <a:pt x="441" y="12831"/>
                    <a:pt x="469" y="12992"/>
                    <a:pt x="522" y="13146"/>
                  </a:cubicBezTo>
                  <a:cubicBezTo>
                    <a:pt x="469" y="12992"/>
                    <a:pt x="440" y="12831"/>
                    <a:pt x="431" y="12669"/>
                  </a:cubicBezTo>
                  <a:cubicBezTo>
                    <a:pt x="422" y="12508"/>
                    <a:pt x="432" y="12345"/>
                    <a:pt x="454" y="12185"/>
                  </a:cubicBezTo>
                  <a:cubicBezTo>
                    <a:pt x="499" y="11864"/>
                    <a:pt x="590" y="11551"/>
                    <a:pt x="686" y="11242"/>
                  </a:cubicBezTo>
                  <a:cubicBezTo>
                    <a:pt x="778" y="10931"/>
                    <a:pt x="798" y="10604"/>
                    <a:pt x="793" y="10280"/>
                  </a:cubicBezTo>
                  <a:cubicBezTo>
                    <a:pt x="790" y="10200"/>
                    <a:pt x="782" y="10119"/>
                    <a:pt x="762" y="10041"/>
                  </a:cubicBezTo>
                  <a:cubicBezTo>
                    <a:pt x="752" y="10001"/>
                    <a:pt x="736" y="9964"/>
                    <a:pt x="726" y="9924"/>
                  </a:cubicBezTo>
                  <a:cubicBezTo>
                    <a:pt x="716" y="9885"/>
                    <a:pt x="709" y="9845"/>
                    <a:pt x="703" y="9805"/>
                  </a:cubicBezTo>
                  <a:cubicBezTo>
                    <a:pt x="678" y="9646"/>
                    <a:pt x="620" y="9490"/>
                    <a:pt x="526" y="9358"/>
                  </a:cubicBezTo>
                  <a:cubicBezTo>
                    <a:pt x="431" y="9226"/>
                    <a:pt x="312" y="9116"/>
                    <a:pt x="206" y="8994"/>
                  </a:cubicBezTo>
                  <a:cubicBezTo>
                    <a:pt x="153" y="8932"/>
                    <a:pt x="102" y="8868"/>
                    <a:pt x="63" y="8797"/>
                  </a:cubicBezTo>
                  <a:cubicBezTo>
                    <a:pt x="23" y="8725"/>
                    <a:pt x="0" y="8645"/>
                    <a:pt x="0" y="8564"/>
                  </a:cubicBezTo>
                  <a:cubicBezTo>
                    <a:pt x="-1" y="8523"/>
                    <a:pt x="5" y="8482"/>
                    <a:pt x="13" y="8443"/>
                  </a:cubicBezTo>
                  <a:cubicBezTo>
                    <a:pt x="23" y="8403"/>
                    <a:pt x="28" y="8363"/>
                    <a:pt x="43" y="8325"/>
                  </a:cubicBezTo>
                  <a:cubicBezTo>
                    <a:pt x="70" y="8248"/>
                    <a:pt x="86" y="8169"/>
                    <a:pt x="102" y="8090"/>
                  </a:cubicBezTo>
                  <a:cubicBezTo>
                    <a:pt x="129" y="7930"/>
                    <a:pt x="142" y="7768"/>
                    <a:pt x="152" y="7607"/>
                  </a:cubicBezTo>
                  <a:cubicBezTo>
                    <a:pt x="162" y="7445"/>
                    <a:pt x="166" y="7284"/>
                    <a:pt x="174" y="7121"/>
                  </a:cubicBezTo>
                  <a:cubicBezTo>
                    <a:pt x="183" y="6960"/>
                    <a:pt x="191" y="6797"/>
                    <a:pt x="221" y="6637"/>
                  </a:cubicBezTo>
                  <a:cubicBezTo>
                    <a:pt x="251" y="6478"/>
                    <a:pt x="301" y="6323"/>
                    <a:pt x="361" y="6173"/>
                  </a:cubicBezTo>
                  <a:cubicBezTo>
                    <a:pt x="391" y="6097"/>
                    <a:pt x="423" y="6023"/>
                    <a:pt x="458" y="5949"/>
                  </a:cubicBezTo>
                  <a:cubicBezTo>
                    <a:pt x="475" y="5913"/>
                    <a:pt x="492" y="5876"/>
                    <a:pt x="511" y="5839"/>
                  </a:cubicBezTo>
                  <a:cubicBezTo>
                    <a:pt x="528" y="5804"/>
                    <a:pt x="546" y="5767"/>
                    <a:pt x="568" y="5732"/>
                  </a:cubicBezTo>
                  <a:cubicBezTo>
                    <a:pt x="655" y="5594"/>
                    <a:pt x="768" y="5477"/>
                    <a:pt x="889" y="5368"/>
                  </a:cubicBezTo>
                  <a:cubicBezTo>
                    <a:pt x="1011" y="5260"/>
                    <a:pt x="1143" y="5166"/>
                    <a:pt x="1280" y="5079"/>
                  </a:cubicBezTo>
                  <a:cubicBezTo>
                    <a:pt x="1553" y="4905"/>
                    <a:pt x="1839" y="4750"/>
                    <a:pt x="2092" y="4547"/>
                  </a:cubicBezTo>
                  <a:cubicBezTo>
                    <a:pt x="2218" y="4446"/>
                    <a:pt x="2334" y="4333"/>
                    <a:pt x="2437" y="4207"/>
                  </a:cubicBezTo>
                  <a:cubicBezTo>
                    <a:pt x="2537" y="4081"/>
                    <a:pt x="2623" y="3942"/>
                    <a:pt x="2677" y="3788"/>
                  </a:cubicBezTo>
                  <a:cubicBezTo>
                    <a:pt x="2733" y="3637"/>
                    <a:pt x="2754" y="3473"/>
                    <a:pt x="2749" y="3312"/>
                  </a:cubicBezTo>
                  <a:cubicBezTo>
                    <a:pt x="2743" y="3151"/>
                    <a:pt x="2690" y="2991"/>
                    <a:pt x="2593" y="2861"/>
                  </a:cubicBezTo>
                  <a:cubicBezTo>
                    <a:pt x="2545" y="2796"/>
                    <a:pt x="2490" y="2737"/>
                    <a:pt x="2429" y="2683"/>
                  </a:cubicBezTo>
                  <a:cubicBezTo>
                    <a:pt x="2369" y="2629"/>
                    <a:pt x="2305" y="2578"/>
                    <a:pt x="2238" y="2535"/>
                  </a:cubicBezTo>
                  <a:cubicBezTo>
                    <a:pt x="2204" y="2512"/>
                    <a:pt x="2170" y="2491"/>
                    <a:pt x="2134" y="2472"/>
                  </a:cubicBezTo>
                  <a:cubicBezTo>
                    <a:pt x="2098" y="2453"/>
                    <a:pt x="2061" y="2438"/>
                    <a:pt x="2023" y="2421"/>
                  </a:cubicBezTo>
                  <a:cubicBezTo>
                    <a:pt x="1949" y="2390"/>
                    <a:pt x="1874" y="2358"/>
                    <a:pt x="1801" y="2325"/>
                  </a:cubicBezTo>
                  <a:cubicBezTo>
                    <a:pt x="1652" y="2260"/>
                    <a:pt x="1506" y="2190"/>
                    <a:pt x="1369" y="2102"/>
                  </a:cubicBezTo>
                  <a:cubicBezTo>
                    <a:pt x="1301" y="2059"/>
                    <a:pt x="1235" y="2011"/>
                    <a:pt x="1171" y="1962"/>
                  </a:cubicBezTo>
                  <a:cubicBezTo>
                    <a:pt x="1107" y="1913"/>
                    <a:pt x="1045" y="1859"/>
                    <a:pt x="988" y="1802"/>
                  </a:cubicBezTo>
                  <a:cubicBezTo>
                    <a:pt x="759" y="1572"/>
                    <a:pt x="595" y="1280"/>
                    <a:pt x="511" y="967"/>
                  </a:cubicBezTo>
                  <a:cubicBezTo>
                    <a:pt x="470" y="810"/>
                    <a:pt x="452" y="648"/>
                    <a:pt x="448" y="486"/>
                  </a:cubicBezTo>
                  <a:cubicBezTo>
                    <a:pt x="443" y="324"/>
                    <a:pt x="451" y="162"/>
                    <a:pt x="46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4235760" y="309960"/>
              <a:ext cx="1010880" cy="4704480"/>
            </a:xfrm>
            <a:custGeom>
              <a:rect b="b" l="l" r="r" t="t"/>
              <a:pathLst>
                <a:path extrusionOk="0" h="13068" w="2808">
                  <a:moveTo>
                    <a:pt x="476" y="0"/>
                  </a:moveTo>
                  <a:cubicBezTo>
                    <a:pt x="459" y="165"/>
                    <a:pt x="446" y="331"/>
                    <a:pt x="446" y="497"/>
                  </a:cubicBezTo>
                  <a:cubicBezTo>
                    <a:pt x="445" y="663"/>
                    <a:pt x="456" y="830"/>
                    <a:pt x="493" y="992"/>
                  </a:cubicBezTo>
                  <a:cubicBezTo>
                    <a:pt x="527" y="1155"/>
                    <a:pt x="587" y="1311"/>
                    <a:pt x="664" y="1458"/>
                  </a:cubicBezTo>
                  <a:cubicBezTo>
                    <a:pt x="741" y="1604"/>
                    <a:pt x="838" y="1742"/>
                    <a:pt x="951" y="1863"/>
                  </a:cubicBezTo>
                  <a:cubicBezTo>
                    <a:pt x="1181" y="2103"/>
                    <a:pt x="1468" y="2285"/>
                    <a:pt x="1774" y="2412"/>
                  </a:cubicBezTo>
                  <a:cubicBezTo>
                    <a:pt x="1850" y="2445"/>
                    <a:pt x="1926" y="2477"/>
                    <a:pt x="2003" y="2508"/>
                  </a:cubicBezTo>
                  <a:cubicBezTo>
                    <a:pt x="2080" y="2539"/>
                    <a:pt x="2159" y="2567"/>
                    <a:pt x="2231" y="2609"/>
                  </a:cubicBezTo>
                  <a:cubicBezTo>
                    <a:pt x="2303" y="2651"/>
                    <a:pt x="2371" y="2699"/>
                    <a:pt x="2435" y="2752"/>
                  </a:cubicBezTo>
                  <a:cubicBezTo>
                    <a:pt x="2500" y="2804"/>
                    <a:pt x="2561" y="2862"/>
                    <a:pt x="2614" y="2926"/>
                  </a:cubicBezTo>
                  <a:cubicBezTo>
                    <a:pt x="2722" y="3052"/>
                    <a:pt x="2790" y="3213"/>
                    <a:pt x="2804" y="3379"/>
                  </a:cubicBezTo>
                  <a:cubicBezTo>
                    <a:pt x="2808" y="3420"/>
                    <a:pt x="2807" y="3462"/>
                    <a:pt x="2808" y="3504"/>
                  </a:cubicBezTo>
                  <a:cubicBezTo>
                    <a:pt x="2804" y="3546"/>
                    <a:pt x="2804" y="3587"/>
                    <a:pt x="2798" y="3628"/>
                  </a:cubicBezTo>
                  <a:cubicBezTo>
                    <a:pt x="2789" y="3711"/>
                    <a:pt x="2768" y="3792"/>
                    <a:pt x="2742" y="3871"/>
                  </a:cubicBezTo>
                  <a:cubicBezTo>
                    <a:pt x="2716" y="3950"/>
                    <a:pt x="2679" y="4025"/>
                    <a:pt x="2639" y="4098"/>
                  </a:cubicBezTo>
                  <a:cubicBezTo>
                    <a:pt x="2597" y="4170"/>
                    <a:pt x="2548" y="4238"/>
                    <a:pt x="2497" y="4302"/>
                  </a:cubicBezTo>
                  <a:cubicBezTo>
                    <a:pt x="2390" y="4431"/>
                    <a:pt x="2268" y="4546"/>
                    <a:pt x="2136" y="4647"/>
                  </a:cubicBezTo>
                  <a:cubicBezTo>
                    <a:pt x="1872" y="4850"/>
                    <a:pt x="1576" y="5004"/>
                    <a:pt x="1291" y="5173"/>
                  </a:cubicBezTo>
                  <a:cubicBezTo>
                    <a:pt x="1149" y="5258"/>
                    <a:pt x="1009" y="5349"/>
                    <a:pt x="875" y="5447"/>
                  </a:cubicBezTo>
                  <a:cubicBezTo>
                    <a:pt x="808" y="5497"/>
                    <a:pt x="744" y="5549"/>
                    <a:pt x="683" y="5605"/>
                  </a:cubicBezTo>
                  <a:cubicBezTo>
                    <a:pt x="653" y="5634"/>
                    <a:pt x="624" y="5664"/>
                    <a:pt x="598" y="5696"/>
                  </a:cubicBezTo>
                  <a:cubicBezTo>
                    <a:pt x="573" y="5727"/>
                    <a:pt x="548" y="5761"/>
                    <a:pt x="533" y="5799"/>
                  </a:cubicBezTo>
                  <a:lnTo>
                    <a:pt x="532" y="5800"/>
                  </a:lnTo>
                  <a:lnTo>
                    <a:pt x="532" y="5801"/>
                  </a:lnTo>
                  <a:cubicBezTo>
                    <a:pt x="424" y="5920"/>
                    <a:pt x="342" y="6060"/>
                    <a:pt x="280" y="6209"/>
                  </a:cubicBezTo>
                  <a:cubicBezTo>
                    <a:pt x="219" y="6357"/>
                    <a:pt x="176" y="6513"/>
                    <a:pt x="145" y="6671"/>
                  </a:cubicBezTo>
                  <a:cubicBezTo>
                    <a:pt x="116" y="6828"/>
                    <a:pt x="106" y="6990"/>
                    <a:pt x="95" y="7150"/>
                  </a:cubicBezTo>
                  <a:cubicBezTo>
                    <a:pt x="86" y="7311"/>
                    <a:pt x="81" y="7471"/>
                    <a:pt x="74" y="7633"/>
                  </a:cubicBezTo>
                  <a:cubicBezTo>
                    <a:pt x="68" y="7794"/>
                    <a:pt x="60" y="7955"/>
                    <a:pt x="43" y="8115"/>
                  </a:cubicBezTo>
                  <a:cubicBezTo>
                    <a:pt x="39" y="8155"/>
                    <a:pt x="34" y="8195"/>
                    <a:pt x="28" y="8235"/>
                  </a:cubicBezTo>
                  <a:cubicBezTo>
                    <a:pt x="26" y="8255"/>
                    <a:pt x="22" y="8274"/>
                    <a:pt x="18" y="8295"/>
                  </a:cubicBezTo>
                  <a:cubicBezTo>
                    <a:pt x="15" y="8315"/>
                    <a:pt x="10" y="8334"/>
                    <a:pt x="10" y="8354"/>
                  </a:cubicBezTo>
                  <a:cubicBezTo>
                    <a:pt x="8" y="8394"/>
                    <a:pt x="5" y="8434"/>
                    <a:pt x="6" y="8474"/>
                  </a:cubicBezTo>
                  <a:cubicBezTo>
                    <a:pt x="7" y="8514"/>
                    <a:pt x="12" y="8554"/>
                    <a:pt x="22" y="8593"/>
                  </a:cubicBezTo>
                  <a:cubicBezTo>
                    <a:pt x="39" y="8672"/>
                    <a:pt x="76" y="8745"/>
                    <a:pt x="123" y="8810"/>
                  </a:cubicBezTo>
                  <a:cubicBezTo>
                    <a:pt x="169" y="8875"/>
                    <a:pt x="224" y="8934"/>
                    <a:pt x="279" y="8993"/>
                  </a:cubicBezTo>
                  <a:cubicBezTo>
                    <a:pt x="392" y="9107"/>
                    <a:pt x="514" y="9213"/>
                    <a:pt x="614" y="9341"/>
                  </a:cubicBezTo>
                  <a:cubicBezTo>
                    <a:pt x="664" y="9404"/>
                    <a:pt x="708" y="9472"/>
                    <a:pt x="747" y="9543"/>
                  </a:cubicBezTo>
                  <a:cubicBezTo>
                    <a:pt x="786" y="9613"/>
                    <a:pt x="823" y="9685"/>
                    <a:pt x="855" y="9758"/>
                  </a:cubicBezTo>
                  <a:cubicBezTo>
                    <a:pt x="871" y="9795"/>
                    <a:pt x="888" y="9832"/>
                    <a:pt x="907" y="9867"/>
                  </a:cubicBezTo>
                  <a:cubicBezTo>
                    <a:pt x="926" y="9903"/>
                    <a:pt x="946" y="9938"/>
                    <a:pt x="961" y="9976"/>
                  </a:cubicBezTo>
                  <a:cubicBezTo>
                    <a:pt x="993" y="10050"/>
                    <a:pt x="1012" y="10128"/>
                    <a:pt x="1027" y="10208"/>
                  </a:cubicBezTo>
                  <a:cubicBezTo>
                    <a:pt x="1052" y="10367"/>
                    <a:pt x="1062" y="10528"/>
                    <a:pt x="1060" y="10690"/>
                  </a:cubicBezTo>
                  <a:cubicBezTo>
                    <a:pt x="1056" y="10850"/>
                    <a:pt x="1038" y="11012"/>
                    <a:pt x="998" y="11168"/>
                  </a:cubicBezTo>
                  <a:cubicBezTo>
                    <a:pt x="916" y="11479"/>
                    <a:pt x="833" y="11792"/>
                    <a:pt x="793" y="12111"/>
                  </a:cubicBezTo>
                  <a:cubicBezTo>
                    <a:pt x="774" y="12271"/>
                    <a:pt x="764" y="12432"/>
                    <a:pt x="772" y="12593"/>
                  </a:cubicBezTo>
                  <a:cubicBezTo>
                    <a:pt x="781" y="12754"/>
                    <a:pt x="807" y="12914"/>
                    <a:pt x="855" y="13068"/>
                  </a:cubicBezTo>
                  <a:cubicBezTo>
                    <a:pt x="807" y="12914"/>
                    <a:pt x="780" y="12754"/>
                    <a:pt x="772" y="12593"/>
                  </a:cubicBezTo>
                  <a:cubicBezTo>
                    <a:pt x="763" y="12432"/>
                    <a:pt x="772" y="12271"/>
                    <a:pt x="792" y="12111"/>
                  </a:cubicBezTo>
                  <a:cubicBezTo>
                    <a:pt x="832" y="11791"/>
                    <a:pt x="914" y="11478"/>
                    <a:pt x="996" y="11167"/>
                  </a:cubicBezTo>
                  <a:cubicBezTo>
                    <a:pt x="1035" y="11011"/>
                    <a:pt x="1054" y="10850"/>
                    <a:pt x="1056" y="10690"/>
                  </a:cubicBezTo>
                  <a:cubicBezTo>
                    <a:pt x="1059" y="10529"/>
                    <a:pt x="1049" y="10367"/>
                    <a:pt x="1023" y="10208"/>
                  </a:cubicBezTo>
                  <a:cubicBezTo>
                    <a:pt x="1009" y="10129"/>
                    <a:pt x="989" y="10051"/>
                    <a:pt x="958" y="9977"/>
                  </a:cubicBezTo>
                  <a:cubicBezTo>
                    <a:pt x="943" y="9939"/>
                    <a:pt x="922" y="9905"/>
                    <a:pt x="903" y="9869"/>
                  </a:cubicBezTo>
                  <a:cubicBezTo>
                    <a:pt x="884" y="9833"/>
                    <a:pt x="868" y="9797"/>
                    <a:pt x="851" y="9760"/>
                  </a:cubicBezTo>
                  <a:cubicBezTo>
                    <a:pt x="820" y="9686"/>
                    <a:pt x="783" y="9615"/>
                    <a:pt x="744" y="9544"/>
                  </a:cubicBezTo>
                  <a:cubicBezTo>
                    <a:pt x="704" y="9474"/>
                    <a:pt x="660" y="9407"/>
                    <a:pt x="611" y="9343"/>
                  </a:cubicBezTo>
                  <a:cubicBezTo>
                    <a:pt x="511" y="9216"/>
                    <a:pt x="388" y="9111"/>
                    <a:pt x="276" y="8996"/>
                  </a:cubicBezTo>
                  <a:cubicBezTo>
                    <a:pt x="220" y="8938"/>
                    <a:pt x="165" y="8879"/>
                    <a:pt x="119" y="8812"/>
                  </a:cubicBezTo>
                  <a:cubicBezTo>
                    <a:pt x="72" y="8747"/>
                    <a:pt x="34" y="8673"/>
                    <a:pt x="16" y="8594"/>
                  </a:cubicBezTo>
                  <a:cubicBezTo>
                    <a:pt x="7" y="8556"/>
                    <a:pt x="1" y="8515"/>
                    <a:pt x="1" y="8475"/>
                  </a:cubicBezTo>
                  <a:cubicBezTo>
                    <a:pt x="-1" y="8434"/>
                    <a:pt x="2" y="8394"/>
                    <a:pt x="4" y="8354"/>
                  </a:cubicBezTo>
                  <a:cubicBezTo>
                    <a:pt x="5" y="8333"/>
                    <a:pt x="9" y="8313"/>
                    <a:pt x="13" y="8294"/>
                  </a:cubicBezTo>
                  <a:cubicBezTo>
                    <a:pt x="16" y="8274"/>
                    <a:pt x="20" y="8254"/>
                    <a:pt x="22" y="8234"/>
                  </a:cubicBezTo>
                  <a:cubicBezTo>
                    <a:pt x="28" y="8194"/>
                    <a:pt x="34" y="8154"/>
                    <a:pt x="38" y="8114"/>
                  </a:cubicBezTo>
                  <a:cubicBezTo>
                    <a:pt x="55" y="7955"/>
                    <a:pt x="61" y="7793"/>
                    <a:pt x="68" y="7632"/>
                  </a:cubicBezTo>
                  <a:cubicBezTo>
                    <a:pt x="74" y="7471"/>
                    <a:pt x="79" y="7311"/>
                    <a:pt x="88" y="7150"/>
                  </a:cubicBezTo>
                  <a:cubicBezTo>
                    <a:pt x="98" y="6989"/>
                    <a:pt x="109" y="6828"/>
                    <a:pt x="138" y="6669"/>
                  </a:cubicBezTo>
                  <a:cubicBezTo>
                    <a:pt x="169" y="6511"/>
                    <a:pt x="211" y="6354"/>
                    <a:pt x="273" y="6206"/>
                  </a:cubicBezTo>
                  <a:cubicBezTo>
                    <a:pt x="334" y="6056"/>
                    <a:pt x="417" y="5915"/>
                    <a:pt x="526" y="5794"/>
                  </a:cubicBezTo>
                  <a:lnTo>
                    <a:pt x="524" y="5796"/>
                  </a:lnTo>
                  <a:cubicBezTo>
                    <a:pt x="540" y="5757"/>
                    <a:pt x="565" y="5723"/>
                    <a:pt x="592" y="5690"/>
                  </a:cubicBezTo>
                  <a:cubicBezTo>
                    <a:pt x="618" y="5657"/>
                    <a:pt x="648" y="5628"/>
                    <a:pt x="678" y="5599"/>
                  </a:cubicBezTo>
                  <a:cubicBezTo>
                    <a:pt x="738" y="5542"/>
                    <a:pt x="804" y="5490"/>
                    <a:pt x="870" y="5441"/>
                  </a:cubicBezTo>
                  <a:cubicBezTo>
                    <a:pt x="1004" y="5341"/>
                    <a:pt x="1144" y="5252"/>
                    <a:pt x="1287" y="5167"/>
                  </a:cubicBezTo>
                  <a:cubicBezTo>
                    <a:pt x="1573" y="4997"/>
                    <a:pt x="1868" y="4844"/>
                    <a:pt x="2132" y="4641"/>
                  </a:cubicBezTo>
                  <a:cubicBezTo>
                    <a:pt x="2263" y="4540"/>
                    <a:pt x="2385" y="4426"/>
                    <a:pt x="2492" y="4299"/>
                  </a:cubicBezTo>
                  <a:cubicBezTo>
                    <a:pt x="2544" y="4235"/>
                    <a:pt x="2592" y="4167"/>
                    <a:pt x="2633" y="4095"/>
                  </a:cubicBezTo>
                  <a:cubicBezTo>
                    <a:pt x="2674" y="4023"/>
                    <a:pt x="2711" y="3948"/>
                    <a:pt x="2737" y="3870"/>
                  </a:cubicBezTo>
                  <a:cubicBezTo>
                    <a:pt x="2762" y="3791"/>
                    <a:pt x="2783" y="3710"/>
                    <a:pt x="2792" y="3628"/>
                  </a:cubicBezTo>
                  <a:cubicBezTo>
                    <a:pt x="2800" y="3587"/>
                    <a:pt x="2799" y="3545"/>
                    <a:pt x="2802" y="3504"/>
                  </a:cubicBezTo>
                  <a:cubicBezTo>
                    <a:pt x="2801" y="3462"/>
                    <a:pt x="2803" y="3421"/>
                    <a:pt x="2799" y="3379"/>
                  </a:cubicBezTo>
                  <a:cubicBezTo>
                    <a:pt x="2785" y="3214"/>
                    <a:pt x="2718" y="3054"/>
                    <a:pt x="2610" y="2928"/>
                  </a:cubicBezTo>
                  <a:cubicBezTo>
                    <a:pt x="2557" y="2865"/>
                    <a:pt x="2497" y="2807"/>
                    <a:pt x="2433" y="2755"/>
                  </a:cubicBezTo>
                  <a:cubicBezTo>
                    <a:pt x="2369" y="2702"/>
                    <a:pt x="2301" y="2654"/>
                    <a:pt x="2229" y="2613"/>
                  </a:cubicBezTo>
                  <a:cubicBezTo>
                    <a:pt x="2157" y="2570"/>
                    <a:pt x="2079" y="2542"/>
                    <a:pt x="2002" y="2511"/>
                  </a:cubicBezTo>
                  <a:cubicBezTo>
                    <a:pt x="1925" y="2480"/>
                    <a:pt x="1848" y="2448"/>
                    <a:pt x="1772" y="2415"/>
                  </a:cubicBezTo>
                  <a:cubicBezTo>
                    <a:pt x="1466" y="2287"/>
                    <a:pt x="1179" y="2105"/>
                    <a:pt x="949" y="1865"/>
                  </a:cubicBezTo>
                  <a:cubicBezTo>
                    <a:pt x="836" y="1743"/>
                    <a:pt x="740" y="1606"/>
                    <a:pt x="662" y="1459"/>
                  </a:cubicBezTo>
                  <a:cubicBezTo>
                    <a:pt x="585" y="1311"/>
                    <a:pt x="527" y="1155"/>
                    <a:pt x="491" y="992"/>
                  </a:cubicBezTo>
                  <a:cubicBezTo>
                    <a:pt x="455" y="830"/>
                    <a:pt x="444" y="663"/>
                    <a:pt x="445" y="497"/>
                  </a:cubicBezTo>
                  <a:cubicBezTo>
                    <a:pt x="446" y="331"/>
                    <a:pt x="459" y="165"/>
                    <a:pt x="47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4215240" y="320760"/>
              <a:ext cx="1037160" cy="4676760"/>
            </a:xfrm>
            <a:custGeom>
              <a:rect b="b" l="l" r="r" t="t"/>
              <a:pathLst>
                <a:path extrusionOk="0" h="12991" w="2881">
                  <a:moveTo>
                    <a:pt x="508" y="0"/>
                  </a:moveTo>
                  <a:cubicBezTo>
                    <a:pt x="469" y="328"/>
                    <a:pt x="436" y="662"/>
                    <a:pt x="488" y="990"/>
                  </a:cubicBezTo>
                  <a:cubicBezTo>
                    <a:pt x="516" y="1154"/>
                    <a:pt x="566" y="1313"/>
                    <a:pt x="634" y="1463"/>
                  </a:cubicBezTo>
                  <a:cubicBezTo>
                    <a:pt x="703" y="1614"/>
                    <a:pt x="790" y="1756"/>
                    <a:pt x="896" y="1884"/>
                  </a:cubicBezTo>
                  <a:cubicBezTo>
                    <a:pt x="949" y="1948"/>
                    <a:pt x="1006" y="2007"/>
                    <a:pt x="1067" y="2063"/>
                  </a:cubicBezTo>
                  <a:cubicBezTo>
                    <a:pt x="1128" y="2120"/>
                    <a:pt x="1194" y="2170"/>
                    <a:pt x="1260" y="2219"/>
                  </a:cubicBezTo>
                  <a:cubicBezTo>
                    <a:pt x="1394" y="2318"/>
                    <a:pt x="1537" y="2402"/>
                    <a:pt x="1689" y="2470"/>
                  </a:cubicBezTo>
                  <a:cubicBezTo>
                    <a:pt x="1839" y="2538"/>
                    <a:pt x="1994" y="2597"/>
                    <a:pt x="2149" y="2656"/>
                  </a:cubicBezTo>
                  <a:cubicBezTo>
                    <a:pt x="2227" y="2684"/>
                    <a:pt x="2301" y="2722"/>
                    <a:pt x="2370" y="2768"/>
                  </a:cubicBezTo>
                  <a:cubicBezTo>
                    <a:pt x="2441" y="2812"/>
                    <a:pt x="2507" y="2862"/>
                    <a:pt x="2568" y="2918"/>
                  </a:cubicBezTo>
                  <a:cubicBezTo>
                    <a:pt x="2692" y="3028"/>
                    <a:pt x="2797" y="3164"/>
                    <a:pt x="2845" y="3325"/>
                  </a:cubicBezTo>
                  <a:cubicBezTo>
                    <a:pt x="2870" y="3404"/>
                    <a:pt x="2882" y="3487"/>
                    <a:pt x="2880" y="3571"/>
                  </a:cubicBezTo>
                  <a:cubicBezTo>
                    <a:pt x="2882" y="3612"/>
                    <a:pt x="2877" y="3654"/>
                    <a:pt x="2875" y="3695"/>
                  </a:cubicBezTo>
                  <a:lnTo>
                    <a:pt x="2868" y="3756"/>
                  </a:lnTo>
                  <a:cubicBezTo>
                    <a:pt x="2866" y="3767"/>
                    <a:pt x="2865" y="3777"/>
                    <a:pt x="2863" y="3787"/>
                  </a:cubicBezTo>
                  <a:lnTo>
                    <a:pt x="2857" y="3818"/>
                  </a:lnTo>
                  <a:cubicBezTo>
                    <a:pt x="2825" y="3981"/>
                    <a:pt x="2756" y="4135"/>
                    <a:pt x="2663" y="4272"/>
                  </a:cubicBezTo>
                  <a:cubicBezTo>
                    <a:pt x="2617" y="4342"/>
                    <a:pt x="2563" y="4406"/>
                    <a:pt x="2508" y="4467"/>
                  </a:cubicBezTo>
                  <a:cubicBezTo>
                    <a:pt x="2450" y="4527"/>
                    <a:pt x="2391" y="4585"/>
                    <a:pt x="2327" y="4638"/>
                  </a:cubicBezTo>
                  <a:cubicBezTo>
                    <a:pt x="2073" y="4853"/>
                    <a:pt x="1778" y="5010"/>
                    <a:pt x="1487" y="5167"/>
                  </a:cubicBezTo>
                  <a:cubicBezTo>
                    <a:pt x="1195" y="5322"/>
                    <a:pt x="903" y="5483"/>
                    <a:pt x="650" y="5697"/>
                  </a:cubicBezTo>
                  <a:cubicBezTo>
                    <a:pt x="618" y="5724"/>
                    <a:pt x="588" y="5752"/>
                    <a:pt x="561" y="5783"/>
                  </a:cubicBezTo>
                  <a:cubicBezTo>
                    <a:pt x="534" y="5814"/>
                    <a:pt x="510" y="5848"/>
                    <a:pt x="486" y="5881"/>
                  </a:cubicBezTo>
                  <a:cubicBezTo>
                    <a:pt x="436" y="5948"/>
                    <a:pt x="390" y="6016"/>
                    <a:pt x="346" y="6086"/>
                  </a:cubicBezTo>
                  <a:cubicBezTo>
                    <a:pt x="258" y="6226"/>
                    <a:pt x="180" y="6374"/>
                    <a:pt x="127" y="6529"/>
                  </a:cubicBezTo>
                  <a:cubicBezTo>
                    <a:pt x="113" y="6569"/>
                    <a:pt x="102" y="6609"/>
                    <a:pt x="92" y="6649"/>
                  </a:cubicBezTo>
                  <a:cubicBezTo>
                    <a:pt x="88" y="6668"/>
                    <a:pt x="84" y="6689"/>
                    <a:pt x="80" y="6710"/>
                  </a:cubicBezTo>
                  <a:cubicBezTo>
                    <a:pt x="75" y="6730"/>
                    <a:pt x="72" y="6750"/>
                    <a:pt x="69" y="6770"/>
                  </a:cubicBezTo>
                  <a:cubicBezTo>
                    <a:pt x="56" y="6852"/>
                    <a:pt x="47" y="6934"/>
                    <a:pt x="40" y="7017"/>
                  </a:cubicBezTo>
                  <a:cubicBezTo>
                    <a:pt x="25" y="7181"/>
                    <a:pt x="20" y="7347"/>
                    <a:pt x="16" y="7513"/>
                  </a:cubicBezTo>
                  <a:cubicBezTo>
                    <a:pt x="12" y="7678"/>
                    <a:pt x="12" y="7844"/>
                    <a:pt x="12" y="8009"/>
                  </a:cubicBezTo>
                  <a:cubicBezTo>
                    <a:pt x="11" y="8093"/>
                    <a:pt x="10" y="8176"/>
                    <a:pt x="7" y="8258"/>
                  </a:cubicBezTo>
                  <a:cubicBezTo>
                    <a:pt x="7" y="8279"/>
                    <a:pt x="4" y="8299"/>
                    <a:pt x="6" y="8320"/>
                  </a:cubicBezTo>
                  <a:lnTo>
                    <a:pt x="12" y="8382"/>
                  </a:lnTo>
                  <a:cubicBezTo>
                    <a:pt x="16" y="8423"/>
                    <a:pt x="23" y="8463"/>
                    <a:pt x="33" y="8504"/>
                  </a:cubicBezTo>
                  <a:cubicBezTo>
                    <a:pt x="53" y="8584"/>
                    <a:pt x="85" y="8661"/>
                    <a:pt x="132" y="8729"/>
                  </a:cubicBezTo>
                  <a:cubicBezTo>
                    <a:pt x="179" y="8797"/>
                    <a:pt x="235" y="8858"/>
                    <a:pt x="294" y="8916"/>
                  </a:cubicBezTo>
                  <a:cubicBezTo>
                    <a:pt x="411" y="9033"/>
                    <a:pt x="542" y="9136"/>
                    <a:pt x="659" y="9253"/>
                  </a:cubicBezTo>
                  <a:cubicBezTo>
                    <a:pt x="776" y="9371"/>
                    <a:pt x="877" y="9503"/>
                    <a:pt x="980" y="9633"/>
                  </a:cubicBezTo>
                  <a:lnTo>
                    <a:pt x="1128" y="9832"/>
                  </a:lnTo>
                  <a:cubicBezTo>
                    <a:pt x="1178" y="9898"/>
                    <a:pt x="1218" y="9972"/>
                    <a:pt x="1248" y="10050"/>
                  </a:cubicBezTo>
                  <a:cubicBezTo>
                    <a:pt x="1278" y="10127"/>
                    <a:pt x="1300" y="10207"/>
                    <a:pt x="1317" y="10288"/>
                  </a:cubicBezTo>
                  <a:cubicBezTo>
                    <a:pt x="1334" y="10369"/>
                    <a:pt x="1347" y="10451"/>
                    <a:pt x="1355" y="10534"/>
                  </a:cubicBezTo>
                  <a:cubicBezTo>
                    <a:pt x="1370" y="10698"/>
                    <a:pt x="1368" y="10866"/>
                    <a:pt x="1340" y="11030"/>
                  </a:cubicBezTo>
                  <a:cubicBezTo>
                    <a:pt x="1327" y="11111"/>
                    <a:pt x="1306" y="11191"/>
                    <a:pt x="1289" y="11272"/>
                  </a:cubicBezTo>
                  <a:cubicBezTo>
                    <a:pt x="1271" y="11353"/>
                    <a:pt x="1253" y="11434"/>
                    <a:pt x="1237" y="11515"/>
                  </a:cubicBezTo>
                  <a:cubicBezTo>
                    <a:pt x="1204" y="11678"/>
                    <a:pt x="1174" y="11841"/>
                    <a:pt x="1155" y="12005"/>
                  </a:cubicBezTo>
                  <a:cubicBezTo>
                    <a:pt x="1115" y="12333"/>
                    <a:pt x="1116" y="12671"/>
                    <a:pt x="1209" y="12991"/>
                  </a:cubicBezTo>
                  <a:cubicBezTo>
                    <a:pt x="1116" y="12671"/>
                    <a:pt x="1114" y="12333"/>
                    <a:pt x="1154" y="12005"/>
                  </a:cubicBezTo>
                  <a:cubicBezTo>
                    <a:pt x="1173" y="11841"/>
                    <a:pt x="1202" y="11678"/>
                    <a:pt x="1235" y="11515"/>
                  </a:cubicBezTo>
                  <a:cubicBezTo>
                    <a:pt x="1252" y="11434"/>
                    <a:pt x="1269" y="11353"/>
                    <a:pt x="1287" y="11272"/>
                  </a:cubicBezTo>
                  <a:cubicBezTo>
                    <a:pt x="1304" y="11191"/>
                    <a:pt x="1324" y="11110"/>
                    <a:pt x="1338" y="11029"/>
                  </a:cubicBezTo>
                  <a:cubicBezTo>
                    <a:pt x="1365" y="10866"/>
                    <a:pt x="1368" y="10698"/>
                    <a:pt x="1352" y="10534"/>
                  </a:cubicBezTo>
                  <a:cubicBezTo>
                    <a:pt x="1344" y="10451"/>
                    <a:pt x="1331" y="10370"/>
                    <a:pt x="1314" y="10289"/>
                  </a:cubicBezTo>
                  <a:cubicBezTo>
                    <a:pt x="1297" y="10207"/>
                    <a:pt x="1275" y="10127"/>
                    <a:pt x="1244" y="10051"/>
                  </a:cubicBezTo>
                  <a:cubicBezTo>
                    <a:pt x="1188" y="9893"/>
                    <a:pt x="1072" y="9770"/>
                    <a:pt x="977" y="9635"/>
                  </a:cubicBezTo>
                  <a:cubicBezTo>
                    <a:pt x="874" y="9506"/>
                    <a:pt x="773" y="9374"/>
                    <a:pt x="655" y="9257"/>
                  </a:cubicBezTo>
                  <a:cubicBezTo>
                    <a:pt x="538" y="9139"/>
                    <a:pt x="408" y="9037"/>
                    <a:pt x="290" y="8921"/>
                  </a:cubicBezTo>
                  <a:cubicBezTo>
                    <a:pt x="231" y="8862"/>
                    <a:pt x="175" y="8800"/>
                    <a:pt x="128" y="8731"/>
                  </a:cubicBezTo>
                  <a:cubicBezTo>
                    <a:pt x="104" y="8698"/>
                    <a:pt x="84" y="8661"/>
                    <a:pt x="67" y="8623"/>
                  </a:cubicBezTo>
                  <a:cubicBezTo>
                    <a:pt x="51" y="8584"/>
                    <a:pt x="37" y="8546"/>
                    <a:pt x="27" y="8505"/>
                  </a:cubicBezTo>
                  <a:cubicBezTo>
                    <a:pt x="17" y="8465"/>
                    <a:pt x="11" y="8424"/>
                    <a:pt x="6" y="8383"/>
                  </a:cubicBezTo>
                  <a:lnTo>
                    <a:pt x="0" y="8320"/>
                  </a:lnTo>
                  <a:cubicBezTo>
                    <a:pt x="-1" y="8299"/>
                    <a:pt x="0" y="8278"/>
                    <a:pt x="1" y="8258"/>
                  </a:cubicBezTo>
                  <a:cubicBezTo>
                    <a:pt x="4" y="8175"/>
                    <a:pt x="4" y="8093"/>
                    <a:pt x="5" y="8009"/>
                  </a:cubicBezTo>
                  <a:cubicBezTo>
                    <a:pt x="6" y="7844"/>
                    <a:pt x="6" y="7678"/>
                    <a:pt x="9" y="7513"/>
                  </a:cubicBezTo>
                  <a:cubicBezTo>
                    <a:pt x="12" y="7347"/>
                    <a:pt x="18" y="7181"/>
                    <a:pt x="33" y="7017"/>
                  </a:cubicBezTo>
                  <a:cubicBezTo>
                    <a:pt x="40" y="6933"/>
                    <a:pt x="49" y="6851"/>
                    <a:pt x="62" y="6769"/>
                  </a:cubicBezTo>
                  <a:cubicBezTo>
                    <a:pt x="64" y="6748"/>
                    <a:pt x="68" y="6728"/>
                    <a:pt x="72" y="6708"/>
                  </a:cubicBezTo>
                  <a:cubicBezTo>
                    <a:pt x="76" y="6688"/>
                    <a:pt x="80" y="6667"/>
                    <a:pt x="85" y="6647"/>
                  </a:cubicBezTo>
                  <a:cubicBezTo>
                    <a:pt x="95" y="6606"/>
                    <a:pt x="106" y="6567"/>
                    <a:pt x="120" y="6527"/>
                  </a:cubicBezTo>
                  <a:cubicBezTo>
                    <a:pt x="173" y="6370"/>
                    <a:pt x="251" y="6222"/>
                    <a:pt x="339" y="6081"/>
                  </a:cubicBezTo>
                  <a:cubicBezTo>
                    <a:pt x="382" y="6011"/>
                    <a:pt x="429" y="5943"/>
                    <a:pt x="478" y="5876"/>
                  </a:cubicBezTo>
                  <a:cubicBezTo>
                    <a:pt x="504" y="5843"/>
                    <a:pt x="527" y="5809"/>
                    <a:pt x="554" y="5777"/>
                  </a:cubicBezTo>
                  <a:cubicBezTo>
                    <a:pt x="582" y="5746"/>
                    <a:pt x="613" y="5718"/>
                    <a:pt x="644" y="5690"/>
                  </a:cubicBezTo>
                  <a:cubicBezTo>
                    <a:pt x="898" y="5475"/>
                    <a:pt x="1191" y="5315"/>
                    <a:pt x="1483" y="5159"/>
                  </a:cubicBezTo>
                  <a:cubicBezTo>
                    <a:pt x="1774" y="5004"/>
                    <a:pt x="2069" y="4847"/>
                    <a:pt x="2323" y="4633"/>
                  </a:cubicBezTo>
                  <a:cubicBezTo>
                    <a:pt x="2386" y="4580"/>
                    <a:pt x="2445" y="4522"/>
                    <a:pt x="2503" y="4462"/>
                  </a:cubicBezTo>
                  <a:cubicBezTo>
                    <a:pt x="2559" y="4402"/>
                    <a:pt x="2612" y="4338"/>
                    <a:pt x="2658" y="4269"/>
                  </a:cubicBezTo>
                  <a:cubicBezTo>
                    <a:pt x="2750" y="4133"/>
                    <a:pt x="2820" y="3979"/>
                    <a:pt x="2852" y="3817"/>
                  </a:cubicBezTo>
                  <a:lnTo>
                    <a:pt x="2857" y="3786"/>
                  </a:lnTo>
                  <a:cubicBezTo>
                    <a:pt x="2860" y="3777"/>
                    <a:pt x="2861" y="3766"/>
                    <a:pt x="2862" y="3756"/>
                  </a:cubicBezTo>
                  <a:lnTo>
                    <a:pt x="2870" y="3694"/>
                  </a:lnTo>
                  <a:cubicBezTo>
                    <a:pt x="2872" y="3653"/>
                    <a:pt x="2877" y="3612"/>
                    <a:pt x="2874" y="3571"/>
                  </a:cubicBezTo>
                  <a:cubicBezTo>
                    <a:pt x="2876" y="3488"/>
                    <a:pt x="2865" y="3405"/>
                    <a:pt x="2840" y="3327"/>
                  </a:cubicBezTo>
                  <a:cubicBezTo>
                    <a:pt x="2793" y="3167"/>
                    <a:pt x="2689" y="3031"/>
                    <a:pt x="2565" y="2921"/>
                  </a:cubicBezTo>
                  <a:cubicBezTo>
                    <a:pt x="2504" y="2865"/>
                    <a:pt x="2438" y="2815"/>
                    <a:pt x="2369" y="2771"/>
                  </a:cubicBezTo>
                  <a:cubicBezTo>
                    <a:pt x="2299" y="2726"/>
                    <a:pt x="2225" y="2688"/>
                    <a:pt x="2147" y="2659"/>
                  </a:cubicBezTo>
                  <a:cubicBezTo>
                    <a:pt x="1992" y="2601"/>
                    <a:pt x="1838" y="2541"/>
                    <a:pt x="1687" y="2473"/>
                  </a:cubicBezTo>
                  <a:cubicBezTo>
                    <a:pt x="1536" y="2405"/>
                    <a:pt x="1392" y="2320"/>
                    <a:pt x="1259" y="2221"/>
                  </a:cubicBezTo>
                  <a:cubicBezTo>
                    <a:pt x="1193" y="2171"/>
                    <a:pt x="1126" y="2121"/>
                    <a:pt x="1066" y="2066"/>
                  </a:cubicBezTo>
                  <a:cubicBezTo>
                    <a:pt x="1004" y="2009"/>
                    <a:pt x="947" y="1949"/>
                    <a:pt x="895" y="1885"/>
                  </a:cubicBezTo>
                  <a:cubicBezTo>
                    <a:pt x="789" y="1757"/>
                    <a:pt x="701" y="1615"/>
                    <a:pt x="633" y="1464"/>
                  </a:cubicBezTo>
                  <a:cubicBezTo>
                    <a:pt x="564" y="1314"/>
                    <a:pt x="514" y="1154"/>
                    <a:pt x="487" y="990"/>
                  </a:cubicBezTo>
                  <a:cubicBezTo>
                    <a:pt x="435" y="662"/>
                    <a:pt x="468" y="328"/>
                    <a:pt x="50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4175640" y="331560"/>
              <a:ext cx="1082160" cy="4649040"/>
            </a:xfrm>
            <a:custGeom>
              <a:rect b="b" l="l" r="r" t="t"/>
              <a:pathLst>
                <a:path extrusionOk="0" h="12914" w="3006">
                  <a:moveTo>
                    <a:pt x="595" y="0"/>
                  </a:moveTo>
                  <a:cubicBezTo>
                    <a:pt x="546" y="333"/>
                    <a:pt x="504" y="670"/>
                    <a:pt x="544" y="1006"/>
                  </a:cubicBezTo>
                  <a:cubicBezTo>
                    <a:pt x="586" y="1341"/>
                    <a:pt x="720" y="1662"/>
                    <a:pt x="923" y="1931"/>
                  </a:cubicBezTo>
                  <a:cubicBezTo>
                    <a:pt x="1026" y="2065"/>
                    <a:pt x="1146" y="2184"/>
                    <a:pt x="1282" y="2284"/>
                  </a:cubicBezTo>
                  <a:cubicBezTo>
                    <a:pt x="1415" y="2387"/>
                    <a:pt x="1556" y="2479"/>
                    <a:pt x="1709" y="2551"/>
                  </a:cubicBezTo>
                  <a:cubicBezTo>
                    <a:pt x="1862" y="2624"/>
                    <a:pt x="2019" y="2683"/>
                    <a:pt x="2177" y="2740"/>
                  </a:cubicBezTo>
                  <a:cubicBezTo>
                    <a:pt x="2257" y="2769"/>
                    <a:pt x="2337" y="2794"/>
                    <a:pt x="2412" y="2835"/>
                  </a:cubicBezTo>
                  <a:cubicBezTo>
                    <a:pt x="2487" y="2874"/>
                    <a:pt x="2557" y="2922"/>
                    <a:pt x="2623" y="2973"/>
                  </a:cubicBezTo>
                  <a:cubicBezTo>
                    <a:pt x="2755" y="3077"/>
                    <a:pt x="2875" y="3204"/>
                    <a:pt x="2942" y="3360"/>
                  </a:cubicBezTo>
                  <a:cubicBezTo>
                    <a:pt x="2976" y="3437"/>
                    <a:pt x="2997" y="3520"/>
                    <a:pt x="3004" y="3605"/>
                  </a:cubicBezTo>
                  <a:cubicBezTo>
                    <a:pt x="3007" y="3689"/>
                    <a:pt x="3008" y="3774"/>
                    <a:pt x="2994" y="3857"/>
                  </a:cubicBezTo>
                  <a:cubicBezTo>
                    <a:pt x="2982" y="3941"/>
                    <a:pt x="2962" y="4024"/>
                    <a:pt x="2930" y="4102"/>
                  </a:cubicBezTo>
                  <a:cubicBezTo>
                    <a:pt x="2924" y="4122"/>
                    <a:pt x="2916" y="4142"/>
                    <a:pt x="2907" y="4161"/>
                  </a:cubicBezTo>
                  <a:cubicBezTo>
                    <a:pt x="2897" y="4179"/>
                    <a:pt x="2889" y="4199"/>
                    <a:pt x="2879" y="4218"/>
                  </a:cubicBezTo>
                  <a:cubicBezTo>
                    <a:pt x="2859" y="4255"/>
                    <a:pt x="2840" y="4293"/>
                    <a:pt x="2816" y="4327"/>
                  </a:cubicBezTo>
                  <a:cubicBezTo>
                    <a:pt x="2795" y="4364"/>
                    <a:pt x="2769" y="4397"/>
                    <a:pt x="2744" y="4432"/>
                  </a:cubicBezTo>
                  <a:cubicBezTo>
                    <a:pt x="2717" y="4464"/>
                    <a:pt x="2691" y="4498"/>
                    <a:pt x="2662" y="4528"/>
                  </a:cubicBezTo>
                  <a:cubicBezTo>
                    <a:pt x="2606" y="4591"/>
                    <a:pt x="2544" y="4649"/>
                    <a:pt x="2480" y="4704"/>
                  </a:cubicBezTo>
                  <a:cubicBezTo>
                    <a:pt x="2222" y="4923"/>
                    <a:pt x="1920" y="5079"/>
                    <a:pt x="1618" y="5230"/>
                  </a:cubicBezTo>
                  <a:cubicBezTo>
                    <a:pt x="1467" y="5304"/>
                    <a:pt x="1316" y="5377"/>
                    <a:pt x="1167" y="5456"/>
                  </a:cubicBezTo>
                  <a:cubicBezTo>
                    <a:pt x="1018" y="5534"/>
                    <a:pt x="870" y="5616"/>
                    <a:pt x="731" y="5710"/>
                  </a:cubicBezTo>
                  <a:cubicBezTo>
                    <a:pt x="696" y="5734"/>
                    <a:pt x="662" y="5759"/>
                    <a:pt x="631" y="5786"/>
                  </a:cubicBezTo>
                  <a:cubicBezTo>
                    <a:pt x="615" y="5800"/>
                    <a:pt x="601" y="5815"/>
                    <a:pt x="587" y="5831"/>
                  </a:cubicBezTo>
                  <a:cubicBezTo>
                    <a:pt x="572" y="5846"/>
                    <a:pt x="558" y="5861"/>
                    <a:pt x="544" y="5877"/>
                  </a:cubicBezTo>
                  <a:cubicBezTo>
                    <a:pt x="488" y="5939"/>
                    <a:pt x="433" y="6004"/>
                    <a:pt x="383" y="6071"/>
                  </a:cubicBezTo>
                  <a:cubicBezTo>
                    <a:pt x="283" y="6206"/>
                    <a:pt x="194" y="6351"/>
                    <a:pt x="132" y="6508"/>
                  </a:cubicBezTo>
                  <a:cubicBezTo>
                    <a:pt x="117" y="6546"/>
                    <a:pt x="104" y="6586"/>
                    <a:pt x="92" y="6626"/>
                  </a:cubicBezTo>
                  <a:cubicBezTo>
                    <a:pt x="82" y="6667"/>
                    <a:pt x="71" y="6708"/>
                    <a:pt x="64" y="6749"/>
                  </a:cubicBezTo>
                  <a:cubicBezTo>
                    <a:pt x="49" y="6832"/>
                    <a:pt x="38" y="6915"/>
                    <a:pt x="30" y="6999"/>
                  </a:cubicBezTo>
                  <a:cubicBezTo>
                    <a:pt x="13" y="7167"/>
                    <a:pt x="8" y="7336"/>
                    <a:pt x="8" y="7504"/>
                  </a:cubicBezTo>
                  <a:cubicBezTo>
                    <a:pt x="8" y="7672"/>
                    <a:pt x="16" y="7840"/>
                    <a:pt x="27" y="8008"/>
                  </a:cubicBezTo>
                  <a:cubicBezTo>
                    <a:pt x="34" y="8092"/>
                    <a:pt x="41" y="8176"/>
                    <a:pt x="50" y="8260"/>
                  </a:cubicBezTo>
                  <a:cubicBezTo>
                    <a:pt x="62" y="8343"/>
                    <a:pt x="84" y="8424"/>
                    <a:pt x="116" y="8502"/>
                  </a:cubicBezTo>
                  <a:cubicBezTo>
                    <a:pt x="148" y="8580"/>
                    <a:pt x="189" y="8654"/>
                    <a:pt x="243" y="8719"/>
                  </a:cubicBezTo>
                  <a:cubicBezTo>
                    <a:pt x="295" y="8785"/>
                    <a:pt x="356" y="8844"/>
                    <a:pt x="419" y="8899"/>
                  </a:cubicBezTo>
                  <a:cubicBezTo>
                    <a:pt x="544" y="9012"/>
                    <a:pt x="681" y="9110"/>
                    <a:pt x="808" y="9222"/>
                  </a:cubicBezTo>
                  <a:cubicBezTo>
                    <a:pt x="935" y="9332"/>
                    <a:pt x="1056" y="9450"/>
                    <a:pt x="1183" y="9560"/>
                  </a:cubicBezTo>
                  <a:cubicBezTo>
                    <a:pt x="1245" y="9618"/>
                    <a:pt x="1305" y="9677"/>
                    <a:pt x="1364" y="9737"/>
                  </a:cubicBezTo>
                  <a:cubicBezTo>
                    <a:pt x="1424" y="9797"/>
                    <a:pt x="1475" y="9864"/>
                    <a:pt x="1519" y="9937"/>
                  </a:cubicBezTo>
                  <a:cubicBezTo>
                    <a:pt x="1605" y="10082"/>
                    <a:pt x="1660" y="10244"/>
                    <a:pt x="1694" y="10409"/>
                  </a:cubicBezTo>
                  <a:cubicBezTo>
                    <a:pt x="1727" y="10574"/>
                    <a:pt x="1740" y="10744"/>
                    <a:pt x="1726" y="10912"/>
                  </a:cubicBezTo>
                  <a:cubicBezTo>
                    <a:pt x="1719" y="10996"/>
                    <a:pt x="1701" y="11079"/>
                    <a:pt x="1686" y="11161"/>
                  </a:cubicBezTo>
                  <a:lnTo>
                    <a:pt x="1641" y="11410"/>
                  </a:lnTo>
                  <a:cubicBezTo>
                    <a:pt x="1612" y="11576"/>
                    <a:pt x="1585" y="11742"/>
                    <a:pt x="1567" y="11910"/>
                  </a:cubicBezTo>
                  <a:cubicBezTo>
                    <a:pt x="1530" y="12244"/>
                    <a:pt x="1530" y="12587"/>
                    <a:pt x="1615" y="12914"/>
                  </a:cubicBezTo>
                  <a:cubicBezTo>
                    <a:pt x="1529" y="12587"/>
                    <a:pt x="1530" y="12244"/>
                    <a:pt x="1566" y="11910"/>
                  </a:cubicBezTo>
                  <a:cubicBezTo>
                    <a:pt x="1584" y="11742"/>
                    <a:pt x="1610" y="11576"/>
                    <a:pt x="1639" y="11410"/>
                  </a:cubicBezTo>
                  <a:lnTo>
                    <a:pt x="1684" y="11161"/>
                  </a:lnTo>
                  <a:cubicBezTo>
                    <a:pt x="1698" y="11078"/>
                    <a:pt x="1717" y="10996"/>
                    <a:pt x="1723" y="10912"/>
                  </a:cubicBezTo>
                  <a:cubicBezTo>
                    <a:pt x="1738" y="10744"/>
                    <a:pt x="1725" y="10574"/>
                    <a:pt x="1691" y="10409"/>
                  </a:cubicBezTo>
                  <a:cubicBezTo>
                    <a:pt x="1656" y="10245"/>
                    <a:pt x="1602" y="10083"/>
                    <a:pt x="1516" y="9938"/>
                  </a:cubicBezTo>
                  <a:cubicBezTo>
                    <a:pt x="1473" y="9866"/>
                    <a:pt x="1421" y="9799"/>
                    <a:pt x="1361" y="9740"/>
                  </a:cubicBezTo>
                  <a:cubicBezTo>
                    <a:pt x="1302" y="9680"/>
                    <a:pt x="1242" y="9621"/>
                    <a:pt x="1181" y="9563"/>
                  </a:cubicBezTo>
                  <a:cubicBezTo>
                    <a:pt x="1054" y="9453"/>
                    <a:pt x="933" y="9335"/>
                    <a:pt x="805" y="9225"/>
                  </a:cubicBezTo>
                  <a:cubicBezTo>
                    <a:pt x="678" y="9114"/>
                    <a:pt x="542" y="9016"/>
                    <a:pt x="416" y="8903"/>
                  </a:cubicBezTo>
                  <a:cubicBezTo>
                    <a:pt x="353" y="8847"/>
                    <a:pt x="291" y="8789"/>
                    <a:pt x="239" y="8722"/>
                  </a:cubicBezTo>
                  <a:cubicBezTo>
                    <a:pt x="185" y="8657"/>
                    <a:pt x="143" y="8583"/>
                    <a:pt x="111" y="8504"/>
                  </a:cubicBezTo>
                  <a:cubicBezTo>
                    <a:pt x="79" y="8426"/>
                    <a:pt x="56" y="8344"/>
                    <a:pt x="43" y="8260"/>
                  </a:cubicBezTo>
                  <a:cubicBezTo>
                    <a:pt x="34" y="8177"/>
                    <a:pt x="28" y="8093"/>
                    <a:pt x="21" y="8009"/>
                  </a:cubicBezTo>
                  <a:cubicBezTo>
                    <a:pt x="9" y="7840"/>
                    <a:pt x="1" y="7672"/>
                    <a:pt x="0" y="7504"/>
                  </a:cubicBezTo>
                  <a:cubicBezTo>
                    <a:pt x="0" y="7336"/>
                    <a:pt x="6" y="7167"/>
                    <a:pt x="22" y="6999"/>
                  </a:cubicBezTo>
                  <a:cubicBezTo>
                    <a:pt x="31" y="6915"/>
                    <a:pt x="41" y="6831"/>
                    <a:pt x="57" y="6748"/>
                  </a:cubicBezTo>
                  <a:cubicBezTo>
                    <a:pt x="63" y="6706"/>
                    <a:pt x="75" y="6666"/>
                    <a:pt x="84" y="6625"/>
                  </a:cubicBezTo>
                  <a:cubicBezTo>
                    <a:pt x="97" y="6583"/>
                    <a:pt x="109" y="6544"/>
                    <a:pt x="125" y="6504"/>
                  </a:cubicBezTo>
                  <a:cubicBezTo>
                    <a:pt x="188" y="6347"/>
                    <a:pt x="276" y="6201"/>
                    <a:pt x="377" y="6066"/>
                  </a:cubicBezTo>
                  <a:cubicBezTo>
                    <a:pt x="427" y="5999"/>
                    <a:pt x="481" y="5933"/>
                    <a:pt x="538" y="5871"/>
                  </a:cubicBezTo>
                  <a:cubicBezTo>
                    <a:pt x="551" y="5855"/>
                    <a:pt x="566" y="5839"/>
                    <a:pt x="580" y="5824"/>
                  </a:cubicBezTo>
                  <a:cubicBezTo>
                    <a:pt x="594" y="5809"/>
                    <a:pt x="609" y="5793"/>
                    <a:pt x="625" y="5780"/>
                  </a:cubicBezTo>
                  <a:cubicBezTo>
                    <a:pt x="657" y="5751"/>
                    <a:pt x="691" y="5726"/>
                    <a:pt x="726" y="5702"/>
                  </a:cubicBezTo>
                  <a:cubicBezTo>
                    <a:pt x="1008" y="5516"/>
                    <a:pt x="1313" y="5371"/>
                    <a:pt x="1615" y="5222"/>
                  </a:cubicBezTo>
                  <a:cubicBezTo>
                    <a:pt x="1916" y="5073"/>
                    <a:pt x="2218" y="4916"/>
                    <a:pt x="2475" y="4698"/>
                  </a:cubicBezTo>
                  <a:cubicBezTo>
                    <a:pt x="2539" y="4644"/>
                    <a:pt x="2601" y="4587"/>
                    <a:pt x="2657" y="4524"/>
                  </a:cubicBezTo>
                  <a:cubicBezTo>
                    <a:pt x="2686" y="4493"/>
                    <a:pt x="2712" y="4460"/>
                    <a:pt x="2739" y="4427"/>
                  </a:cubicBezTo>
                  <a:cubicBezTo>
                    <a:pt x="2763" y="4394"/>
                    <a:pt x="2790" y="4360"/>
                    <a:pt x="2812" y="4324"/>
                  </a:cubicBezTo>
                  <a:cubicBezTo>
                    <a:pt x="2835" y="4289"/>
                    <a:pt x="2854" y="4252"/>
                    <a:pt x="2875" y="4215"/>
                  </a:cubicBezTo>
                  <a:cubicBezTo>
                    <a:pt x="2884" y="4196"/>
                    <a:pt x="2892" y="4177"/>
                    <a:pt x="2901" y="4158"/>
                  </a:cubicBezTo>
                  <a:cubicBezTo>
                    <a:pt x="2910" y="4139"/>
                    <a:pt x="2918" y="4120"/>
                    <a:pt x="2925" y="4100"/>
                  </a:cubicBezTo>
                  <a:cubicBezTo>
                    <a:pt x="2956" y="4022"/>
                    <a:pt x="2976" y="3940"/>
                    <a:pt x="2988" y="3856"/>
                  </a:cubicBezTo>
                  <a:cubicBezTo>
                    <a:pt x="3002" y="3773"/>
                    <a:pt x="3001" y="3689"/>
                    <a:pt x="2998" y="3605"/>
                  </a:cubicBezTo>
                  <a:cubicBezTo>
                    <a:pt x="2992" y="3521"/>
                    <a:pt x="2971" y="3439"/>
                    <a:pt x="2938" y="3362"/>
                  </a:cubicBezTo>
                  <a:cubicBezTo>
                    <a:pt x="2871" y="3206"/>
                    <a:pt x="2752" y="3080"/>
                    <a:pt x="2621" y="2977"/>
                  </a:cubicBezTo>
                  <a:cubicBezTo>
                    <a:pt x="2555" y="2925"/>
                    <a:pt x="2484" y="2878"/>
                    <a:pt x="2410" y="2839"/>
                  </a:cubicBezTo>
                  <a:cubicBezTo>
                    <a:pt x="2337" y="2797"/>
                    <a:pt x="2255" y="2773"/>
                    <a:pt x="2176" y="2744"/>
                  </a:cubicBezTo>
                  <a:cubicBezTo>
                    <a:pt x="2018" y="2686"/>
                    <a:pt x="1860" y="2627"/>
                    <a:pt x="1708" y="2554"/>
                  </a:cubicBezTo>
                  <a:cubicBezTo>
                    <a:pt x="1555" y="2482"/>
                    <a:pt x="1413" y="2389"/>
                    <a:pt x="1280" y="2286"/>
                  </a:cubicBezTo>
                  <a:cubicBezTo>
                    <a:pt x="1144" y="2186"/>
                    <a:pt x="1024" y="2066"/>
                    <a:pt x="921" y="1932"/>
                  </a:cubicBezTo>
                  <a:cubicBezTo>
                    <a:pt x="719" y="1663"/>
                    <a:pt x="584" y="1341"/>
                    <a:pt x="543" y="1006"/>
                  </a:cubicBezTo>
                  <a:cubicBezTo>
                    <a:pt x="503" y="670"/>
                    <a:pt x="546" y="333"/>
                    <a:pt x="59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4132800" y="342360"/>
              <a:ext cx="1130760" cy="4621320"/>
            </a:xfrm>
            <a:custGeom>
              <a:rect b="b" l="l" r="r" t="t"/>
              <a:pathLst>
                <a:path extrusionOk="0" h="12837" w="3141">
                  <a:moveTo>
                    <a:pt x="690" y="0"/>
                  </a:moveTo>
                  <a:cubicBezTo>
                    <a:pt x="634" y="338"/>
                    <a:pt x="581" y="682"/>
                    <a:pt x="611" y="1025"/>
                  </a:cubicBezTo>
                  <a:cubicBezTo>
                    <a:pt x="625" y="1196"/>
                    <a:pt x="665" y="1365"/>
                    <a:pt x="725" y="1526"/>
                  </a:cubicBezTo>
                  <a:cubicBezTo>
                    <a:pt x="784" y="1687"/>
                    <a:pt x="865" y="1841"/>
                    <a:pt x="964" y="1981"/>
                  </a:cubicBezTo>
                  <a:cubicBezTo>
                    <a:pt x="1063" y="2121"/>
                    <a:pt x="1183" y="2247"/>
                    <a:pt x="1318" y="2353"/>
                  </a:cubicBezTo>
                  <a:cubicBezTo>
                    <a:pt x="1453" y="2459"/>
                    <a:pt x="1594" y="2560"/>
                    <a:pt x="1748" y="2636"/>
                  </a:cubicBezTo>
                  <a:cubicBezTo>
                    <a:pt x="1901" y="2713"/>
                    <a:pt x="2063" y="2773"/>
                    <a:pt x="2225" y="2830"/>
                  </a:cubicBezTo>
                  <a:lnTo>
                    <a:pt x="2346" y="2872"/>
                  </a:lnTo>
                  <a:cubicBezTo>
                    <a:pt x="2387" y="2886"/>
                    <a:pt x="2428" y="2899"/>
                    <a:pt x="2468" y="2916"/>
                  </a:cubicBezTo>
                  <a:cubicBezTo>
                    <a:pt x="2548" y="2949"/>
                    <a:pt x="2623" y="2992"/>
                    <a:pt x="2694" y="3040"/>
                  </a:cubicBezTo>
                  <a:cubicBezTo>
                    <a:pt x="2834" y="3138"/>
                    <a:pt x="2964" y="3259"/>
                    <a:pt x="3048" y="3410"/>
                  </a:cubicBezTo>
                  <a:cubicBezTo>
                    <a:pt x="3089" y="3486"/>
                    <a:pt x="3118" y="3569"/>
                    <a:pt x="3132" y="3654"/>
                  </a:cubicBezTo>
                  <a:cubicBezTo>
                    <a:pt x="3135" y="3675"/>
                    <a:pt x="3137" y="3697"/>
                    <a:pt x="3139" y="3718"/>
                  </a:cubicBezTo>
                  <a:lnTo>
                    <a:pt x="3141" y="3783"/>
                  </a:lnTo>
                  <a:cubicBezTo>
                    <a:pt x="3141" y="3805"/>
                    <a:pt x="3141" y="3826"/>
                    <a:pt x="3140" y="3847"/>
                  </a:cubicBezTo>
                  <a:cubicBezTo>
                    <a:pt x="3138" y="3869"/>
                    <a:pt x="3138" y="3890"/>
                    <a:pt x="3136" y="3912"/>
                  </a:cubicBezTo>
                  <a:cubicBezTo>
                    <a:pt x="3127" y="3998"/>
                    <a:pt x="3107" y="4082"/>
                    <a:pt x="3081" y="4164"/>
                  </a:cubicBezTo>
                  <a:cubicBezTo>
                    <a:pt x="3052" y="4246"/>
                    <a:pt x="3014" y="4323"/>
                    <a:pt x="2969" y="4397"/>
                  </a:cubicBezTo>
                  <a:cubicBezTo>
                    <a:pt x="2879" y="4544"/>
                    <a:pt x="2759" y="4671"/>
                    <a:pt x="2628" y="4782"/>
                  </a:cubicBezTo>
                  <a:cubicBezTo>
                    <a:pt x="2496" y="4892"/>
                    <a:pt x="2351" y="4987"/>
                    <a:pt x="2202" y="5071"/>
                  </a:cubicBezTo>
                  <a:cubicBezTo>
                    <a:pt x="2052" y="5155"/>
                    <a:pt x="1897" y="5230"/>
                    <a:pt x="1740" y="5301"/>
                  </a:cubicBezTo>
                  <a:lnTo>
                    <a:pt x="1269" y="5511"/>
                  </a:lnTo>
                  <a:cubicBezTo>
                    <a:pt x="1113" y="5583"/>
                    <a:pt x="955" y="5653"/>
                    <a:pt x="804" y="5734"/>
                  </a:cubicBezTo>
                  <a:cubicBezTo>
                    <a:pt x="767" y="5755"/>
                    <a:pt x="729" y="5776"/>
                    <a:pt x="695" y="5801"/>
                  </a:cubicBezTo>
                  <a:cubicBezTo>
                    <a:pt x="661" y="5827"/>
                    <a:pt x="629" y="5856"/>
                    <a:pt x="598" y="5885"/>
                  </a:cubicBezTo>
                  <a:cubicBezTo>
                    <a:pt x="534" y="5942"/>
                    <a:pt x="474" y="6004"/>
                    <a:pt x="418" y="6069"/>
                  </a:cubicBezTo>
                  <a:cubicBezTo>
                    <a:pt x="307" y="6199"/>
                    <a:pt x="209" y="6342"/>
                    <a:pt x="140" y="6499"/>
                  </a:cubicBezTo>
                  <a:cubicBezTo>
                    <a:pt x="123" y="6538"/>
                    <a:pt x="107" y="6579"/>
                    <a:pt x="96" y="6620"/>
                  </a:cubicBezTo>
                  <a:lnTo>
                    <a:pt x="79" y="6682"/>
                  </a:lnTo>
                  <a:cubicBezTo>
                    <a:pt x="73" y="6702"/>
                    <a:pt x="70" y="6724"/>
                    <a:pt x="65" y="6744"/>
                  </a:cubicBezTo>
                  <a:cubicBezTo>
                    <a:pt x="48" y="6828"/>
                    <a:pt x="35" y="6914"/>
                    <a:pt x="27" y="6999"/>
                  </a:cubicBezTo>
                  <a:cubicBezTo>
                    <a:pt x="9" y="7170"/>
                    <a:pt x="4" y="7342"/>
                    <a:pt x="10" y="7513"/>
                  </a:cubicBezTo>
                  <a:cubicBezTo>
                    <a:pt x="17" y="7685"/>
                    <a:pt x="31" y="7856"/>
                    <a:pt x="60" y="8026"/>
                  </a:cubicBezTo>
                  <a:cubicBezTo>
                    <a:pt x="67" y="8068"/>
                    <a:pt x="75" y="8110"/>
                    <a:pt x="84" y="8152"/>
                  </a:cubicBezTo>
                  <a:cubicBezTo>
                    <a:pt x="88" y="8173"/>
                    <a:pt x="93" y="8194"/>
                    <a:pt x="98" y="8215"/>
                  </a:cubicBezTo>
                  <a:cubicBezTo>
                    <a:pt x="100" y="8226"/>
                    <a:pt x="102" y="8236"/>
                    <a:pt x="105" y="8247"/>
                  </a:cubicBezTo>
                  <a:lnTo>
                    <a:pt x="115" y="8277"/>
                  </a:lnTo>
                  <a:cubicBezTo>
                    <a:pt x="141" y="8359"/>
                    <a:pt x="177" y="8437"/>
                    <a:pt x="220" y="8512"/>
                  </a:cubicBezTo>
                  <a:cubicBezTo>
                    <a:pt x="303" y="8663"/>
                    <a:pt x="430" y="8782"/>
                    <a:pt x="564" y="8889"/>
                  </a:cubicBezTo>
                  <a:cubicBezTo>
                    <a:pt x="699" y="8995"/>
                    <a:pt x="842" y="9092"/>
                    <a:pt x="981" y="9193"/>
                  </a:cubicBezTo>
                  <a:lnTo>
                    <a:pt x="1190" y="9344"/>
                  </a:lnTo>
                  <a:lnTo>
                    <a:pt x="1295" y="9419"/>
                  </a:lnTo>
                  <a:lnTo>
                    <a:pt x="1401" y="9491"/>
                  </a:lnTo>
                  <a:cubicBezTo>
                    <a:pt x="1471" y="9541"/>
                    <a:pt x="1540" y="9593"/>
                    <a:pt x="1606" y="9648"/>
                  </a:cubicBezTo>
                  <a:cubicBezTo>
                    <a:pt x="1673" y="9701"/>
                    <a:pt x="1736" y="9761"/>
                    <a:pt x="1790" y="9828"/>
                  </a:cubicBezTo>
                  <a:cubicBezTo>
                    <a:pt x="1899" y="9962"/>
                    <a:pt x="1979" y="10117"/>
                    <a:pt x="2031" y="10281"/>
                  </a:cubicBezTo>
                  <a:cubicBezTo>
                    <a:pt x="2085" y="10445"/>
                    <a:pt x="2115" y="10616"/>
                    <a:pt x="2115" y="10788"/>
                  </a:cubicBezTo>
                  <a:cubicBezTo>
                    <a:pt x="2115" y="10874"/>
                    <a:pt x="2103" y="10960"/>
                    <a:pt x="2090" y="11045"/>
                  </a:cubicBezTo>
                  <a:lnTo>
                    <a:pt x="2052" y="11300"/>
                  </a:lnTo>
                  <a:cubicBezTo>
                    <a:pt x="2028" y="11470"/>
                    <a:pt x="2004" y="11640"/>
                    <a:pt x="1988" y="11811"/>
                  </a:cubicBezTo>
                  <a:cubicBezTo>
                    <a:pt x="1955" y="12152"/>
                    <a:pt x="1951" y="12501"/>
                    <a:pt x="2031" y="12837"/>
                  </a:cubicBezTo>
                  <a:cubicBezTo>
                    <a:pt x="1951" y="12501"/>
                    <a:pt x="1954" y="12152"/>
                    <a:pt x="1987" y="11811"/>
                  </a:cubicBezTo>
                  <a:cubicBezTo>
                    <a:pt x="2003" y="11640"/>
                    <a:pt x="2027" y="11470"/>
                    <a:pt x="2051" y="11299"/>
                  </a:cubicBezTo>
                  <a:lnTo>
                    <a:pt x="2088" y="11045"/>
                  </a:lnTo>
                  <a:cubicBezTo>
                    <a:pt x="2102" y="10960"/>
                    <a:pt x="2112" y="10874"/>
                    <a:pt x="2112" y="10788"/>
                  </a:cubicBezTo>
                  <a:cubicBezTo>
                    <a:pt x="2113" y="10617"/>
                    <a:pt x="2082" y="10445"/>
                    <a:pt x="2029" y="10282"/>
                  </a:cubicBezTo>
                  <a:cubicBezTo>
                    <a:pt x="1977" y="10118"/>
                    <a:pt x="1896" y="9963"/>
                    <a:pt x="1788" y="9831"/>
                  </a:cubicBezTo>
                  <a:cubicBezTo>
                    <a:pt x="1733" y="9764"/>
                    <a:pt x="1670" y="9705"/>
                    <a:pt x="1603" y="9651"/>
                  </a:cubicBezTo>
                  <a:cubicBezTo>
                    <a:pt x="1537" y="9596"/>
                    <a:pt x="1468" y="9545"/>
                    <a:pt x="1398" y="9495"/>
                  </a:cubicBezTo>
                  <a:lnTo>
                    <a:pt x="1292" y="9422"/>
                  </a:lnTo>
                  <a:lnTo>
                    <a:pt x="1187" y="9347"/>
                  </a:lnTo>
                  <a:lnTo>
                    <a:pt x="978" y="9197"/>
                  </a:lnTo>
                  <a:cubicBezTo>
                    <a:pt x="839" y="9096"/>
                    <a:pt x="696" y="8999"/>
                    <a:pt x="561" y="8893"/>
                  </a:cubicBezTo>
                  <a:cubicBezTo>
                    <a:pt x="427" y="8786"/>
                    <a:pt x="299" y="8666"/>
                    <a:pt x="215" y="8514"/>
                  </a:cubicBezTo>
                  <a:cubicBezTo>
                    <a:pt x="171" y="8440"/>
                    <a:pt x="136" y="8360"/>
                    <a:pt x="110" y="8279"/>
                  </a:cubicBezTo>
                  <a:lnTo>
                    <a:pt x="99" y="8248"/>
                  </a:lnTo>
                  <a:cubicBezTo>
                    <a:pt x="96" y="8238"/>
                    <a:pt x="94" y="8227"/>
                    <a:pt x="92" y="8217"/>
                  </a:cubicBezTo>
                  <a:cubicBezTo>
                    <a:pt x="87" y="8196"/>
                    <a:pt x="82" y="8175"/>
                    <a:pt x="77" y="8154"/>
                  </a:cubicBezTo>
                  <a:cubicBezTo>
                    <a:pt x="69" y="8112"/>
                    <a:pt x="61" y="8069"/>
                    <a:pt x="54" y="8027"/>
                  </a:cubicBezTo>
                  <a:cubicBezTo>
                    <a:pt x="26" y="7857"/>
                    <a:pt x="10" y="7685"/>
                    <a:pt x="3" y="7514"/>
                  </a:cubicBezTo>
                  <a:cubicBezTo>
                    <a:pt x="-3" y="7342"/>
                    <a:pt x="1" y="7169"/>
                    <a:pt x="19" y="6998"/>
                  </a:cubicBezTo>
                  <a:cubicBezTo>
                    <a:pt x="28" y="6913"/>
                    <a:pt x="40" y="6827"/>
                    <a:pt x="58" y="6743"/>
                  </a:cubicBezTo>
                  <a:cubicBezTo>
                    <a:pt x="62" y="6722"/>
                    <a:pt x="66" y="6700"/>
                    <a:pt x="71" y="6679"/>
                  </a:cubicBezTo>
                  <a:lnTo>
                    <a:pt x="89" y="6617"/>
                  </a:lnTo>
                  <a:cubicBezTo>
                    <a:pt x="100" y="6576"/>
                    <a:pt x="115" y="6536"/>
                    <a:pt x="132" y="6496"/>
                  </a:cubicBezTo>
                  <a:cubicBezTo>
                    <a:pt x="202" y="6338"/>
                    <a:pt x="300" y="6194"/>
                    <a:pt x="412" y="6063"/>
                  </a:cubicBezTo>
                  <a:cubicBezTo>
                    <a:pt x="468" y="5998"/>
                    <a:pt x="528" y="5936"/>
                    <a:pt x="592" y="5878"/>
                  </a:cubicBezTo>
                  <a:cubicBezTo>
                    <a:pt x="623" y="5849"/>
                    <a:pt x="656" y="5821"/>
                    <a:pt x="690" y="5794"/>
                  </a:cubicBezTo>
                  <a:cubicBezTo>
                    <a:pt x="725" y="5768"/>
                    <a:pt x="762" y="5747"/>
                    <a:pt x="800" y="5726"/>
                  </a:cubicBezTo>
                  <a:cubicBezTo>
                    <a:pt x="951" y="5645"/>
                    <a:pt x="1109" y="5574"/>
                    <a:pt x="1266" y="5503"/>
                  </a:cubicBezTo>
                  <a:lnTo>
                    <a:pt x="1737" y="5294"/>
                  </a:lnTo>
                  <a:cubicBezTo>
                    <a:pt x="1893" y="5224"/>
                    <a:pt x="2048" y="5149"/>
                    <a:pt x="2198" y="5065"/>
                  </a:cubicBezTo>
                  <a:cubicBezTo>
                    <a:pt x="2348" y="4981"/>
                    <a:pt x="2492" y="4886"/>
                    <a:pt x="2624" y="4776"/>
                  </a:cubicBezTo>
                  <a:cubicBezTo>
                    <a:pt x="2755" y="4666"/>
                    <a:pt x="2874" y="4540"/>
                    <a:pt x="2964" y="4393"/>
                  </a:cubicBezTo>
                  <a:cubicBezTo>
                    <a:pt x="3009" y="4320"/>
                    <a:pt x="3047" y="4243"/>
                    <a:pt x="3075" y="4162"/>
                  </a:cubicBezTo>
                  <a:cubicBezTo>
                    <a:pt x="3102" y="4081"/>
                    <a:pt x="3121" y="3997"/>
                    <a:pt x="3130" y="3911"/>
                  </a:cubicBezTo>
                  <a:cubicBezTo>
                    <a:pt x="3132" y="3890"/>
                    <a:pt x="3132" y="3868"/>
                    <a:pt x="3134" y="3847"/>
                  </a:cubicBezTo>
                  <a:cubicBezTo>
                    <a:pt x="3135" y="3826"/>
                    <a:pt x="3136" y="3805"/>
                    <a:pt x="3135" y="3783"/>
                  </a:cubicBezTo>
                  <a:lnTo>
                    <a:pt x="3133" y="3719"/>
                  </a:lnTo>
                  <a:cubicBezTo>
                    <a:pt x="3132" y="3697"/>
                    <a:pt x="3130" y="3676"/>
                    <a:pt x="3126" y="3655"/>
                  </a:cubicBezTo>
                  <a:cubicBezTo>
                    <a:pt x="3113" y="3570"/>
                    <a:pt x="3084" y="3488"/>
                    <a:pt x="3044" y="3413"/>
                  </a:cubicBezTo>
                  <a:cubicBezTo>
                    <a:pt x="2960" y="3263"/>
                    <a:pt x="2831" y="3142"/>
                    <a:pt x="2691" y="3044"/>
                  </a:cubicBezTo>
                  <a:cubicBezTo>
                    <a:pt x="2620" y="2996"/>
                    <a:pt x="2545" y="2952"/>
                    <a:pt x="2466" y="2919"/>
                  </a:cubicBezTo>
                  <a:cubicBezTo>
                    <a:pt x="2427" y="2903"/>
                    <a:pt x="2386" y="2890"/>
                    <a:pt x="2345" y="2876"/>
                  </a:cubicBezTo>
                  <a:lnTo>
                    <a:pt x="2224" y="2834"/>
                  </a:lnTo>
                  <a:cubicBezTo>
                    <a:pt x="2061" y="2776"/>
                    <a:pt x="1900" y="2716"/>
                    <a:pt x="1746" y="2639"/>
                  </a:cubicBezTo>
                  <a:cubicBezTo>
                    <a:pt x="1592" y="2562"/>
                    <a:pt x="1451" y="2461"/>
                    <a:pt x="1317" y="2355"/>
                  </a:cubicBezTo>
                  <a:cubicBezTo>
                    <a:pt x="1181" y="2249"/>
                    <a:pt x="1061" y="2123"/>
                    <a:pt x="963" y="1982"/>
                  </a:cubicBezTo>
                  <a:cubicBezTo>
                    <a:pt x="863" y="1842"/>
                    <a:pt x="783" y="1688"/>
                    <a:pt x="724" y="1527"/>
                  </a:cubicBezTo>
                  <a:cubicBezTo>
                    <a:pt x="663" y="1366"/>
                    <a:pt x="624" y="1197"/>
                    <a:pt x="610" y="1025"/>
                  </a:cubicBezTo>
                  <a:cubicBezTo>
                    <a:pt x="580" y="682"/>
                    <a:pt x="633" y="338"/>
                    <a:pt x="69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4089600" y="353160"/>
              <a:ext cx="1179720" cy="4593600"/>
            </a:xfrm>
            <a:custGeom>
              <a:rect b="b" l="l" r="r" t="t"/>
              <a:pathLst>
                <a:path extrusionOk="0" h="12760" w="3277">
                  <a:moveTo>
                    <a:pt x="786" y="0"/>
                  </a:moveTo>
                  <a:cubicBezTo>
                    <a:pt x="722" y="345"/>
                    <a:pt x="659" y="694"/>
                    <a:pt x="680" y="1047"/>
                  </a:cubicBezTo>
                  <a:cubicBezTo>
                    <a:pt x="685" y="1134"/>
                    <a:pt x="696" y="1221"/>
                    <a:pt x="712" y="1308"/>
                  </a:cubicBezTo>
                  <a:cubicBezTo>
                    <a:pt x="730" y="1394"/>
                    <a:pt x="752" y="1479"/>
                    <a:pt x="781" y="1562"/>
                  </a:cubicBezTo>
                  <a:cubicBezTo>
                    <a:pt x="837" y="1728"/>
                    <a:pt x="913" y="1888"/>
                    <a:pt x="1011" y="2035"/>
                  </a:cubicBezTo>
                  <a:cubicBezTo>
                    <a:pt x="1059" y="2107"/>
                    <a:pt x="1113" y="2178"/>
                    <a:pt x="1172" y="2243"/>
                  </a:cubicBezTo>
                  <a:cubicBezTo>
                    <a:pt x="1230" y="2308"/>
                    <a:pt x="1294" y="2369"/>
                    <a:pt x="1361" y="2426"/>
                  </a:cubicBezTo>
                  <a:cubicBezTo>
                    <a:pt x="1498" y="2535"/>
                    <a:pt x="1639" y="2641"/>
                    <a:pt x="1794" y="2724"/>
                  </a:cubicBezTo>
                  <a:cubicBezTo>
                    <a:pt x="1950" y="2807"/>
                    <a:pt x="2115" y="2868"/>
                    <a:pt x="2281" y="2926"/>
                  </a:cubicBezTo>
                  <a:cubicBezTo>
                    <a:pt x="2364" y="2954"/>
                    <a:pt x="2448" y="2981"/>
                    <a:pt x="2531" y="3008"/>
                  </a:cubicBezTo>
                  <a:cubicBezTo>
                    <a:pt x="2616" y="3034"/>
                    <a:pt x="2695" y="3073"/>
                    <a:pt x="2770" y="3119"/>
                  </a:cubicBezTo>
                  <a:cubicBezTo>
                    <a:pt x="2920" y="3210"/>
                    <a:pt x="3058" y="3327"/>
                    <a:pt x="3155" y="3475"/>
                  </a:cubicBezTo>
                  <a:cubicBezTo>
                    <a:pt x="3202" y="3548"/>
                    <a:pt x="3239" y="3631"/>
                    <a:pt x="3259" y="3716"/>
                  </a:cubicBezTo>
                  <a:cubicBezTo>
                    <a:pt x="3268" y="3759"/>
                    <a:pt x="3274" y="3804"/>
                    <a:pt x="3275" y="3847"/>
                  </a:cubicBezTo>
                  <a:lnTo>
                    <a:pt x="3277" y="3913"/>
                  </a:lnTo>
                  <a:lnTo>
                    <a:pt x="3274" y="3980"/>
                  </a:lnTo>
                  <a:cubicBezTo>
                    <a:pt x="3264" y="4156"/>
                    <a:pt x="3206" y="4328"/>
                    <a:pt x="3116" y="4479"/>
                  </a:cubicBezTo>
                  <a:cubicBezTo>
                    <a:pt x="3069" y="4554"/>
                    <a:pt x="3016" y="4624"/>
                    <a:pt x="2957" y="4690"/>
                  </a:cubicBezTo>
                  <a:cubicBezTo>
                    <a:pt x="2897" y="4754"/>
                    <a:pt x="2832" y="4814"/>
                    <a:pt x="2765" y="4871"/>
                  </a:cubicBezTo>
                  <a:cubicBezTo>
                    <a:pt x="2490" y="5093"/>
                    <a:pt x="2168" y="5246"/>
                    <a:pt x="1844" y="5380"/>
                  </a:cubicBezTo>
                  <a:cubicBezTo>
                    <a:pt x="1682" y="5447"/>
                    <a:pt x="1518" y="5510"/>
                    <a:pt x="1353" y="5573"/>
                  </a:cubicBezTo>
                  <a:cubicBezTo>
                    <a:pt x="1189" y="5635"/>
                    <a:pt x="1024" y="5695"/>
                    <a:pt x="862" y="5763"/>
                  </a:cubicBezTo>
                  <a:cubicBezTo>
                    <a:pt x="822" y="5780"/>
                    <a:pt x="781" y="5798"/>
                    <a:pt x="745" y="5822"/>
                  </a:cubicBezTo>
                  <a:lnTo>
                    <a:pt x="691" y="5859"/>
                  </a:lnTo>
                  <a:lnTo>
                    <a:pt x="638" y="5898"/>
                  </a:lnTo>
                  <a:cubicBezTo>
                    <a:pt x="568" y="5952"/>
                    <a:pt x="503" y="6010"/>
                    <a:pt x="442" y="6073"/>
                  </a:cubicBezTo>
                  <a:cubicBezTo>
                    <a:pt x="321" y="6200"/>
                    <a:pt x="215" y="6343"/>
                    <a:pt x="142" y="6502"/>
                  </a:cubicBezTo>
                  <a:cubicBezTo>
                    <a:pt x="105" y="6582"/>
                    <a:pt x="82" y="6666"/>
                    <a:pt x="63" y="6752"/>
                  </a:cubicBezTo>
                  <a:cubicBezTo>
                    <a:pt x="46" y="6838"/>
                    <a:pt x="30" y="6924"/>
                    <a:pt x="22" y="7012"/>
                  </a:cubicBezTo>
                  <a:cubicBezTo>
                    <a:pt x="4" y="7187"/>
                    <a:pt x="3" y="7363"/>
                    <a:pt x="16" y="7538"/>
                  </a:cubicBezTo>
                  <a:cubicBezTo>
                    <a:pt x="30" y="7713"/>
                    <a:pt x="60" y="7887"/>
                    <a:pt x="106" y="8056"/>
                  </a:cubicBezTo>
                  <a:cubicBezTo>
                    <a:pt x="130" y="8141"/>
                    <a:pt x="159" y="8224"/>
                    <a:pt x="197" y="8302"/>
                  </a:cubicBezTo>
                  <a:cubicBezTo>
                    <a:pt x="237" y="8381"/>
                    <a:pt x="283" y="8456"/>
                    <a:pt x="336" y="8526"/>
                  </a:cubicBezTo>
                  <a:cubicBezTo>
                    <a:pt x="441" y="8667"/>
                    <a:pt x="578" y="8780"/>
                    <a:pt x="721" y="8881"/>
                  </a:cubicBezTo>
                  <a:cubicBezTo>
                    <a:pt x="865" y="8982"/>
                    <a:pt x="1016" y="9073"/>
                    <a:pt x="1165" y="9165"/>
                  </a:cubicBezTo>
                  <a:cubicBezTo>
                    <a:pt x="1240" y="9210"/>
                    <a:pt x="1316" y="9255"/>
                    <a:pt x="1393" y="9297"/>
                  </a:cubicBezTo>
                  <a:cubicBezTo>
                    <a:pt x="1470" y="9340"/>
                    <a:pt x="1548" y="9381"/>
                    <a:pt x="1624" y="9423"/>
                  </a:cubicBezTo>
                  <a:cubicBezTo>
                    <a:pt x="1701" y="9467"/>
                    <a:pt x="1776" y="9513"/>
                    <a:pt x="1849" y="9562"/>
                  </a:cubicBezTo>
                  <a:cubicBezTo>
                    <a:pt x="1922" y="9612"/>
                    <a:pt x="1992" y="9665"/>
                    <a:pt x="2055" y="9726"/>
                  </a:cubicBezTo>
                  <a:cubicBezTo>
                    <a:pt x="2313" y="9968"/>
                    <a:pt x="2464" y="10310"/>
                    <a:pt x="2497" y="10660"/>
                  </a:cubicBezTo>
                  <a:cubicBezTo>
                    <a:pt x="2504" y="10747"/>
                    <a:pt x="2503" y="10836"/>
                    <a:pt x="2493" y="10924"/>
                  </a:cubicBezTo>
                  <a:lnTo>
                    <a:pt x="2464" y="11185"/>
                  </a:lnTo>
                  <a:cubicBezTo>
                    <a:pt x="2444" y="11361"/>
                    <a:pt x="2424" y="11535"/>
                    <a:pt x="2409" y="11710"/>
                  </a:cubicBezTo>
                  <a:cubicBezTo>
                    <a:pt x="2380" y="12059"/>
                    <a:pt x="2375" y="12415"/>
                    <a:pt x="2447" y="12760"/>
                  </a:cubicBezTo>
                  <a:cubicBezTo>
                    <a:pt x="2374" y="12415"/>
                    <a:pt x="2379" y="12059"/>
                    <a:pt x="2408" y="11709"/>
                  </a:cubicBezTo>
                  <a:cubicBezTo>
                    <a:pt x="2423" y="11535"/>
                    <a:pt x="2443" y="11360"/>
                    <a:pt x="2462" y="11185"/>
                  </a:cubicBezTo>
                  <a:lnTo>
                    <a:pt x="2491" y="10924"/>
                  </a:lnTo>
                  <a:cubicBezTo>
                    <a:pt x="2500" y="10836"/>
                    <a:pt x="2503" y="10747"/>
                    <a:pt x="2495" y="10660"/>
                  </a:cubicBezTo>
                  <a:cubicBezTo>
                    <a:pt x="2462" y="10311"/>
                    <a:pt x="2310" y="9970"/>
                    <a:pt x="2053" y="9729"/>
                  </a:cubicBezTo>
                  <a:cubicBezTo>
                    <a:pt x="1990" y="9667"/>
                    <a:pt x="1920" y="9614"/>
                    <a:pt x="1847" y="9565"/>
                  </a:cubicBezTo>
                  <a:cubicBezTo>
                    <a:pt x="1774" y="9516"/>
                    <a:pt x="1699" y="9470"/>
                    <a:pt x="1622" y="9427"/>
                  </a:cubicBezTo>
                  <a:cubicBezTo>
                    <a:pt x="1546" y="9384"/>
                    <a:pt x="1467" y="9344"/>
                    <a:pt x="1391" y="9301"/>
                  </a:cubicBezTo>
                  <a:cubicBezTo>
                    <a:pt x="1314" y="9259"/>
                    <a:pt x="1238" y="9214"/>
                    <a:pt x="1163" y="9169"/>
                  </a:cubicBezTo>
                  <a:cubicBezTo>
                    <a:pt x="1013" y="9077"/>
                    <a:pt x="862" y="8986"/>
                    <a:pt x="718" y="8885"/>
                  </a:cubicBezTo>
                  <a:cubicBezTo>
                    <a:pt x="575" y="8784"/>
                    <a:pt x="437" y="8671"/>
                    <a:pt x="332" y="8529"/>
                  </a:cubicBezTo>
                  <a:cubicBezTo>
                    <a:pt x="278" y="8459"/>
                    <a:pt x="231" y="8384"/>
                    <a:pt x="193" y="8305"/>
                  </a:cubicBezTo>
                  <a:cubicBezTo>
                    <a:pt x="153" y="8226"/>
                    <a:pt x="125" y="8142"/>
                    <a:pt x="100" y="8057"/>
                  </a:cubicBezTo>
                  <a:cubicBezTo>
                    <a:pt x="54" y="7888"/>
                    <a:pt x="24" y="7714"/>
                    <a:pt x="10" y="7538"/>
                  </a:cubicBezTo>
                  <a:cubicBezTo>
                    <a:pt x="-4" y="7363"/>
                    <a:pt x="-4" y="7187"/>
                    <a:pt x="15" y="7011"/>
                  </a:cubicBezTo>
                  <a:cubicBezTo>
                    <a:pt x="23" y="6923"/>
                    <a:pt x="38" y="6837"/>
                    <a:pt x="55" y="6750"/>
                  </a:cubicBezTo>
                  <a:cubicBezTo>
                    <a:pt x="75" y="6665"/>
                    <a:pt x="98" y="6579"/>
                    <a:pt x="135" y="6498"/>
                  </a:cubicBezTo>
                  <a:cubicBezTo>
                    <a:pt x="208" y="6338"/>
                    <a:pt x="315" y="6194"/>
                    <a:pt x="436" y="6067"/>
                  </a:cubicBezTo>
                  <a:cubicBezTo>
                    <a:pt x="497" y="6003"/>
                    <a:pt x="563" y="5944"/>
                    <a:pt x="633" y="5891"/>
                  </a:cubicBezTo>
                  <a:lnTo>
                    <a:pt x="686" y="5852"/>
                  </a:lnTo>
                  <a:lnTo>
                    <a:pt x="741" y="5815"/>
                  </a:lnTo>
                  <a:cubicBezTo>
                    <a:pt x="777" y="5790"/>
                    <a:pt x="819" y="5772"/>
                    <a:pt x="858" y="5754"/>
                  </a:cubicBezTo>
                  <a:cubicBezTo>
                    <a:pt x="1021" y="5686"/>
                    <a:pt x="1186" y="5627"/>
                    <a:pt x="1351" y="5565"/>
                  </a:cubicBezTo>
                  <a:cubicBezTo>
                    <a:pt x="1515" y="5502"/>
                    <a:pt x="1680" y="5440"/>
                    <a:pt x="1842" y="5373"/>
                  </a:cubicBezTo>
                  <a:cubicBezTo>
                    <a:pt x="2165" y="5239"/>
                    <a:pt x="2487" y="5086"/>
                    <a:pt x="2761" y="4865"/>
                  </a:cubicBezTo>
                  <a:cubicBezTo>
                    <a:pt x="2828" y="4809"/>
                    <a:pt x="2893" y="4750"/>
                    <a:pt x="2952" y="4685"/>
                  </a:cubicBezTo>
                  <a:cubicBezTo>
                    <a:pt x="3011" y="4620"/>
                    <a:pt x="3064" y="4550"/>
                    <a:pt x="3110" y="4476"/>
                  </a:cubicBezTo>
                  <a:cubicBezTo>
                    <a:pt x="3201" y="4325"/>
                    <a:pt x="3258" y="4154"/>
                    <a:pt x="3269" y="3979"/>
                  </a:cubicBezTo>
                  <a:lnTo>
                    <a:pt x="3272" y="3913"/>
                  </a:lnTo>
                  <a:lnTo>
                    <a:pt x="3269" y="3848"/>
                  </a:lnTo>
                  <a:cubicBezTo>
                    <a:pt x="3269" y="3804"/>
                    <a:pt x="3263" y="3761"/>
                    <a:pt x="3253" y="3718"/>
                  </a:cubicBezTo>
                  <a:cubicBezTo>
                    <a:pt x="3234" y="3632"/>
                    <a:pt x="3198" y="3551"/>
                    <a:pt x="3151" y="3477"/>
                  </a:cubicBezTo>
                  <a:cubicBezTo>
                    <a:pt x="3054" y="3331"/>
                    <a:pt x="2917" y="3214"/>
                    <a:pt x="2768" y="3122"/>
                  </a:cubicBezTo>
                  <a:cubicBezTo>
                    <a:pt x="2693" y="3077"/>
                    <a:pt x="2614" y="3038"/>
                    <a:pt x="2530" y="3011"/>
                  </a:cubicBezTo>
                  <a:cubicBezTo>
                    <a:pt x="2446" y="2985"/>
                    <a:pt x="2363" y="2958"/>
                    <a:pt x="2280" y="2929"/>
                  </a:cubicBezTo>
                  <a:cubicBezTo>
                    <a:pt x="2113" y="2871"/>
                    <a:pt x="1948" y="2810"/>
                    <a:pt x="1793" y="2727"/>
                  </a:cubicBezTo>
                  <a:cubicBezTo>
                    <a:pt x="1638" y="2644"/>
                    <a:pt x="1496" y="2538"/>
                    <a:pt x="1360" y="2427"/>
                  </a:cubicBezTo>
                  <a:cubicBezTo>
                    <a:pt x="1292" y="2371"/>
                    <a:pt x="1228" y="2310"/>
                    <a:pt x="1170" y="2245"/>
                  </a:cubicBezTo>
                  <a:cubicBezTo>
                    <a:pt x="1111" y="2179"/>
                    <a:pt x="1058" y="2109"/>
                    <a:pt x="1009" y="2035"/>
                  </a:cubicBezTo>
                  <a:cubicBezTo>
                    <a:pt x="912" y="1889"/>
                    <a:pt x="836" y="1729"/>
                    <a:pt x="779" y="1563"/>
                  </a:cubicBezTo>
                  <a:cubicBezTo>
                    <a:pt x="752" y="1480"/>
                    <a:pt x="728" y="1394"/>
                    <a:pt x="710" y="1308"/>
                  </a:cubicBezTo>
                  <a:cubicBezTo>
                    <a:pt x="694" y="1222"/>
                    <a:pt x="684" y="1134"/>
                    <a:pt x="678" y="1047"/>
                  </a:cubicBezTo>
                  <a:cubicBezTo>
                    <a:pt x="659" y="694"/>
                    <a:pt x="722" y="345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4046400" y="363960"/>
              <a:ext cx="1228320" cy="4565880"/>
            </a:xfrm>
            <a:custGeom>
              <a:rect b="b" l="l" r="r" t="t"/>
              <a:pathLst>
                <a:path extrusionOk="0" h="12683" w="3412">
                  <a:moveTo>
                    <a:pt x="882" y="0"/>
                  </a:moveTo>
                  <a:cubicBezTo>
                    <a:pt x="810" y="352"/>
                    <a:pt x="739" y="709"/>
                    <a:pt x="750" y="1070"/>
                  </a:cubicBezTo>
                  <a:cubicBezTo>
                    <a:pt x="754" y="1160"/>
                    <a:pt x="759" y="1250"/>
                    <a:pt x="775" y="1338"/>
                  </a:cubicBezTo>
                  <a:cubicBezTo>
                    <a:pt x="791" y="1427"/>
                    <a:pt x="811" y="1515"/>
                    <a:pt x="838" y="1601"/>
                  </a:cubicBezTo>
                  <a:cubicBezTo>
                    <a:pt x="865" y="1686"/>
                    <a:pt x="897" y="1771"/>
                    <a:pt x="934" y="1854"/>
                  </a:cubicBezTo>
                  <a:cubicBezTo>
                    <a:pt x="971" y="1935"/>
                    <a:pt x="1014" y="2014"/>
                    <a:pt x="1061" y="2091"/>
                  </a:cubicBezTo>
                  <a:cubicBezTo>
                    <a:pt x="1156" y="2244"/>
                    <a:pt x="1274" y="2383"/>
                    <a:pt x="1410" y="2501"/>
                  </a:cubicBezTo>
                  <a:cubicBezTo>
                    <a:pt x="1478" y="2559"/>
                    <a:pt x="1550" y="2614"/>
                    <a:pt x="1622" y="2667"/>
                  </a:cubicBezTo>
                  <a:cubicBezTo>
                    <a:pt x="1695" y="2720"/>
                    <a:pt x="1770" y="2770"/>
                    <a:pt x="1848" y="2815"/>
                  </a:cubicBezTo>
                  <a:cubicBezTo>
                    <a:pt x="2005" y="2904"/>
                    <a:pt x="2174" y="2967"/>
                    <a:pt x="2344" y="3025"/>
                  </a:cubicBezTo>
                  <a:cubicBezTo>
                    <a:pt x="2430" y="3053"/>
                    <a:pt x="2515" y="3081"/>
                    <a:pt x="2602" y="3106"/>
                  </a:cubicBezTo>
                  <a:cubicBezTo>
                    <a:pt x="2645" y="3119"/>
                    <a:pt x="2689" y="3131"/>
                    <a:pt x="2731" y="3148"/>
                  </a:cubicBezTo>
                  <a:cubicBezTo>
                    <a:pt x="2773" y="3164"/>
                    <a:pt x="2813" y="3183"/>
                    <a:pt x="2854" y="3204"/>
                  </a:cubicBezTo>
                  <a:cubicBezTo>
                    <a:pt x="3012" y="3290"/>
                    <a:pt x="3157" y="3404"/>
                    <a:pt x="3265" y="3549"/>
                  </a:cubicBezTo>
                  <a:cubicBezTo>
                    <a:pt x="3318" y="3622"/>
                    <a:pt x="3360" y="3703"/>
                    <a:pt x="3385" y="3791"/>
                  </a:cubicBezTo>
                  <a:cubicBezTo>
                    <a:pt x="3398" y="3834"/>
                    <a:pt x="3406" y="3879"/>
                    <a:pt x="3410" y="3924"/>
                  </a:cubicBezTo>
                  <a:cubicBezTo>
                    <a:pt x="3410" y="3969"/>
                    <a:pt x="3414" y="4014"/>
                    <a:pt x="3411" y="4059"/>
                  </a:cubicBezTo>
                  <a:cubicBezTo>
                    <a:pt x="3410" y="4104"/>
                    <a:pt x="3403" y="4148"/>
                    <a:pt x="3398" y="4194"/>
                  </a:cubicBezTo>
                  <a:cubicBezTo>
                    <a:pt x="3389" y="4238"/>
                    <a:pt x="3381" y="4283"/>
                    <a:pt x="3366" y="4325"/>
                  </a:cubicBezTo>
                  <a:cubicBezTo>
                    <a:pt x="3339" y="4411"/>
                    <a:pt x="3302" y="4495"/>
                    <a:pt x="3255" y="4572"/>
                  </a:cubicBezTo>
                  <a:cubicBezTo>
                    <a:pt x="3208" y="4648"/>
                    <a:pt x="3152" y="4720"/>
                    <a:pt x="3091" y="4786"/>
                  </a:cubicBezTo>
                  <a:cubicBezTo>
                    <a:pt x="3028" y="4852"/>
                    <a:pt x="2961" y="4912"/>
                    <a:pt x="2890" y="4968"/>
                  </a:cubicBezTo>
                  <a:cubicBezTo>
                    <a:pt x="2748" y="5079"/>
                    <a:pt x="2592" y="5171"/>
                    <a:pt x="2431" y="5252"/>
                  </a:cubicBezTo>
                  <a:cubicBezTo>
                    <a:pt x="2270" y="5333"/>
                    <a:pt x="2103" y="5401"/>
                    <a:pt x="1934" y="5464"/>
                  </a:cubicBezTo>
                  <a:cubicBezTo>
                    <a:pt x="1764" y="5526"/>
                    <a:pt x="1593" y="5581"/>
                    <a:pt x="1421" y="5635"/>
                  </a:cubicBezTo>
                  <a:cubicBezTo>
                    <a:pt x="1249" y="5688"/>
                    <a:pt x="1075" y="5736"/>
                    <a:pt x="904" y="5791"/>
                  </a:cubicBezTo>
                  <a:cubicBezTo>
                    <a:pt x="883" y="5799"/>
                    <a:pt x="862" y="5806"/>
                    <a:pt x="842" y="5815"/>
                  </a:cubicBezTo>
                  <a:cubicBezTo>
                    <a:pt x="821" y="5823"/>
                    <a:pt x="801" y="5835"/>
                    <a:pt x="781" y="5845"/>
                  </a:cubicBezTo>
                  <a:cubicBezTo>
                    <a:pt x="761" y="5855"/>
                    <a:pt x="742" y="5867"/>
                    <a:pt x="722" y="5877"/>
                  </a:cubicBezTo>
                  <a:cubicBezTo>
                    <a:pt x="703" y="5888"/>
                    <a:pt x="684" y="5901"/>
                    <a:pt x="665" y="5913"/>
                  </a:cubicBezTo>
                  <a:cubicBezTo>
                    <a:pt x="590" y="5962"/>
                    <a:pt x="520" y="6018"/>
                    <a:pt x="455" y="6081"/>
                  </a:cubicBezTo>
                  <a:cubicBezTo>
                    <a:pt x="326" y="6205"/>
                    <a:pt x="215" y="6350"/>
                    <a:pt x="138" y="6513"/>
                  </a:cubicBezTo>
                  <a:cubicBezTo>
                    <a:pt x="120" y="6553"/>
                    <a:pt x="105" y="6596"/>
                    <a:pt x="90" y="6638"/>
                  </a:cubicBezTo>
                  <a:cubicBezTo>
                    <a:pt x="79" y="6682"/>
                    <a:pt x="66" y="6724"/>
                    <a:pt x="57" y="6769"/>
                  </a:cubicBezTo>
                  <a:cubicBezTo>
                    <a:pt x="37" y="6857"/>
                    <a:pt x="26" y="6946"/>
                    <a:pt x="16" y="7035"/>
                  </a:cubicBezTo>
                  <a:cubicBezTo>
                    <a:pt x="1" y="7214"/>
                    <a:pt x="3" y="7396"/>
                    <a:pt x="29" y="7573"/>
                  </a:cubicBezTo>
                  <a:cubicBezTo>
                    <a:pt x="40" y="7662"/>
                    <a:pt x="60" y="7750"/>
                    <a:pt x="82" y="7838"/>
                  </a:cubicBezTo>
                  <a:cubicBezTo>
                    <a:pt x="106" y="7924"/>
                    <a:pt x="133" y="8010"/>
                    <a:pt x="169" y="8093"/>
                  </a:cubicBezTo>
                  <a:cubicBezTo>
                    <a:pt x="237" y="8259"/>
                    <a:pt x="341" y="8410"/>
                    <a:pt x="464" y="8541"/>
                  </a:cubicBezTo>
                  <a:cubicBezTo>
                    <a:pt x="586" y="8672"/>
                    <a:pt x="733" y="8780"/>
                    <a:pt x="885" y="8874"/>
                  </a:cubicBezTo>
                  <a:cubicBezTo>
                    <a:pt x="1039" y="8969"/>
                    <a:pt x="1199" y="9053"/>
                    <a:pt x="1360" y="9132"/>
                  </a:cubicBezTo>
                  <a:cubicBezTo>
                    <a:pt x="1441" y="9171"/>
                    <a:pt x="1523" y="9209"/>
                    <a:pt x="1605" y="9246"/>
                  </a:cubicBezTo>
                  <a:cubicBezTo>
                    <a:pt x="1687" y="9282"/>
                    <a:pt x="1770" y="9318"/>
                    <a:pt x="1851" y="9355"/>
                  </a:cubicBezTo>
                  <a:cubicBezTo>
                    <a:pt x="2015" y="9432"/>
                    <a:pt x="2175" y="9518"/>
                    <a:pt x="2317" y="9629"/>
                  </a:cubicBezTo>
                  <a:cubicBezTo>
                    <a:pt x="2389" y="9683"/>
                    <a:pt x="2455" y="9745"/>
                    <a:pt x="2516" y="9811"/>
                  </a:cubicBezTo>
                  <a:cubicBezTo>
                    <a:pt x="2577" y="9878"/>
                    <a:pt x="2633" y="9949"/>
                    <a:pt x="2679" y="10027"/>
                  </a:cubicBezTo>
                  <a:cubicBezTo>
                    <a:pt x="2772" y="10181"/>
                    <a:pt x="2838" y="10352"/>
                    <a:pt x="2871" y="10529"/>
                  </a:cubicBezTo>
                  <a:cubicBezTo>
                    <a:pt x="2888" y="10617"/>
                    <a:pt x="2895" y="10708"/>
                    <a:pt x="2891" y="10798"/>
                  </a:cubicBezTo>
                  <a:cubicBezTo>
                    <a:pt x="2887" y="10888"/>
                    <a:pt x="2880" y="10978"/>
                    <a:pt x="2872" y="11067"/>
                  </a:cubicBezTo>
                  <a:cubicBezTo>
                    <a:pt x="2859" y="11247"/>
                    <a:pt x="2843" y="11427"/>
                    <a:pt x="2830" y="11606"/>
                  </a:cubicBezTo>
                  <a:cubicBezTo>
                    <a:pt x="2805" y="11965"/>
                    <a:pt x="2798" y="12328"/>
                    <a:pt x="2864" y="12683"/>
                  </a:cubicBezTo>
                  <a:cubicBezTo>
                    <a:pt x="2798" y="12328"/>
                    <a:pt x="2805" y="11965"/>
                    <a:pt x="2829" y="11606"/>
                  </a:cubicBezTo>
                  <a:cubicBezTo>
                    <a:pt x="2841" y="11427"/>
                    <a:pt x="2857" y="11247"/>
                    <a:pt x="2871" y="11067"/>
                  </a:cubicBezTo>
                  <a:cubicBezTo>
                    <a:pt x="2878" y="10978"/>
                    <a:pt x="2885" y="10888"/>
                    <a:pt x="2889" y="10798"/>
                  </a:cubicBezTo>
                  <a:cubicBezTo>
                    <a:pt x="2893" y="10708"/>
                    <a:pt x="2885" y="10618"/>
                    <a:pt x="2868" y="10529"/>
                  </a:cubicBezTo>
                  <a:cubicBezTo>
                    <a:pt x="2835" y="10353"/>
                    <a:pt x="2770" y="10182"/>
                    <a:pt x="2677" y="10028"/>
                  </a:cubicBezTo>
                  <a:cubicBezTo>
                    <a:pt x="2630" y="9951"/>
                    <a:pt x="2574" y="9880"/>
                    <a:pt x="2514" y="9813"/>
                  </a:cubicBezTo>
                  <a:cubicBezTo>
                    <a:pt x="2453" y="9747"/>
                    <a:pt x="2386" y="9687"/>
                    <a:pt x="2315" y="9631"/>
                  </a:cubicBezTo>
                  <a:cubicBezTo>
                    <a:pt x="2173" y="9521"/>
                    <a:pt x="2013" y="9435"/>
                    <a:pt x="1850" y="9360"/>
                  </a:cubicBezTo>
                  <a:cubicBezTo>
                    <a:pt x="1768" y="9321"/>
                    <a:pt x="1686" y="9286"/>
                    <a:pt x="1603" y="9250"/>
                  </a:cubicBezTo>
                  <a:cubicBezTo>
                    <a:pt x="1521" y="9213"/>
                    <a:pt x="1439" y="9175"/>
                    <a:pt x="1358" y="9136"/>
                  </a:cubicBezTo>
                  <a:cubicBezTo>
                    <a:pt x="1196" y="9057"/>
                    <a:pt x="1036" y="8973"/>
                    <a:pt x="883" y="8879"/>
                  </a:cubicBezTo>
                  <a:cubicBezTo>
                    <a:pt x="730" y="8784"/>
                    <a:pt x="583" y="8676"/>
                    <a:pt x="460" y="8544"/>
                  </a:cubicBezTo>
                  <a:cubicBezTo>
                    <a:pt x="336" y="8414"/>
                    <a:pt x="232" y="8263"/>
                    <a:pt x="163" y="8095"/>
                  </a:cubicBezTo>
                  <a:cubicBezTo>
                    <a:pt x="128" y="8012"/>
                    <a:pt x="100" y="7926"/>
                    <a:pt x="75" y="7839"/>
                  </a:cubicBezTo>
                  <a:cubicBezTo>
                    <a:pt x="53" y="7752"/>
                    <a:pt x="34" y="7664"/>
                    <a:pt x="23" y="7574"/>
                  </a:cubicBezTo>
                  <a:cubicBezTo>
                    <a:pt x="-3" y="7396"/>
                    <a:pt x="-6" y="7214"/>
                    <a:pt x="9" y="7035"/>
                  </a:cubicBezTo>
                  <a:cubicBezTo>
                    <a:pt x="19" y="6945"/>
                    <a:pt x="29" y="6855"/>
                    <a:pt x="50" y="6767"/>
                  </a:cubicBezTo>
                  <a:cubicBezTo>
                    <a:pt x="58" y="6723"/>
                    <a:pt x="72" y="6680"/>
                    <a:pt x="83" y="6636"/>
                  </a:cubicBezTo>
                  <a:cubicBezTo>
                    <a:pt x="98" y="6594"/>
                    <a:pt x="112" y="6550"/>
                    <a:pt x="131" y="6510"/>
                  </a:cubicBezTo>
                  <a:cubicBezTo>
                    <a:pt x="208" y="6346"/>
                    <a:pt x="319" y="6199"/>
                    <a:pt x="449" y="6074"/>
                  </a:cubicBezTo>
                  <a:cubicBezTo>
                    <a:pt x="515" y="6012"/>
                    <a:pt x="585" y="5955"/>
                    <a:pt x="661" y="5905"/>
                  </a:cubicBezTo>
                  <a:cubicBezTo>
                    <a:pt x="679" y="5893"/>
                    <a:pt x="698" y="5880"/>
                    <a:pt x="718" y="5870"/>
                  </a:cubicBezTo>
                  <a:cubicBezTo>
                    <a:pt x="737" y="5859"/>
                    <a:pt x="757" y="5846"/>
                    <a:pt x="777" y="5837"/>
                  </a:cubicBezTo>
                  <a:cubicBezTo>
                    <a:pt x="797" y="5827"/>
                    <a:pt x="817" y="5816"/>
                    <a:pt x="838" y="5807"/>
                  </a:cubicBezTo>
                  <a:cubicBezTo>
                    <a:pt x="859" y="5798"/>
                    <a:pt x="880" y="5790"/>
                    <a:pt x="901" y="5783"/>
                  </a:cubicBezTo>
                  <a:cubicBezTo>
                    <a:pt x="1073" y="5727"/>
                    <a:pt x="1246" y="5680"/>
                    <a:pt x="1418" y="5627"/>
                  </a:cubicBezTo>
                  <a:cubicBezTo>
                    <a:pt x="1590" y="5573"/>
                    <a:pt x="1762" y="5518"/>
                    <a:pt x="1931" y="5456"/>
                  </a:cubicBezTo>
                  <a:cubicBezTo>
                    <a:pt x="2100" y="5394"/>
                    <a:pt x="2267" y="5325"/>
                    <a:pt x="2427" y="5245"/>
                  </a:cubicBezTo>
                  <a:cubicBezTo>
                    <a:pt x="2589" y="5165"/>
                    <a:pt x="2744" y="5073"/>
                    <a:pt x="2886" y="4963"/>
                  </a:cubicBezTo>
                  <a:cubicBezTo>
                    <a:pt x="2956" y="4907"/>
                    <a:pt x="3024" y="4847"/>
                    <a:pt x="3086" y="4782"/>
                  </a:cubicBezTo>
                  <a:cubicBezTo>
                    <a:pt x="3147" y="4716"/>
                    <a:pt x="3202" y="4644"/>
                    <a:pt x="3250" y="4569"/>
                  </a:cubicBezTo>
                  <a:cubicBezTo>
                    <a:pt x="3297" y="4492"/>
                    <a:pt x="3333" y="4409"/>
                    <a:pt x="3360" y="4324"/>
                  </a:cubicBezTo>
                  <a:cubicBezTo>
                    <a:pt x="3374" y="4281"/>
                    <a:pt x="3383" y="4236"/>
                    <a:pt x="3392" y="4193"/>
                  </a:cubicBezTo>
                  <a:cubicBezTo>
                    <a:pt x="3398" y="4148"/>
                    <a:pt x="3405" y="4104"/>
                    <a:pt x="3406" y="4059"/>
                  </a:cubicBezTo>
                  <a:cubicBezTo>
                    <a:pt x="3409" y="4014"/>
                    <a:pt x="3405" y="3969"/>
                    <a:pt x="3404" y="3924"/>
                  </a:cubicBezTo>
                  <a:cubicBezTo>
                    <a:pt x="3401" y="3879"/>
                    <a:pt x="3393" y="3835"/>
                    <a:pt x="3381" y="3792"/>
                  </a:cubicBezTo>
                  <a:cubicBezTo>
                    <a:pt x="3355" y="3706"/>
                    <a:pt x="3314" y="3624"/>
                    <a:pt x="3261" y="3552"/>
                  </a:cubicBezTo>
                  <a:cubicBezTo>
                    <a:pt x="3154" y="3408"/>
                    <a:pt x="3009" y="3293"/>
                    <a:pt x="2851" y="3208"/>
                  </a:cubicBezTo>
                  <a:cubicBezTo>
                    <a:pt x="2812" y="3187"/>
                    <a:pt x="2771" y="3168"/>
                    <a:pt x="2729" y="3152"/>
                  </a:cubicBezTo>
                  <a:cubicBezTo>
                    <a:pt x="2687" y="3135"/>
                    <a:pt x="2644" y="3123"/>
                    <a:pt x="2601" y="3110"/>
                  </a:cubicBezTo>
                  <a:cubicBezTo>
                    <a:pt x="2515" y="3085"/>
                    <a:pt x="2429" y="3057"/>
                    <a:pt x="2343" y="3029"/>
                  </a:cubicBezTo>
                  <a:cubicBezTo>
                    <a:pt x="2173" y="2971"/>
                    <a:pt x="2003" y="2907"/>
                    <a:pt x="1847" y="2817"/>
                  </a:cubicBezTo>
                  <a:cubicBezTo>
                    <a:pt x="1768" y="2773"/>
                    <a:pt x="1693" y="2723"/>
                    <a:pt x="1620" y="2669"/>
                  </a:cubicBezTo>
                  <a:cubicBezTo>
                    <a:pt x="1548" y="2616"/>
                    <a:pt x="1477" y="2561"/>
                    <a:pt x="1408" y="2503"/>
                  </a:cubicBezTo>
                  <a:cubicBezTo>
                    <a:pt x="1272" y="2384"/>
                    <a:pt x="1154" y="2245"/>
                    <a:pt x="1059" y="2092"/>
                  </a:cubicBezTo>
                  <a:cubicBezTo>
                    <a:pt x="1012" y="2016"/>
                    <a:pt x="969" y="1936"/>
                    <a:pt x="932" y="1854"/>
                  </a:cubicBezTo>
                  <a:cubicBezTo>
                    <a:pt x="895" y="1772"/>
                    <a:pt x="863" y="1687"/>
                    <a:pt x="837" y="1601"/>
                  </a:cubicBezTo>
                  <a:cubicBezTo>
                    <a:pt x="809" y="1515"/>
                    <a:pt x="789" y="1427"/>
                    <a:pt x="774" y="1339"/>
                  </a:cubicBezTo>
                  <a:cubicBezTo>
                    <a:pt x="758" y="1250"/>
                    <a:pt x="752" y="1160"/>
                    <a:pt x="749" y="1070"/>
                  </a:cubicBezTo>
                  <a:cubicBezTo>
                    <a:pt x="738" y="709"/>
                    <a:pt x="810" y="352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4002120" y="374760"/>
              <a:ext cx="1278360" cy="4538160"/>
            </a:xfrm>
            <a:custGeom>
              <a:rect b="b" l="l" r="r" t="t"/>
              <a:pathLst>
                <a:path extrusionOk="0" h="12606" w="3551">
                  <a:moveTo>
                    <a:pt x="982" y="0"/>
                  </a:moveTo>
                  <a:cubicBezTo>
                    <a:pt x="902" y="360"/>
                    <a:pt x="822" y="724"/>
                    <a:pt x="823" y="1095"/>
                  </a:cubicBezTo>
                  <a:cubicBezTo>
                    <a:pt x="824" y="1187"/>
                    <a:pt x="830" y="1280"/>
                    <a:pt x="843" y="1371"/>
                  </a:cubicBezTo>
                  <a:cubicBezTo>
                    <a:pt x="848" y="1417"/>
                    <a:pt x="858" y="1462"/>
                    <a:pt x="867" y="1508"/>
                  </a:cubicBezTo>
                  <a:cubicBezTo>
                    <a:pt x="877" y="1553"/>
                    <a:pt x="887" y="1597"/>
                    <a:pt x="901" y="1642"/>
                  </a:cubicBezTo>
                  <a:cubicBezTo>
                    <a:pt x="950" y="1819"/>
                    <a:pt x="1024" y="1992"/>
                    <a:pt x="1117" y="2151"/>
                  </a:cubicBezTo>
                  <a:cubicBezTo>
                    <a:pt x="1212" y="2308"/>
                    <a:pt x="1328" y="2455"/>
                    <a:pt x="1466" y="2579"/>
                  </a:cubicBezTo>
                  <a:cubicBezTo>
                    <a:pt x="1534" y="2641"/>
                    <a:pt x="1608" y="2696"/>
                    <a:pt x="1681" y="2752"/>
                  </a:cubicBezTo>
                  <a:cubicBezTo>
                    <a:pt x="1755" y="2807"/>
                    <a:pt x="1831" y="2861"/>
                    <a:pt x="1910" y="2908"/>
                  </a:cubicBezTo>
                  <a:cubicBezTo>
                    <a:pt x="2069" y="3003"/>
                    <a:pt x="2243" y="3070"/>
                    <a:pt x="2417" y="3128"/>
                  </a:cubicBezTo>
                  <a:cubicBezTo>
                    <a:pt x="2505" y="3157"/>
                    <a:pt x="2594" y="3183"/>
                    <a:pt x="2682" y="3209"/>
                  </a:cubicBezTo>
                  <a:lnTo>
                    <a:pt x="2816" y="3247"/>
                  </a:lnTo>
                  <a:cubicBezTo>
                    <a:pt x="2861" y="3260"/>
                    <a:pt x="2903" y="3278"/>
                    <a:pt x="2945" y="3297"/>
                  </a:cubicBezTo>
                  <a:cubicBezTo>
                    <a:pt x="3112" y="3376"/>
                    <a:pt x="3265" y="3488"/>
                    <a:pt x="3382" y="3632"/>
                  </a:cubicBezTo>
                  <a:cubicBezTo>
                    <a:pt x="3440" y="3705"/>
                    <a:pt x="3487" y="3786"/>
                    <a:pt x="3516" y="3874"/>
                  </a:cubicBezTo>
                  <a:cubicBezTo>
                    <a:pt x="3546" y="3963"/>
                    <a:pt x="3553" y="4056"/>
                    <a:pt x="3550" y="4148"/>
                  </a:cubicBezTo>
                  <a:cubicBezTo>
                    <a:pt x="3546" y="4333"/>
                    <a:pt x="3491" y="4517"/>
                    <a:pt x="3390" y="4673"/>
                  </a:cubicBezTo>
                  <a:cubicBezTo>
                    <a:pt x="3293" y="4831"/>
                    <a:pt x="3157" y="4963"/>
                    <a:pt x="3008" y="5072"/>
                  </a:cubicBezTo>
                  <a:cubicBezTo>
                    <a:pt x="2860" y="5182"/>
                    <a:pt x="2697" y="5272"/>
                    <a:pt x="2529" y="5349"/>
                  </a:cubicBezTo>
                  <a:cubicBezTo>
                    <a:pt x="2361" y="5426"/>
                    <a:pt x="2187" y="5491"/>
                    <a:pt x="2011" y="5547"/>
                  </a:cubicBezTo>
                  <a:cubicBezTo>
                    <a:pt x="1835" y="5603"/>
                    <a:pt x="1656" y="5651"/>
                    <a:pt x="1476" y="5694"/>
                  </a:cubicBezTo>
                  <a:cubicBezTo>
                    <a:pt x="1386" y="5715"/>
                    <a:pt x="1296" y="5735"/>
                    <a:pt x="1205" y="5754"/>
                  </a:cubicBezTo>
                  <a:cubicBezTo>
                    <a:pt x="1116" y="5774"/>
                    <a:pt x="1024" y="5792"/>
                    <a:pt x="936" y="5815"/>
                  </a:cubicBezTo>
                  <a:cubicBezTo>
                    <a:pt x="759" y="5867"/>
                    <a:pt x="597" y="5966"/>
                    <a:pt x="461" y="6090"/>
                  </a:cubicBezTo>
                  <a:cubicBezTo>
                    <a:pt x="326" y="6215"/>
                    <a:pt x="211" y="6363"/>
                    <a:pt x="133" y="6530"/>
                  </a:cubicBezTo>
                  <a:cubicBezTo>
                    <a:pt x="96" y="6614"/>
                    <a:pt x="73" y="6704"/>
                    <a:pt x="52" y="6794"/>
                  </a:cubicBezTo>
                  <a:cubicBezTo>
                    <a:pt x="32" y="6884"/>
                    <a:pt x="20" y="6975"/>
                    <a:pt x="13" y="7067"/>
                  </a:cubicBezTo>
                  <a:cubicBezTo>
                    <a:pt x="0" y="7251"/>
                    <a:pt x="14" y="7437"/>
                    <a:pt x="53" y="7617"/>
                  </a:cubicBezTo>
                  <a:cubicBezTo>
                    <a:pt x="92" y="7797"/>
                    <a:pt x="158" y="7972"/>
                    <a:pt x="251" y="8131"/>
                  </a:cubicBezTo>
                  <a:cubicBezTo>
                    <a:pt x="344" y="8291"/>
                    <a:pt x="465" y="8432"/>
                    <a:pt x="604" y="8554"/>
                  </a:cubicBezTo>
                  <a:cubicBezTo>
                    <a:pt x="743" y="8676"/>
                    <a:pt x="898" y="8778"/>
                    <a:pt x="1061" y="8865"/>
                  </a:cubicBezTo>
                  <a:cubicBezTo>
                    <a:pt x="1224" y="8952"/>
                    <a:pt x="1394" y="9025"/>
                    <a:pt x="1566" y="9092"/>
                  </a:cubicBezTo>
                  <a:cubicBezTo>
                    <a:pt x="1651" y="9126"/>
                    <a:pt x="1739" y="9158"/>
                    <a:pt x="1825" y="9190"/>
                  </a:cubicBezTo>
                  <a:cubicBezTo>
                    <a:pt x="1912" y="9221"/>
                    <a:pt x="1999" y="9252"/>
                    <a:pt x="2085" y="9287"/>
                  </a:cubicBezTo>
                  <a:cubicBezTo>
                    <a:pt x="2256" y="9355"/>
                    <a:pt x="2424" y="9434"/>
                    <a:pt x="2579" y="9535"/>
                  </a:cubicBezTo>
                  <a:cubicBezTo>
                    <a:pt x="2735" y="9636"/>
                    <a:pt x="2876" y="9759"/>
                    <a:pt x="2991" y="9904"/>
                  </a:cubicBezTo>
                  <a:cubicBezTo>
                    <a:pt x="3104" y="10051"/>
                    <a:pt x="3188" y="10219"/>
                    <a:pt x="3239" y="10397"/>
                  </a:cubicBezTo>
                  <a:cubicBezTo>
                    <a:pt x="3265" y="10485"/>
                    <a:pt x="3282" y="10577"/>
                    <a:pt x="3287" y="10669"/>
                  </a:cubicBezTo>
                  <a:cubicBezTo>
                    <a:pt x="3289" y="10716"/>
                    <a:pt x="3288" y="10762"/>
                    <a:pt x="3286" y="10808"/>
                  </a:cubicBezTo>
                  <a:lnTo>
                    <a:pt x="3281" y="10947"/>
                  </a:lnTo>
                  <a:cubicBezTo>
                    <a:pt x="3274" y="11131"/>
                    <a:pt x="3262" y="11316"/>
                    <a:pt x="3253" y="11500"/>
                  </a:cubicBezTo>
                  <a:cubicBezTo>
                    <a:pt x="3244" y="11684"/>
                    <a:pt x="3237" y="11869"/>
                    <a:pt x="3239" y="12054"/>
                  </a:cubicBezTo>
                  <a:cubicBezTo>
                    <a:pt x="3242" y="12239"/>
                    <a:pt x="3255" y="12423"/>
                    <a:pt x="3283" y="12606"/>
                  </a:cubicBezTo>
                  <a:cubicBezTo>
                    <a:pt x="3254" y="12423"/>
                    <a:pt x="3242" y="12239"/>
                    <a:pt x="3239" y="12054"/>
                  </a:cubicBezTo>
                  <a:cubicBezTo>
                    <a:pt x="3236" y="11869"/>
                    <a:pt x="3243" y="11684"/>
                    <a:pt x="3252" y="11500"/>
                  </a:cubicBezTo>
                  <a:cubicBezTo>
                    <a:pt x="3261" y="11315"/>
                    <a:pt x="3273" y="11131"/>
                    <a:pt x="3280" y="10946"/>
                  </a:cubicBezTo>
                  <a:lnTo>
                    <a:pt x="3284" y="10808"/>
                  </a:lnTo>
                  <a:cubicBezTo>
                    <a:pt x="3286" y="10762"/>
                    <a:pt x="3287" y="10716"/>
                    <a:pt x="3285" y="10670"/>
                  </a:cubicBezTo>
                  <a:cubicBezTo>
                    <a:pt x="3280" y="10578"/>
                    <a:pt x="3263" y="10485"/>
                    <a:pt x="3237" y="10397"/>
                  </a:cubicBezTo>
                  <a:cubicBezTo>
                    <a:pt x="3185" y="10221"/>
                    <a:pt x="3101" y="10052"/>
                    <a:pt x="2989" y="9905"/>
                  </a:cubicBezTo>
                  <a:cubicBezTo>
                    <a:pt x="2873" y="9762"/>
                    <a:pt x="2732" y="9639"/>
                    <a:pt x="2578" y="9539"/>
                  </a:cubicBezTo>
                  <a:cubicBezTo>
                    <a:pt x="2423" y="9438"/>
                    <a:pt x="2255" y="9359"/>
                    <a:pt x="2083" y="9291"/>
                  </a:cubicBezTo>
                  <a:cubicBezTo>
                    <a:pt x="1997" y="9257"/>
                    <a:pt x="1911" y="9225"/>
                    <a:pt x="1823" y="9194"/>
                  </a:cubicBezTo>
                  <a:cubicBezTo>
                    <a:pt x="1737" y="9162"/>
                    <a:pt x="1650" y="9131"/>
                    <a:pt x="1564" y="9097"/>
                  </a:cubicBezTo>
                  <a:cubicBezTo>
                    <a:pt x="1391" y="9030"/>
                    <a:pt x="1222" y="8957"/>
                    <a:pt x="1058" y="8870"/>
                  </a:cubicBezTo>
                  <a:cubicBezTo>
                    <a:pt x="895" y="8783"/>
                    <a:pt x="739" y="8681"/>
                    <a:pt x="600" y="8559"/>
                  </a:cubicBezTo>
                  <a:cubicBezTo>
                    <a:pt x="461" y="8437"/>
                    <a:pt x="339" y="8295"/>
                    <a:pt x="245" y="8135"/>
                  </a:cubicBezTo>
                  <a:cubicBezTo>
                    <a:pt x="151" y="7975"/>
                    <a:pt x="85" y="7800"/>
                    <a:pt x="45" y="7619"/>
                  </a:cubicBezTo>
                  <a:cubicBezTo>
                    <a:pt x="6" y="7438"/>
                    <a:pt x="-9" y="7251"/>
                    <a:pt x="4" y="7067"/>
                  </a:cubicBezTo>
                  <a:cubicBezTo>
                    <a:pt x="11" y="6974"/>
                    <a:pt x="24" y="6882"/>
                    <a:pt x="43" y="6791"/>
                  </a:cubicBezTo>
                  <a:cubicBezTo>
                    <a:pt x="53" y="6746"/>
                    <a:pt x="65" y="6702"/>
                    <a:pt x="78" y="6657"/>
                  </a:cubicBezTo>
                  <a:cubicBezTo>
                    <a:pt x="91" y="6613"/>
                    <a:pt x="105" y="6568"/>
                    <a:pt x="125" y="6526"/>
                  </a:cubicBezTo>
                  <a:cubicBezTo>
                    <a:pt x="204" y="6358"/>
                    <a:pt x="319" y="6209"/>
                    <a:pt x="456" y="6084"/>
                  </a:cubicBezTo>
                  <a:cubicBezTo>
                    <a:pt x="592" y="5959"/>
                    <a:pt x="755" y="5860"/>
                    <a:pt x="933" y="5808"/>
                  </a:cubicBezTo>
                  <a:cubicBezTo>
                    <a:pt x="1023" y="5784"/>
                    <a:pt x="1113" y="5767"/>
                    <a:pt x="1204" y="5747"/>
                  </a:cubicBezTo>
                  <a:cubicBezTo>
                    <a:pt x="1294" y="5728"/>
                    <a:pt x="1385" y="5707"/>
                    <a:pt x="1474" y="5686"/>
                  </a:cubicBezTo>
                  <a:cubicBezTo>
                    <a:pt x="1655" y="5644"/>
                    <a:pt x="1833" y="5597"/>
                    <a:pt x="2009" y="5540"/>
                  </a:cubicBezTo>
                  <a:cubicBezTo>
                    <a:pt x="2184" y="5484"/>
                    <a:pt x="2358" y="5420"/>
                    <a:pt x="2526" y="5343"/>
                  </a:cubicBezTo>
                  <a:cubicBezTo>
                    <a:pt x="2693" y="5266"/>
                    <a:pt x="2857" y="5177"/>
                    <a:pt x="3005" y="5068"/>
                  </a:cubicBezTo>
                  <a:cubicBezTo>
                    <a:pt x="3153" y="4958"/>
                    <a:pt x="3289" y="4828"/>
                    <a:pt x="3386" y="4671"/>
                  </a:cubicBezTo>
                  <a:cubicBezTo>
                    <a:pt x="3486" y="4515"/>
                    <a:pt x="3542" y="4333"/>
                    <a:pt x="3546" y="4148"/>
                  </a:cubicBezTo>
                  <a:cubicBezTo>
                    <a:pt x="3548" y="4056"/>
                    <a:pt x="3542" y="3963"/>
                    <a:pt x="3512" y="3875"/>
                  </a:cubicBezTo>
                  <a:cubicBezTo>
                    <a:pt x="3483" y="3788"/>
                    <a:pt x="3436" y="3707"/>
                    <a:pt x="3378" y="3635"/>
                  </a:cubicBezTo>
                  <a:cubicBezTo>
                    <a:pt x="3263" y="3492"/>
                    <a:pt x="3109" y="3379"/>
                    <a:pt x="2944" y="3300"/>
                  </a:cubicBezTo>
                  <a:cubicBezTo>
                    <a:pt x="2902" y="3281"/>
                    <a:pt x="2859" y="3264"/>
                    <a:pt x="2814" y="3250"/>
                  </a:cubicBezTo>
                  <a:lnTo>
                    <a:pt x="2681" y="3212"/>
                  </a:lnTo>
                  <a:cubicBezTo>
                    <a:pt x="2592" y="3186"/>
                    <a:pt x="2504" y="3160"/>
                    <a:pt x="2416" y="3131"/>
                  </a:cubicBezTo>
                  <a:cubicBezTo>
                    <a:pt x="2241" y="3073"/>
                    <a:pt x="2067" y="3006"/>
                    <a:pt x="1909" y="2911"/>
                  </a:cubicBezTo>
                  <a:cubicBezTo>
                    <a:pt x="1829" y="2863"/>
                    <a:pt x="1754" y="2810"/>
                    <a:pt x="1680" y="2754"/>
                  </a:cubicBezTo>
                  <a:cubicBezTo>
                    <a:pt x="1606" y="2698"/>
                    <a:pt x="1533" y="2643"/>
                    <a:pt x="1464" y="2580"/>
                  </a:cubicBezTo>
                  <a:cubicBezTo>
                    <a:pt x="1327" y="2457"/>
                    <a:pt x="1210" y="2310"/>
                    <a:pt x="1116" y="2151"/>
                  </a:cubicBezTo>
                  <a:cubicBezTo>
                    <a:pt x="1022" y="1992"/>
                    <a:pt x="949" y="1820"/>
                    <a:pt x="899" y="1643"/>
                  </a:cubicBezTo>
                  <a:cubicBezTo>
                    <a:pt x="886" y="1598"/>
                    <a:pt x="876" y="1553"/>
                    <a:pt x="865" y="1508"/>
                  </a:cubicBezTo>
                  <a:cubicBezTo>
                    <a:pt x="857" y="1462"/>
                    <a:pt x="847" y="1417"/>
                    <a:pt x="842" y="1371"/>
                  </a:cubicBezTo>
                  <a:cubicBezTo>
                    <a:pt x="828" y="1280"/>
                    <a:pt x="823" y="1187"/>
                    <a:pt x="823" y="1095"/>
                  </a:cubicBezTo>
                  <a:cubicBezTo>
                    <a:pt x="822" y="724"/>
                    <a:pt x="902" y="360"/>
                    <a:pt x="98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5" name="Google Shape;305;p23"/>
          <p:cNvSpPr/>
          <p:nvPr/>
        </p:nvSpPr>
        <p:spPr>
          <a:xfrm>
            <a:off x="5920025" y="664177"/>
            <a:ext cx="373244" cy="639347"/>
          </a:xfrm>
          <a:custGeom>
            <a:rect b="b" l="l" r="r" t="t"/>
            <a:pathLst>
              <a:path extrusionOk="0" h="2924" w="1707">
                <a:moveTo>
                  <a:pt x="207" y="2125"/>
                </a:moveTo>
                <a:cubicBezTo>
                  <a:pt x="207" y="2493"/>
                  <a:pt x="207" y="2494"/>
                  <a:pt x="0" y="2495"/>
                </a:cubicBezTo>
                <a:cubicBezTo>
                  <a:pt x="207" y="2496"/>
                  <a:pt x="207" y="2497"/>
                  <a:pt x="207" y="2865"/>
                </a:cubicBezTo>
                <a:cubicBezTo>
                  <a:pt x="208" y="2497"/>
                  <a:pt x="209" y="2496"/>
                  <a:pt x="414" y="2495"/>
                </a:cubicBezTo>
                <a:cubicBezTo>
                  <a:pt x="209" y="2494"/>
                  <a:pt x="208" y="2493"/>
                  <a:pt x="207" y="2125"/>
                </a:cubicBezTo>
                <a:moveTo>
                  <a:pt x="1419" y="15"/>
                </a:moveTo>
                <a:cubicBezTo>
                  <a:pt x="1419" y="527"/>
                  <a:pt x="1418" y="527"/>
                  <a:pt x="1131" y="529"/>
                </a:cubicBezTo>
                <a:cubicBezTo>
                  <a:pt x="1418" y="531"/>
                  <a:pt x="1419" y="532"/>
                  <a:pt x="1419" y="1043"/>
                </a:cubicBezTo>
                <a:cubicBezTo>
                  <a:pt x="1420" y="532"/>
                  <a:pt x="1420" y="531"/>
                  <a:pt x="1707" y="529"/>
                </a:cubicBezTo>
                <a:cubicBezTo>
                  <a:pt x="1420" y="527"/>
                  <a:pt x="1420" y="527"/>
                  <a:pt x="1419" y="15"/>
                </a:cubicBezTo>
                <a:moveTo>
                  <a:pt x="1707" y="1462"/>
                </a:moveTo>
                <a:cubicBezTo>
                  <a:pt x="892" y="1466"/>
                  <a:pt x="890" y="1469"/>
                  <a:pt x="889" y="2924"/>
                </a:cubicBezTo>
                <a:cubicBezTo>
                  <a:pt x="886" y="1469"/>
                  <a:pt x="884" y="1466"/>
                  <a:pt x="70" y="1462"/>
                </a:cubicBezTo>
                <a:cubicBezTo>
                  <a:pt x="884" y="1458"/>
                  <a:pt x="886" y="1455"/>
                  <a:pt x="889" y="0"/>
                </a:cubicBezTo>
                <a:cubicBezTo>
                  <a:pt x="890" y="1455"/>
                  <a:pt x="892" y="1458"/>
                  <a:pt x="1707" y="146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2"/>
          <p:cNvSpPr txBox="1"/>
          <p:nvPr>
            <p:ph type="title"/>
          </p:nvPr>
        </p:nvSpPr>
        <p:spPr>
          <a:xfrm>
            <a:off x="1061025" y="2535775"/>
            <a:ext cx="4360200" cy="18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2"/>
          <p:cNvSpPr/>
          <p:nvPr/>
        </p:nvSpPr>
        <p:spPr>
          <a:xfrm>
            <a:off x="8176574" y="4185387"/>
            <a:ext cx="6069" cy="6069"/>
          </a:xfrm>
          <a:custGeom>
            <a:rect b="b" l="l" r="r" t="t"/>
            <a:pathLst>
              <a:path extrusionOk="0" h="11" w="11">
                <a:moveTo>
                  <a:pt x="6" y="0"/>
                </a:moveTo>
                <a:cubicBezTo>
                  <a:pt x="-3" y="0"/>
                  <a:pt x="-3" y="11"/>
                  <a:pt x="6" y="11"/>
                </a:cubicBezTo>
                <a:cubicBezTo>
                  <a:pt x="13" y="11"/>
                  <a:pt x="1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2"/>
          <p:cNvSpPr/>
          <p:nvPr/>
        </p:nvSpPr>
        <p:spPr>
          <a:xfrm>
            <a:off x="8139059" y="3308194"/>
            <a:ext cx="1103" cy="1103"/>
          </a:xfrm>
          <a:custGeom>
            <a:rect b="b" l="l" r="r" t="t"/>
            <a:pathLst>
              <a:path extrusionOk="0" h="2" w="2">
                <a:moveTo>
                  <a:pt x="2" y="0"/>
                </a:moveTo>
                <a:cubicBezTo>
                  <a:pt x="0" y="0"/>
                  <a:pt x="0" y="2"/>
                  <a:pt x="2" y="2"/>
                </a:cubicBez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2"/>
          <p:cNvSpPr txBox="1"/>
          <p:nvPr/>
        </p:nvSpPr>
        <p:spPr>
          <a:xfrm>
            <a:off x="3723550" y="1779300"/>
            <a:ext cx="4416600" cy="18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Detalhamento </a:t>
            </a:r>
            <a:endParaRPr sz="12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385" name="Google Shape;385;p32"/>
          <p:cNvPicPr preferRelativeResize="0"/>
          <p:nvPr/>
        </p:nvPicPr>
        <p:blipFill rotWithShape="1">
          <a:blip r:embed="rId3">
            <a:alphaModFix/>
          </a:blip>
          <a:srcRect b="0" l="0" r="0" t="675"/>
          <a:stretch/>
        </p:blipFill>
        <p:spPr>
          <a:xfrm>
            <a:off x="964275" y="301675"/>
            <a:ext cx="2239750" cy="457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3"/>
          <p:cNvSpPr txBox="1"/>
          <p:nvPr>
            <p:ph type="title"/>
          </p:nvPr>
        </p:nvSpPr>
        <p:spPr>
          <a:xfrm>
            <a:off x="1061025" y="2535775"/>
            <a:ext cx="4360200" cy="18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3"/>
          <p:cNvSpPr/>
          <p:nvPr/>
        </p:nvSpPr>
        <p:spPr>
          <a:xfrm>
            <a:off x="8176574" y="4185387"/>
            <a:ext cx="6069" cy="6069"/>
          </a:xfrm>
          <a:custGeom>
            <a:rect b="b" l="l" r="r" t="t"/>
            <a:pathLst>
              <a:path extrusionOk="0" h="11" w="11">
                <a:moveTo>
                  <a:pt x="6" y="0"/>
                </a:moveTo>
                <a:cubicBezTo>
                  <a:pt x="-3" y="0"/>
                  <a:pt x="-3" y="11"/>
                  <a:pt x="6" y="11"/>
                </a:cubicBezTo>
                <a:cubicBezTo>
                  <a:pt x="13" y="11"/>
                  <a:pt x="1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3"/>
          <p:cNvSpPr/>
          <p:nvPr/>
        </p:nvSpPr>
        <p:spPr>
          <a:xfrm>
            <a:off x="8139059" y="3308194"/>
            <a:ext cx="1103" cy="1103"/>
          </a:xfrm>
          <a:custGeom>
            <a:rect b="b" l="l" r="r" t="t"/>
            <a:pathLst>
              <a:path extrusionOk="0" h="2" w="2">
                <a:moveTo>
                  <a:pt x="2" y="0"/>
                </a:moveTo>
                <a:cubicBezTo>
                  <a:pt x="0" y="0"/>
                  <a:pt x="0" y="2"/>
                  <a:pt x="2" y="2"/>
                </a:cubicBez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3"/>
          <p:cNvSpPr txBox="1"/>
          <p:nvPr/>
        </p:nvSpPr>
        <p:spPr>
          <a:xfrm>
            <a:off x="4572000" y="1756650"/>
            <a:ext cx="4416600" cy="18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Favoritos</a:t>
            </a:r>
            <a:endParaRPr sz="12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394" name="Google Shape;3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162" y="292113"/>
            <a:ext cx="2204278" cy="46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0450" y="292125"/>
            <a:ext cx="2204300" cy="46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4"/>
          <p:cNvSpPr txBox="1"/>
          <p:nvPr>
            <p:ph type="title"/>
          </p:nvPr>
        </p:nvSpPr>
        <p:spPr>
          <a:xfrm>
            <a:off x="1061025" y="2535775"/>
            <a:ext cx="4360200" cy="18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4"/>
          <p:cNvSpPr txBox="1"/>
          <p:nvPr>
            <p:ph idx="2" type="title"/>
          </p:nvPr>
        </p:nvSpPr>
        <p:spPr>
          <a:xfrm>
            <a:off x="867750" y="721175"/>
            <a:ext cx="7408500" cy="35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Futuro da Aplicação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402" name="Google Shape;402;p34"/>
          <p:cNvSpPr/>
          <p:nvPr/>
        </p:nvSpPr>
        <p:spPr>
          <a:xfrm>
            <a:off x="8176574" y="4185387"/>
            <a:ext cx="6069" cy="6069"/>
          </a:xfrm>
          <a:custGeom>
            <a:rect b="b" l="l" r="r" t="t"/>
            <a:pathLst>
              <a:path extrusionOk="0" h="11" w="11">
                <a:moveTo>
                  <a:pt x="6" y="0"/>
                </a:moveTo>
                <a:cubicBezTo>
                  <a:pt x="-3" y="0"/>
                  <a:pt x="-3" y="11"/>
                  <a:pt x="6" y="11"/>
                </a:cubicBezTo>
                <a:cubicBezTo>
                  <a:pt x="13" y="11"/>
                  <a:pt x="1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4"/>
          <p:cNvSpPr/>
          <p:nvPr/>
        </p:nvSpPr>
        <p:spPr>
          <a:xfrm>
            <a:off x="8139059" y="3308194"/>
            <a:ext cx="1103" cy="1103"/>
          </a:xfrm>
          <a:custGeom>
            <a:rect b="b" l="l" r="r" t="t"/>
            <a:pathLst>
              <a:path extrusionOk="0" h="2" w="2">
                <a:moveTo>
                  <a:pt x="2" y="0"/>
                </a:moveTo>
                <a:cubicBezTo>
                  <a:pt x="0" y="0"/>
                  <a:pt x="0" y="2"/>
                  <a:pt x="2" y="2"/>
                </a:cubicBez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5"/>
          <p:cNvSpPr txBox="1"/>
          <p:nvPr>
            <p:ph type="ctrTitle"/>
          </p:nvPr>
        </p:nvSpPr>
        <p:spPr>
          <a:xfrm>
            <a:off x="886650" y="919800"/>
            <a:ext cx="5571000" cy="218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Arquitetura MVC</a:t>
            </a:r>
            <a:endParaRPr sz="3600"/>
          </a:p>
        </p:txBody>
      </p:sp>
      <p:sp>
        <p:nvSpPr>
          <p:cNvPr id="409" name="Google Shape;409;p35"/>
          <p:cNvSpPr/>
          <p:nvPr/>
        </p:nvSpPr>
        <p:spPr>
          <a:xfrm>
            <a:off x="7497175" y="3591203"/>
            <a:ext cx="1026" cy="1539"/>
          </a:xfrm>
          <a:custGeom>
            <a:rect b="b" l="l" r="r" t="t"/>
            <a:pathLst>
              <a:path extrusionOk="0" h="3" w="2">
                <a:moveTo>
                  <a:pt x="0" y="0"/>
                </a:moveTo>
                <a:lnTo>
                  <a:pt x="0" y="3"/>
                </a:lnTo>
                <a:cubicBezTo>
                  <a:pt x="2" y="3"/>
                  <a:pt x="2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0" name="Google Shape;410;p35"/>
          <p:cNvCxnSpPr/>
          <p:nvPr/>
        </p:nvCxnSpPr>
        <p:spPr>
          <a:xfrm>
            <a:off x="6457650" y="538750"/>
            <a:ext cx="0" cy="405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35"/>
          <p:cNvCxnSpPr/>
          <p:nvPr/>
        </p:nvCxnSpPr>
        <p:spPr>
          <a:xfrm rot="10800000">
            <a:off x="723100" y="3761575"/>
            <a:ext cx="5738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2" name="Google Shape;412;p35"/>
          <p:cNvGrpSpPr/>
          <p:nvPr/>
        </p:nvGrpSpPr>
        <p:grpSpPr>
          <a:xfrm>
            <a:off x="6717541" y="664181"/>
            <a:ext cx="1436291" cy="3845301"/>
            <a:chOff x="3420000" y="201960"/>
            <a:chExt cx="1860480" cy="4980960"/>
          </a:xfrm>
        </p:grpSpPr>
        <p:sp>
          <p:nvSpPr>
            <p:cNvPr id="413" name="Google Shape;413;p35"/>
            <p:cNvSpPr/>
            <p:nvPr/>
          </p:nvSpPr>
          <p:spPr>
            <a:xfrm>
              <a:off x="3420000" y="201960"/>
              <a:ext cx="1769760" cy="4980960"/>
            </a:xfrm>
            <a:custGeom>
              <a:rect b="b" l="l" r="r" t="t"/>
              <a:pathLst>
                <a:path extrusionOk="0" h="13836" w="4916">
                  <a:moveTo>
                    <a:pt x="2980" y="0"/>
                  </a:moveTo>
                  <a:cubicBezTo>
                    <a:pt x="3038" y="166"/>
                    <a:pt x="3125" y="322"/>
                    <a:pt x="3232" y="463"/>
                  </a:cubicBezTo>
                  <a:cubicBezTo>
                    <a:pt x="3339" y="603"/>
                    <a:pt x="3464" y="729"/>
                    <a:pt x="3596" y="845"/>
                  </a:cubicBezTo>
                  <a:cubicBezTo>
                    <a:pt x="3729" y="962"/>
                    <a:pt x="3869" y="1068"/>
                    <a:pt x="4011" y="1174"/>
                  </a:cubicBezTo>
                  <a:lnTo>
                    <a:pt x="4224" y="1332"/>
                  </a:lnTo>
                  <a:cubicBezTo>
                    <a:pt x="4294" y="1384"/>
                    <a:pt x="4365" y="1437"/>
                    <a:pt x="4432" y="1494"/>
                  </a:cubicBezTo>
                  <a:cubicBezTo>
                    <a:pt x="4500" y="1551"/>
                    <a:pt x="4566" y="1610"/>
                    <a:pt x="4627" y="1673"/>
                  </a:cubicBezTo>
                  <a:cubicBezTo>
                    <a:pt x="4688" y="1736"/>
                    <a:pt x="4747" y="1803"/>
                    <a:pt x="4797" y="1877"/>
                  </a:cubicBezTo>
                  <a:cubicBezTo>
                    <a:pt x="4821" y="1913"/>
                    <a:pt x="4843" y="1952"/>
                    <a:pt x="4858" y="1994"/>
                  </a:cubicBezTo>
                  <a:cubicBezTo>
                    <a:pt x="4874" y="2035"/>
                    <a:pt x="4885" y="2078"/>
                    <a:pt x="4894" y="2122"/>
                  </a:cubicBezTo>
                  <a:cubicBezTo>
                    <a:pt x="4911" y="2208"/>
                    <a:pt x="4916" y="2297"/>
                    <a:pt x="4916" y="2385"/>
                  </a:cubicBezTo>
                  <a:cubicBezTo>
                    <a:pt x="4917" y="2562"/>
                    <a:pt x="4888" y="2739"/>
                    <a:pt x="4831" y="2906"/>
                  </a:cubicBezTo>
                  <a:cubicBezTo>
                    <a:pt x="4776" y="3073"/>
                    <a:pt x="4692" y="3232"/>
                    <a:pt x="4594" y="3378"/>
                  </a:cubicBezTo>
                  <a:cubicBezTo>
                    <a:pt x="4495" y="3524"/>
                    <a:pt x="4381" y="3660"/>
                    <a:pt x="4257" y="3786"/>
                  </a:cubicBezTo>
                  <a:cubicBezTo>
                    <a:pt x="4132" y="3911"/>
                    <a:pt x="3994" y="4021"/>
                    <a:pt x="3860" y="4136"/>
                  </a:cubicBezTo>
                  <a:cubicBezTo>
                    <a:pt x="3725" y="4250"/>
                    <a:pt x="3595" y="4370"/>
                    <a:pt x="3490" y="4511"/>
                  </a:cubicBezTo>
                  <a:cubicBezTo>
                    <a:pt x="3437" y="4582"/>
                    <a:pt x="3390" y="4657"/>
                    <a:pt x="3357" y="4739"/>
                  </a:cubicBezTo>
                  <a:cubicBezTo>
                    <a:pt x="3323" y="4821"/>
                    <a:pt x="3300" y="4905"/>
                    <a:pt x="3284" y="4992"/>
                  </a:cubicBezTo>
                  <a:cubicBezTo>
                    <a:pt x="3250" y="5166"/>
                    <a:pt x="3240" y="5342"/>
                    <a:pt x="3242" y="5519"/>
                  </a:cubicBezTo>
                  <a:cubicBezTo>
                    <a:pt x="3246" y="5695"/>
                    <a:pt x="3262" y="5871"/>
                    <a:pt x="3295" y="6044"/>
                  </a:cubicBezTo>
                  <a:cubicBezTo>
                    <a:pt x="3326" y="6217"/>
                    <a:pt x="3374" y="6388"/>
                    <a:pt x="3419" y="6558"/>
                  </a:cubicBezTo>
                  <a:cubicBezTo>
                    <a:pt x="3442" y="6643"/>
                    <a:pt x="3465" y="6729"/>
                    <a:pt x="3483" y="6815"/>
                  </a:cubicBezTo>
                  <a:cubicBezTo>
                    <a:pt x="3502" y="6901"/>
                    <a:pt x="3515" y="6989"/>
                    <a:pt x="3530" y="7076"/>
                  </a:cubicBezTo>
                  <a:cubicBezTo>
                    <a:pt x="3559" y="7250"/>
                    <a:pt x="3580" y="7426"/>
                    <a:pt x="3575" y="7603"/>
                  </a:cubicBezTo>
                  <a:cubicBezTo>
                    <a:pt x="3571" y="7780"/>
                    <a:pt x="3541" y="7958"/>
                    <a:pt x="3463" y="8118"/>
                  </a:cubicBezTo>
                  <a:cubicBezTo>
                    <a:pt x="3423" y="8197"/>
                    <a:pt x="3373" y="8271"/>
                    <a:pt x="3312" y="8335"/>
                  </a:cubicBezTo>
                  <a:cubicBezTo>
                    <a:pt x="3251" y="8400"/>
                    <a:pt x="3179" y="8454"/>
                    <a:pt x="3103" y="8498"/>
                  </a:cubicBezTo>
                  <a:cubicBezTo>
                    <a:pt x="3026" y="8543"/>
                    <a:pt x="2944" y="8575"/>
                    <a:pt x="2860" y="8603"/>
                  </a:cubicBezTo>
                  <a:cubicBezTo>
                    <a:pt x="2776" y="8631"/>
                    <a:pt x="2692" y="8658"/>
                    <a:pt x="2616" y="8704"/>
                  </a:cubicBezTo>
                  <a:cubicBezTo>
                    <a:pt x="2580" y="8728"/>
                    <a:pt x="2546" y="8757"/>
                    <a:pt x="2519" y="8792"/>
                  </a:cubicBezTo>
                  <a:cubicBezTo>
                    <a:pt x="2493" y="8826"/>
                    <a:pt x="2473" y="8867"/>
                    <a:pt x="2461" y="8908"/>
                  </a:cubicBezTo>
                  <a:cubicBezTo>
                    <a:pt x="2437" y="8993"/>
                    <a:pt x="2448" y="9084"/>
                    <a:pt x="2473" y="9167"/>
                  </a:cubicBezTo>
                  <a:cubicBezTo>
                    <a:pt x="2524" y="9336"/>
                    <a:pt x="2618" y="9490"/>
                    <a:pt x="2658" y="9663"/>
                  </a:cubicBezTo>
                  <a:cubicBezTo>
                    <a:pt x="2679" y="9749"/>
                    <a:pt x="2683" y="9840"/>
                    <a:pt x="2660" y="9926"/>
                  </a:cubicBezTo>
                  <a:cubicBezTo>
                    <a:pt x="2637" y="10012"/>
                    <a:pt x="2594" y="10091"/>
                    <a:pt x="2539" y="10161"/>
                  </a:cubicBezTo>
                  <a:cubicBezTo>
                    <a:pt x="2484" y="10230"/>
                    <a:pt x="2419" y="10291"/>
                    <a:pt x="2347" y="10342"/>
                  </a:cubicBezTo>
                  <a:cubicBezTo>
                    <a:pt x="2274" y="10393"/>
                    <a:pt x="2196" y="10436"/>
                    <a:pt x="2119" y="10477"/>
                  </a:cubicBezTo>
                  <a:cubicBezTo>
                    <a:pt x="2040" y="10518"/>
                    <a:pt x="1961" y="10558"/>
                    <a:pt x="1885" y="10603"/>
                  </a:cubicBezTo>
                  <a:cubicBezTo>
                    <a:pt x="1809" y="10647"/>
                    <a:pt x="1739" y="10701"/>
                    <a:pt x="1670" y="10755"/>
                  </a:cubicBezTo>
                  <a:cubicBezTo>
                    <a:pt x="1531" y="10864"/>
                    <a:pt x="1397" y="10979"/>
                    <a:pt x="1267" y="11099"/>
                  </a:cubicBezTo>
                  <a:cubicBezTo>
                    <a:pt x="1010" y="11339"/>
                    <a:pt x="767" y="11598"/>
                    <a:pt x="556" y="11881"/>
                  </a:cubicBezTo>
                  <a:cubicBezTo>
                    <a:pt x="451" y="12022"/>
                    <a:pt x="353" y="12169"/>
                    <a:pt x="268" y="12324"/>
                  </a:cubicBezTo>
                  <a:cubicBezTo>
                    <a:pt x="184" y="12479"/>
                    <a:pt x="112" y="12642"/>
                    <a:pt x="64" y="12811"/>
                  </a:cubicBezTo>
                  <a:cubicBezTo>
                    <a:pt x="15" y="12980"/>
                    <a:pt x="-9" y="13158"/>
                    <a:pt x="4" y="13334"/>
                  </a:cubicBezTo>
                  <a:cubicBezTo>
                    <a:pt x="17" y="13510"/>
                    <a:pt x="69" y="13683"/>
                    <a:pt x="157" y="13836"/>
                  </a:cubicBezTo>
                  <a:cubicBezTo>
                    <a:pt x="69" y="13683"/>
                    <a:pt x="16" y="13510"/>
                    <a:pt x="3" y="13334"/>
                  </a:cubicBezTo>
                  <a:cubicBezTo>
                    <a:pt x="-10" y="13158"/>
                    <a:pt x="14" y="12980"/>
                    <a:pt x="62" y="12810"/>
                  </a:cubicBezTo>
                  <a:cubicBezTo>
                    <a:pt x="111" y="12641"/>
                    <a:pt x="183" y="12478"/>
                    <a:pt x="267" y="12323"/>
                  </a:cubicBezTo>
                  <a:cubicBezTo>
                    <a:pt x="351" y="12168"/>
                    <a:pt x="449" y="12020"/>
                    <a:pt x="554" y="11879"/>
                  </a:cubicBezTo>
                  <a:cubicBezTo>
                    <a:pt x="766" y="11596"/>
                    <a:pt x="1007" y="11337"/>
                    <a:pt x="1266" y="11096"/>
                  </a:cubicBezTo>
                  <a:cubicBezTo>
                    <a:pt x="1395" y="10976"/>
                    <a:pt x="1528" y="10860"/>
                    <a:pt x="1667" y="10751"/>
                  </a:cubicBezTo>
                  <a:cubicBezTo>
                    <a:pt x="1737" y="10697"/>
                    <a:pt x="1807" y="10643"/>
                    <a:pt x="1884" y="10599"/>
                  </a:cubicBezTo>
                  <a:cubicBezTo>
                    <a:pt x="1960" y="10553"/>
                    <a:pt x="2039" y="10514"/>
                    <a:pt x="2116" y="10473"/>
                  </a:cubicBezTo>
                  <a:cubicBezTo>
                    <a:pt x="2194" y="10432"/>
                    <a:pt x="2271" y="10389"/>
                    <a:pt x="2343" y="10338"/>
                  </a:cubicBezTo>
                  <a:cubicBezTo>
                    <a:pt x="2415" y="10287"/>
                    <a:pt x="2481" y="10226"/>
                    <a:pt x="2536" y="10158"/>
                  </a:cubicBezTo>
                  <a:cubicBezTo>
                    <a:pt x="2590" y="10089"/>
                    <a:pt x="2633" y="10010"/>
                    <a:pt x="2654" y="9925"/>
                  </a:cubicBezTo>
                  <a:cubicBezTo>
                    <a:pt x="2678" y="9839"/>
                    <a:pt x="2674" y="9750"/>
                    <a:pt x="2654" y="9664"/>
                  </a:cubicBezTo>
                  <a:cubicBezTo>
                    <a:pt x="2613" y="9492"/>
                    <a:pt x="2519" y="9339"/>
                    <a:pt x="2468" y="9169"/>
                  </a:cubicBezTo>
                  <a:cubicBezTo>
                    <a:pt x="2443" y="9085"/>
                    <a:pt x="2431" y="8993"/>
                    <a:pt x="2456" y="8906"/>
                  </a:cubicBezTo>
                  <a:cubicBezTo>
                    <a:pt x="2468" y="8864"/>
                    <a:pt x="2487" y="8823"/>
                    <a:pt x="2514" y="8788"/>
                  </a:cubicBezTo>
                  <a:cubicBezTo>
                    <a:pt x="2541" y="8752"/>
                    <a:pt x="2576" y="8723"/>
                    <a:pt x="2613" y="8699"/>
                  </a:cubicBezTo>
                  <a:cubicBezTo>
                    <a:pt x="2688" y="8652"/>
                    <a:pt x="2774" y="8624"/>
                    <a:pt x="2857" y="8596"/>
                  </a:cubicBezTo>
                  <a:cubicBezTo>
                    <a:pt x="2941" y="8569"/>
                    <a:pt x="3023" y="8536"/>
                    <a:pt x="3099" y="8492"/>
                  </a:cubicBezTo>
                  <a:cubicBezTo>
                    <a:pt x="3175" y="8448"/>
                    <a:pt x="3246" y="8394"/>
                    <a:pt x="3306" y="8330"/>
                  </a:cubicBezTo>
                  <a:cubicBezTo>
                    <a:pt x="3367" y="8267"/>
                    <a:pt x="3417" y="8193"/>
                    <a:pt x="3456" y="8115"/>
                  </a:cubicBezTo>
                  <a:cubicBezTo>
                    <a:pt x="3532" y="7956"/>
                    <a:pt x="3562" y="7779"/>
                    <a:pt x="3567" y="7603"/>
                  </a:cubicBezTo>
                  <a:cubicBezTo>
                    <a:pt x="3571" y="7427"/>
                    <a:pt x="3549" y="7251"/>
                    <a:pt x="3521" y="7077"/>
                  </a:cubicBezTo>
                  <a:cubicBezTo>
                    <a:pt x="3507" y="6990"/>
                    <a:pt x="3494" y="6903"/>
                    <a:pt x="3474" y="6817"/>
                  </a:cubicBezTo>
                  <a:cubicBezTo>
                    <a:pt x="3457" y="6730"/>
                    <a:pt x="3434" y="6645"/>
                    <a:pt x="3411" y="6560"/>
                  </a:cubicBezTo>
                  <a:cubicBezTo>
                    <a:pt x="3366" y="6389"/>
                    <a:pt x="3319" y="6219"/>
                    <a:pt x="3287" y="6045"/>
                  </a:cubicBezTo>
                  <a:cubicBezTo>
                    <a:pt x="3255" y="5872"/>
                    <a:pt x="3238" y="5695"/>
                    <a:pt x="3235" y="5519"/>
                  </a:cubicBezTo>
                  <a:cubicBezTo>
                    <a:pt x="3234" y="5342"/>
                    <a:pt x="3243" y="5165"/>
                    <a:pt x="3276" y="4991"/>
                  </a:cubicBezTo>
                  <a:cubicBezTo>
                    <a:pt x="3294" y="4904"/>
                    <a:pt x="3317" y="4818"/>
                    <a:pt x="3351" y="4737"/>
                  </a:cubicBezTo>
                  <a:cubicBezTo>
                    <a:pt x="3385" y="4654"/>
                    <a:pt x="3432" y="4579"/>
                    <a:pt x="3485" y="4508"/>
                  </a:cubicBezTo>
                  <a:cubicBezTo>
                    <a:pt x="3591" y="4366"/>
                    <a:pt x="3721" y="4245"/>
                    <a:pt x="3856" y="4132"/>
                  </a:cubicBezTo>
                  <a:cubicBezTo>
                    <a:pt x="3990" y="4017"/>
                    <a:pt x="4129" y="3907"/>
                    <a:pt x="4253" y="3782"/>
                  </a:cubicBezTo>
                  <a:cubicBezTo>
                    <a:pt x="4377" y="3657"/>
                    <a:pt x="4491" y="3521"/>
                    <a:pt x="4590" y="3375"/>
                  </a:cubicBezTo>
                  <a:cubicBezTo>
                    <a:pt x="4689" y="3229"/>
                    <a:pt x="4772" y="3072"/>
                    <a:pt x="4828" y="2905"/>
                  </a:cubicBezTo>
                  <a:cubicBezTo>
                    <a:pt x="4884" y="2737"/>
                    <a:pt x="4914" y="2561"/>
                    <a:pt x="4913" y="2385"/>
                  </a:cubicBezTo>
                  <a:cubicBezTo>
                    <a:pt x="4913" y="2297"/>
                    <a:pt x="4908" y="2209"/>
                    <a:pt x="4891" y="2122"/>
                  </a:cubicBezTo>
                  <a:cubicBezTo>
                    <a:pt x="4882" y="2079"/>
                    <a:pt x="4871" y="2036"/>
                    <a:pt x="4856" y="1995"/>
                  </a:cubicBezTo>
                  <a:cubicBezTo>
                    <a:pt x="4840" y="1954"/>
                    <a:pt x="4818" y="1915"/>
                    <a:pt x="4794" y="1879"/>
                  </a:cubicBezTo>
                  <a:cubicBezTo>
                    <a:pt x="4746" y="1805"/>
                    <a:pt x="4687" y="1739"/>
                    <a:pt x="4625" y="1675"/>
                  </a:cubicBezTo>
                  <a:cubicBezTo>
                    <a:pt x="4564" y="1612"/>
                    <a:pt x="4499" y="1553"/>
                    <a:pt x="4431" y="1496"/>
                  </a:cubicBezTo>
                  <a:cubicBezTo>
                    <a:pt x="4364" y="1439"/>
                    <a:pt x="4293" y="1386"/>
                    <a:pt x="4222" y="1333"/>
                  </a:cubicBezTo>
                  <a:lnTo>
                    <a:pt x="4010" y="1175"/>
                  </a:lnTo>
                  <a:cubicBezTo>
                    <a:pt x="3868" y="1070"/>
                    <a:pt x="3728" y="963"/>
                    <a:pt x="3595" y="846"/>
                  </a:cubicBezTo>
                  <a:cubicBezTo>
                    <a:pt x="3463" y="730"/>
                    <a:pt x="3339" y="604"/>
                    <a:pt x="3232" y="463"/>
                  </a:cubicBezTo>
                  <a:cubicBezTo>
                    <a:pt x="3125" y="322"/>
                    <a:pt x="3038" y="166"/>
                    <a:pt x="298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3529440" y="212760"/>
              <a:ext cx="1666080" cy="4953240"/>
            </a:xfrm>
            <a:custGeom>
              <a:rect b="b" l="l" r="r" t="t"/>
              <a:pathLst>
                <a:path extrusionOk="0" h="13759" w="4628">
                  <a:moveTo>
                    <a:pt x="2652" y="0"/>
                  </a:moveTo>
                  <a:cubicBezTo>
                    <a:pt x="2699" y="166"/>
                    <a:pt x="2768" y="327"/>
                    <a:pt x="2859" y="474"/>
                  </a:cubicBezTo>
                  <a:cubicBezTo>
                    <a:pt x="2951" y="622"/>
                    <a:pt x="3062" y="756"/>
                    <a:pt x="3185" y="877"/>
                  </a:cubicBezTo>
                  <a:cubicBezTo>
                    <a:pt x="3430" y="1122"/>
                    <a:pt x="3723" y="1312"/>
                    <a:pt x="4007" y="1509"/>
                  </a:cubicBezTo>
                  <a:cubicBezTo>
                    <a:pt x="4150" y="1607"/>
                    <a:pt x="4281" y="1722"/>
                    <a:pt x="4397" y="1850"/>
                  </a:cubicBezTo>
                  <a:cubicBezTo>
                    <a:pt x="4455" y="1916"/>
                    <a:pt x="4509" y="1984"/>
                    <a:pt x="4548" y="2062"/>
                  </a:cubicBezTo>
                  <a:cubicBezTo>
                    <a:pt x="4586" y="2140"/>
                    <a:pt x="4606" y="2226"/>
                    <a:pt x="4617" y="2311"/>
                  </a:cubicBezTo>
                  <a:cubicBezTo>
                    <a:pt x="4638" y="2484"/>
                    <a:pt x="4629" y="2659"/>
                    <a:pt x="4593" y="2828"/>
                  </a:cubicBezTo>
                  <a:cubicBezTo>
                    <a:pt x="4574" y="2913"/>
                    <a:pt x="4550" y="2996"/>
                    <a:pt x="4518" y="3077"/>
                  </a:cubicBezTo>
                  <a:cubicBezTo>
                    <a:pt x="4487" y="3158"/>
                    <a:pt x="4448" y="3236"/>
                    <a:pt x="4405" y="3312"/>
                  </a:cubicBezTo>
                  <a:cubicBezTo>
                    <a:pt x="4363" y="3387"/>
                    <a:pt x="4314" y="3459"/>
                    <a:pt x="4264" y="3530"/>
                  </a:cubicBezTo>
                  <a:cubicBezTo>
                    <a:pt x="4212" y="3598"/>
                    <a:pt x="4158" y="3667"/>
                    <a:pt x="4100" y="3731"/>
                  </a:cubicBezTo>
                  <a:cubicBezTo>
                    <a:pt x="3986" y="3862"/>
                    <a:pt x="3857" y="3978"/>
                    <a:pt x="3723" y="4088"/>
                  </a:cubicBezTo>
                  <a:cubicBezTo>
                    <a:pt x="3590" y="4198"/>
                    <a:pt x="3454" y="4306"/>
                    <a:pt x="3331" y="4428"/>
                  </a:cubicBezTo>
                  <a:cubicBezTo>
                    <a:pt x="3269" y="4488"/>
                    <a:pt x="3211" y="4553"/>
                    <a:pt x="3160" y="4623"/>
                  </a:cubicBezTo>
                  <a:cubicBezTo>
                    <a:pt x="3108" y="4692"/>
                    <a:pt x="3064" y="4766"/>
                    <a:pt x="3031" y="4846"/>
                  </a:cubicBezTo>
                  <a:cubicBezTo>
                    <a:pt x="2964" y="5005"/>
                    <a:pt x="2932" y="5178"/>
                    <a:pt x="2916" y="5350"/>
                  </a:cubicBezTo>
                  <a:cubicBezTo>
                    <a:pt x="2899" y="5522"/>
                    <a:pt x="2898" y="5695"/>
                    <a:pt x="2913" y="5867"/>
                  </a:cubicBezTo>
                  <a:cubicBezTo>
                    <a:pt x="2926" y="6040"/>
                    <a:pt x="2957" y="6211"/>
                    <a:pt x="2992" y="6380"/>
                  </a:cubicBezTo>
                  <a:cubicBezTo>
                    <a:pt x="3026" y="6549"/>
                    <a:pt x="3066" y="6719"/>
                    <a:pt x="3090" y="6890"/>
                  </a:cubicBezTo>
                  <a:cubicBezTo>
                    <a:pt x="3114" y="7061"/>
                    <a:pt x="3140" y="7233"/>
                    <a:pt x="3148" y="7407"/>
                  </a:cubicBezTo>
                  <a:cubicBezTo>
                    <a:pt x="3157" y="7580"/>
                    <a:pt x="3148" y="7755"/>
                    <a:pt x="3103" y="7923"/>
                  </a:cubicBezTo>
                  <a:cubicBezTo>
                    <a:pt x="3060" y="8091"/>
                    <a:pt x="2974" y="8250"/>
                    <a:pt x="2846" y="8369"/>
                  </a:cubicBezTo>
                  <a:cubicBezTo>
                    <a:pt x="2783" y="8429"/>
                    <a:pt x="2711" y="8479"/>
                    <a:pt x="2634" y="8519"/>
                  </a:cubicBezTo>
                  <a:cubicBezTo>
                    <a:pt x="2556" y="8558"/>
                    <a:pt x="2474" y="8586"/>
                    <a:pt x="2395" y="8622"/>
                  </a:cubicBezTo>
                  <a:cubicBezTo>
                    <a:pt x="2316" y="8656"/>
                    <a:pt x="2240" y="8703"/>
                    <a:pt x="2191" y="8774"/>
                  </a:cubicBezTo>
                  <a:cubicBezTo>
                    <a:pt x="2144" y="8846"/>
                    <a:pt x="2127" y="8935"/>
                    <a:pt x="2139" y="9020"/>
                  </a:cubicBezTo>
                  <a:cubicBezTo>
                    <a:pt x="2150" y="9106"/>
                    <a:pt x="2183" y="9187"/>
                    <a:pt x="2218" y="9266"/>
                  </a:cubicBezTo>
                  <a:cubicBezTo>
                    <a:pt x="2253" y="9345"/>
                    <a:pt x="2293" y="9422"/>
                    <a:pt x="2325" y="9502"/>
                  </a:cubicBezTo>
                  <a:cubicBezTo>
                    <a:pt x="2358" y="9582"/>
                    <a:pt x="2384" y="9666"/>
                    <a:pt x="2389" y="9754"/>
                  </a:cubicBezTo>
                  <a:cubicBezTo>
                    <a:pt x="2391" y="9797"/>
                    <a:pt x="2387" y="9841"/>
                    <a:pt x="2378" y="9884"/>
                  </a:cubicBezTo>
                  <a:cubicBezTo>
                    <a:pt x="2368" y="9926"/>
                    <a:pt x="2353" y="9967"/>
                    <a:pt x="2334" y="10006"/>
                  </a:cubicBezTo>
                  <a:cubicBezTo>
                    <a:pt x="2296" y="10085"/>
                    <a:pt x="2241" y="10154"/>
                    <a:pt x="2179" y="10214"/>
                  </a:cubicBezTo>
                  <a:cubicBezTo>
                    <a:pt x="2117" y="10275"/>
                    <a:pt x="2044" y="10323"/>
                    <a:pt x="1971" y="10368"/>
                  </a:cubicBezTo>
                  <a:cubicBezTo>
                    <a:pt x="1896" y="10414"/>
                    <a:pt x="1820" y="10455"/>
                    <a:pt x="1747" y="10501"/>
                  </a:cubicBezTo>
                  <a:cubicBezTo>
                    <a:pt x="1711" y="10524"/>
                    <a:pt x="1675" y="10549"/>
                    <a:pt x="1641" y="10575"/>
                  </a:cubicBezTo>
                  <a:cubicBezTo>
                    <a:pt x="1607" y="10602"/>
                    <a:pt x="1574" y="10630"/>
                    <a:pt x="1542" y="10659"/>
                  </a:cubicBezTo>
                  <a:cubicBezTo>
                    <a:pt x="1413" y="10774"/>
                    <a:pt x="1287" y="10894"/>
                    <a:pt x="1167" y="11019"/>
                  </a:cubicBezTo>
                  <a:cubicBezTo>
                    <a:pt x="927" y="11267"/>
                    <a:pt x="708" y="11538"/>
                    <a:pt x="512" y="11822"/>
                  </a:cubicBezTo>
                  <a:cubicBezTo>
                    <a:pt x="317" y="12108"/>
                    <a:pt x="146" y="12415"/>
                    <a:pt x="57" y="12751"/>
                  </a:cubicBezTo>
                  <a:cubicBezTo>
                    <a:pt x="13" y="12918"/>
                    <a:pt x="-9" y="13091"/>
                    <a:pt x="5" y="13264"/>
                  </a:cubicBezTo>
                  <a:cubicBezTo>
                    <a:pt x="17" y="13437"/>
                    <a:pt x="66" y="13608"/>
                    <a:pt x="149" y="13759"/>
                  </a:cubicBezTo>
                  <a:cubicBezTo>
                    <a:pt x="66" y="13608"/>
                    <a:pt x="17" y="13437"/>
                    <a:pt x="4" y="13264"/>
                  </a:cubicBezTo>
                  <a:cubicBezTo>
                    <a:pt x="-10" y="13091"/>
                    <a:pt x="12" y="12918"/>
                    <a:pt x="55" y="12751"/>
                  </a:cubicBezTo>
                  <a:cubicBezTo>
                    <a:pt x="145" y="12415"/>
                    <a:pt x="316" y="12107"/>
                    <a:pt x="510" y="11822"/>
                  </a:cubicBezTo>
                  <a:cubicBezTo>
                    <a:pt x="707" y="11536"/>
                    <a:pt x="925" y="11266"/>
                    <a:pt x="1165" y="11016"/>
                  </a:cubicBezTo>
                  <a:cubicBezTo>
                    <a:pt x="1285" y="10891"/>
                    <a:pt x="1409" y="10771"/>
                    <a:pt x="1539" y="10656"/>
                  </a:cubicBezTo>
                  <a:cubicBezTo>
                    <a:pt x="1572" y="10628"/>
                    <a:pt x="1604" y="10599"/>
                    <a:pt x="1639" y="10572"/>
                  </a:cubicBezTo>
                  <a:cubicBezTo>
                    <a:pt x="1673" y="10545"/>
                    <a:pt x="1708" y="10521"/>
                    <a:pt x="1745" y="10498"/>
                  </a:cubicBezTo>
                  <a:cubicBezTo>
                    <a:pt x="1818" y="10451"/>
                    <a:pt x="1894" y="10410"/>
                    <a:pt x="1968" y="10364"/>
                  </a:cubicBezTo>
                  <a:cubicBezTo>
                    <a:pt x="2042" y="10320"/>
                    <a:pt x="2114" y="10271"/>
                    <a:pt x="2176" y="10211"/>
                  </a:cubicBezTo>
                  <a:cubicBezTo>
                    <a:pt x="2238" y="10150"/>
                    <a:pt x="2292" y="10082"/>
                    <a:pt x="2329" y="10004"/>
                  </a:cubicBezTo>
                  <a:cubicBezTo>
                    <a:pt x="2348" y="9965"/>
                    <a:pt x="2363" y="9924"/>
                    <a:pt x="2373" y="9882"/>
                  </a:cubicBezTo>
                  <a:cubicBezTo>
                    <a:pt x="2382" y="9840"/>
                    <a:pt x="2385" y="9797"/>
                    <a:pt x="2383" y="9754"/>
                  </a:cubicBezTo>
                  <a:cubicBezTo>
                    <a:pt x="2379" y="9668"/>
                    <a:pt x="2353" y="9584"/>
                    <a:pt x="2320" y="9504"/>
                  </a:cubicBezTo>
                  <a:cubicBezTo>
                    <a:pt x="2287" y="9424"/>
                    <a:pt x="2249" y="9347"/>
                    <a:pt x="2213" y="9268"/>
                  </a:cubicBezTo>
                  <a:cubicBezTo>
                    <a:pt x="2178" y="9189"/>
                    <a:pt x="2144" y="9107"/>
                    <a:pt x="2133" y="9021"/>
                  </a:cubicBezTo>
                  <a:cubicBezTo>
                    <a:pt x="2120" y="8935"/>
                    <a:pt x="2138" y="8843"/>
                    <a:pt x="2186" y="8771"/>
                  </a:cubicBezTo>
                  <a:cubicBezTo>
                    <a:pt x="2236" y="8697"/>
                    <a:pt x="2314" y="8650"/>
                    <a:pt x="2392" y="8615"/>
                  </a:cubicBezTo>
                  <a:cubicBezTo>
                    <a:pt x="2472" y="8580"/>
                    <a:pt x="2554" y="8552"/>
                    <a:pt x="2631" y="8512"/>
                  </a:cubicBezTo>
                  <a:cubicBezTo>
                    <a:pt x="2707" y="8473"/>
                    <a:pt x="2779" y="8423"/>
                    <a:pt x="2842" y="8364"/>
                  </a:cubicBezTo>
                  <a:cubicBezTo>
                    <a:pt x="2968" y="8246"/>
                    <a:pt x="3053" y="8088"/>
                    <a:pt x="3096" y="7922"/>
                  </a:cubicBezTo>
                  <a:cubicBezTo>
                    <a:pt x="3140" y="7754"/>
                    <a:pt x="3148" y="7579"/>
                    <a:pt x="3140" y="7407"/>
                  </a:cubicBezTo>
                  <a:cubicBezTo>
                    <a:pt x="3132" y="7234"/>
                    <a:pt x="3105" y="7063"/>
                    <a:pt x="3081" y="6892"/>
                  </a:cubicBezTo>
                  <a:cubicBezTo>
                    <a:pt x="3057" y="6720"/>
                    <a:pt x="3018" y="6552"/>
                    <a:pt x="2983" y="6382"/>
                  </a:cubicBezTo>
                  <a:cubicBezTo>
                    <a:pt x="2949" y="6212"/>
                    <a:pt x="2918" y="6041"/>
                    <a:pt x="2905" y="5868"/>
                  </a:cubicBezTo>
                  <a:cubicBezTo>
                    <a:pt x="2891" y="5695"/>
                    <a:pt x="2892" y="5522"/>
                    <a:pt x="2909" y="5349"/>
                  </a:cubicBezTo>
                  <a:cubicBezTo>
                    <a:pt x="2926" y="5177"/>
                    <a:pt x="2958" y="5004"/>
                    <a:pt x="3025" y="4843"/>
                  </a:cubicBezTo>
                  <a:cubicBezTo>
                    <a:pt x="3057" y="4763"/>
                    <a:pt x="3103" y="4688"/>
                    <a:pt x="3155" y="4619"/>
                  </a:cubicBezTo>
                  <a:cubicBezTo>
                    <a:pt x="3207" y="4549"/>
                    <a:pt x="3264" y="4484"/>
                    <a:pt x="3326" y="4423"/>
                  </a:cubicBezTo>
                  <a:cubicBezTo>
                    <a:pt x="3450" y="4301"/>
                    <a:pt x="3586" y="4194"/>
                    <a:pt x="3720" y="4084"/>
                  </a:cubicBezTo>
                  <a:cubicBezTo>
                    <a:pt x="3854" y="3974"/>
                    <a:pt x="3983" y="3858"/>
                    <a:pt x="4096" y="3728"/>
                  </a:cubicBezTo>
                  <a:cubicBezTo>
                    <a:pt x="4155" y="3664"/>
                    <a:pt x="4208" y="3596"/>
                    <a:pt x="4260" y="3526"/>
                  </a:cubicBezTo>
                  <a:cubicBezTo>
                    <a:pt x="4310" y="3456"/>
                    <a:pt x="4360" y="3385"/>
                    <a:pt x="4401" y="3309"/>
                  </a:cubicBezTo>
                  <a:cubicBezTo>
                    <a:pt x="4444" y="3234"/>
                    <a:pt x="4483" y="3156"/>
                    <a:pt x="4514" y="3076"/>
                  </a:cubicBezTo>
                  <a:cubicBezTo>
                    <a:pt x="4546" y="2996"/>
                    <a:pt x="4570" y="2912"/>
                    <a:pt x="4589" y="2828"/>
                  </a:cubicBezTo>
                  <a:cubicBezTo>
                    <a:pt x="4625" y="2659"/>
                    <a:pt x="4635" y="2484"/>
                    <a:pt x="4614" y="2312"/>
                  </a:cubicBezTo>
                  <a:cubicBezTo>
                    <a:pt x="4602" y="2227"/>
                    <a:pt x="4583" y="2141"/>
                    <a:pt x="4545" y="2063"/>
                  </a:cubicBezTo>
                  <a:cubicBezTo>
                    <a:pt x="4506" y="1986"/>
                    <a:pt x="4452" y="1917"/>
                    <a:pt x="4396" y="1853"/>
                  </a:cubicBezTo>
                  <a:cubicBezTo>
                    <a:pt x="4279" y="1724"/>
                    <a:pt x="4149" y="1610"/>
                    <a:pt x="4006" y="1510"/>
                  </a:cubicBezTo>
                  <a:cubicBezTo>
                    <a:pt x="3722" y="1314"/>
                    <a:pt x="3430" y="1123"/>
                    <a:pt x="3184" y="878"/>
                  </a:cubicBezTo>
                  <a:cubicBezTo>
                    <a:pt x="3061" y="756"/>
                    <a:pt x="2950" y="622"/>
                    <a:pt x="2858" y="475"/>
                  </a:cubicBezTo>
                  <a:cubicBezTo>
                    <a:pt x="2768" y="327"/>
                    <a:pt x="2699" y="167"/>
                    <a:pt x="265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3638520" y="223200"/>
              <a:ext cx="1562400" cy="4926240"/>
            </a:xfrm>
            <a:custGeom>
              <a:rect b="b" l="l" r="r" t="t"/>
              <a:pathLst>
                <a:path extrusionOk="0" h="13684" w="4340">
                  <a:moveTo>
                    <a:pt x="2325" y="0"/>
                  </a:moveTo>
                  <a:cubicBezTo>
                    <a:pt x="2361" y="167"/>
                    <a:pt x="2415" y="329"/>
                    <a:pt x="2492" y="482"/>
                  </a:cubicBezTo>
                  <a:cubicBezTo>
                    <a:pt x="2568" y="634"/>
                    <a:pt x="2666" y="774"/>
                    <a:pt x="2778" y="903"/>
                  </a:cubicBezTo>
                  <a:cubicBezTo>
                    <a:pt x="2890" y="1030"/>
                    <a:pt x="3017" y="1146"/>
                    <a:pt x="3152" y="1249"/>
                  </a:cubicBezTo>
                  <a:cubicBezTo>
                    <a:pt x="3287" y="1352"/>
                    <a:pt x="3429" y="1446"/>
                    <a:pt x="3572" y="1537"/>
                  </a:cubicBezTo>
                  <a:cubicBezTo>
                    <a:pt x="3644" y="1584"/>
                    <a:pt x="3717" y="1627"/>
                    <a:pt x="3787" y="1676"/>
                  </a:cubicBezTo>
                  <a:cubicBezTo>
                    <a:pt x="3855" y="1726"/>
                    <a:pt x="3921" y="1780"/>
                    <a:pt x="3984" y="1838"/>
                  </a:cubicBezTo>
                  <a:cubicBezTo>
                    <a:pt x="4046" y="1896"/>
                    <a:pt x="4106" y="1957"/>
                    <a:pt x="4159" y="2024"/>
                  </a:cubicBezTo>
                  <a:cubicBezTo>
                    <a:pt x="4212" y="2089"/>
                    <a:pt x="4258" y="2163"/>
                    <a:pt x="4287" y="2244"/>
                  </a:cubicBezTo>
                  <a:cubicBezTo>
                    <a:pt x="4343" y="2405"/>
                    <a:pt x="4347" y="2580"/>
                    <a:pt x="4334" y="2749"/>
                  </a:cubicBezTo>
                  <a:cubicBezTo>
                    <a:pt x="4333" y="2770"/>
                    <a:pt x="4329" y="2791"/>
                    <a:pt x="4327" y="2812"/>
                  </a:cubicBezTo>
                  <a:cubicBezTo>
                    <a:pt x="4324" y="2833"/>
                    <a:pt x="4321" y="2854"/>
                    <a:pt x="4317" y="2875"/>
                  </a:cubicBezTo>
                  <a:cubicBezTo>
                    <a:pt x="4308" y="2917"/>
                    <a:pt x="4301" y="2959"/>
                    <a:pt x="4289" y="3000"/>
                  </a:cubicBezTo>
                  <a:cubicBezTo>
                    <a:pt x="4269" y="3083"/>
                    <a:pt x="4239" y="3163"/>
                    <a:pt x="4204" y="3241"/>
                  </a:cubicBezTo>
                  <a:cubicBezTo>
                    <a:pt x="4170" y="3319"/>
                    <a:pt x="4128" y="3393"/>
                    <a:pt x="4085" y="3467"/>
                  </a:cubicBezTo>
                  <a:cubicBezTo>
                    <a:pt x="4039" y="3538"/>
                    <a:pt x="3991" y="3608"/>
                    <a:pt x="3937" y="3674"/>
                  </a:cubicBezTo>
                  <a:cubicBezTo>
                    <a:pt x="3911" y="3708"/>
                    <a:pt x="3883" y="3740"/>
                    <a:pt x="3855" y="3773"/>
                  </a:cubicBezTo>
                  <a:cubicBezTo>
                    <a:pt x="3827" y="3804"/>
                    <a:pt x="3799" y="3837"/>
                    <a:pt x="3769" y="3867"/>
                  </a:cubicBezTo>
                  <a:cubicBezTo>
                    <a:pt x="3711" y="3930"/>
                    <a:pt x="3649" y="3988"/>
                    <a:pt x="3585" y="4044"/>
                  </a:cubicBezTo>
                  <a:cubicBezTo>
                    <a:pt x="3457" y="4157"/>
                    <a:pt x="3321" y="4259"/>
                    <a:pt x="3190" y="4368"/>
                  </a:cubicBezTo>
                  <a:cubicBezTo>
                    <a:pt x="3060" y="4476"/>
                    <a:pt x="2934" y="4593"/>
                    <a:pt x="2832" y="4728"/>
                  </a:cubicBezTo>
                  <a:cubicBezTo>
                    <a:pt x="2728" y="4863"/>
                    <a:pt x="2665" y="5025"/>
                    <a:pt x="2623" y="5189"/>
                  </a:cubicBezTo>
                  <a:cubicBezTo>
                    <a:pt x="2583" y="5354"/>
                    <a:pt x="2563" y="5523"/>
                    <a:pt x="2558" y="5693"/>
                  </a:cubicBezTo>
                  <a:cubicBezTo>
                    <a:pt x="2554" y="5863"/>
                    <a:pt x="2565" y="6033"/>
                    <a:pt x="2585" y="6202"/>
                  </a:cubicBezTo>
                  <a:cubicBezTo>
                    <a:pt x="2606" y="6371"/>
                    <a:pt x="2635" y="6539"/>
                    <a:pt x="2658" y="6707"/>
                  </a:cubicBezTo>
                  <a:cubicBezTo>
                    <a:pt x="2671" y="6792"/>
                    <a:pt x="2679" y="6876"/>
                    <a:pt x="2688" y="6960"/>
                  </a:cubicBezTo>
                  <a:cubicBezTo>
                    <a:pt x="2698" y="7045"/>
                    <a:pt x="2707" y="7130"/>
                    <a:pt x="2714" y="7215"/>
                  </a:cubicBezTo>
                  <a:cubicBezTo>
                    <a:pt x="2728" y="7384"/>
                    <a:pt x="2733" y="7556"/>
                    <a:pt x="2712" y="7725"/>
                  </a:cubicBezTo>
                  <a:cubicBezTo>
                    <a:pt x="2693" y="7894"/>
                    <a:pt x="2644" y="8062"/>
                    <a:pt x="2553" y="8208"/>
                  </a:cubicBezTo>
                  <a:cubicBezTo>
                    <a:pt x="2508" y="8280"/>
                    <a:pt x="2451" y="8345"/>
                    <a:pt x="2386" y="8401"/>
                  </a:cubicBezTo>
                  <a:cubicBezTo>
                    <a:pt x="2321" y="8456"/>
                    <a:pt x="2248" y="8501"/>
                    <a:pt x="2172" y="8539"/>
                  </a:cubicBezTo>
                  <a:cubicBezTo>
                    <a:pt x="2096" y="8578"/>
                    <a:pt x="2017" y="8610"/>
                    <a:pt x="1950" y="8662"/>
                  </a:cubicBezTo>
                  <a:cubicBezTo>
                    <a:pt x="1917" y="8688"/>
                    <a:pt x="1887" y="8720"/>
                    <a:pt x="1866" y="8756"/>
                  </a:cubicBezTo>
                  <a:cubicBezTo>
                    <a:pt x="1845" y="8792"/>
                    <a:pt x="1832" y="8833"/>
                    <a:pt x="1825" y="8875"/>
                  </a:cubicBezTo>
                  <a:cubicBezTo>
                    <a:pt x="1813" y="8959"/>
                    <a:pt x="1835" y="9044"/>
                    <a:pt x="1866" y="9122"/>
                  </a:cubicBezTo>
                  <a:cubicBezTo>
                    <a:pt x="1897" y="9201"/>
                    <a:pt x="1937" y="9276"/>
                    <a:pt x="1975" y="9352"/>
                  </a:cubicBezTo>
                  <a:cubicBezTo>
                    <a:pt x="2014" y="9428"/>
                    <a:pt x="2052" y="9505"/>
                    <a:pt x="2078" y="9587"/>
                  </a:cubicBezTo>
                  <a:cubicBezTo>
                    <a:pt x="2090" y="9627"/>
                    <a:pt x="2100" y="9669"/>
                    <a:pt x="2104" y="9712"/>
                  </a:cubicBezTo>
                  <a:cubicBezTo>
                    <a:pt x="2107" y="9754"/>
                    <a:pt x="2106" y="9797"/>
                    <a:pt x="2098" y="9839"/>
                  </a:cubicBezTo>
                  <a:cubicBezTo>
                    <a:pt x="2084" y="9924"/>
                    <a:pt x="2047" y="10003"/>
                    <a:pt x="1997" y="10073"/>
                  </a:cubicBezTo>
                  <a:cubicBezTo>
                    <a:pt x="1948" y="10142"/>
                    <a:pt x="1887" y="10203"/>
                    <a:pt x="1818" y="10254"/>
                  </a:cubicBezTo>
                  <a:cubicBezTo>
                    <a:pt x="1750" y="10305"/>
                    <a:pt x="1677" y="10349"/>
                    <a:pt x="1606" y="10397"/>
                  </a:cubicBezTo>
                  <a:cubicBezTo>
                    <a:pt x="1572" y="10421"/>
                    <a:pt x="1538" y="10446"/>
                    <a:pt x="1505" y="10473"/>
                  </a:cubicBezTo>
                  <a:cubicBezTo>
                    <a:pt x="1472" y="10500"/>
                    <a:pt x="1442" y="10531"/>
                    <a:pt x="1412" y="10562"/>
                  </a:cubicBezTo>
                  <a:cubicBezTo>
                    <a:pt x="1294" y="10683"/>
                    <a:pt x="1179" y="10809"/>
                    <a:pt x="1068" y="10938"/>
                  </a:cubicBezTo>
                  <a:cubicBezTo>
                    <a:pt x="849" y="11197"/>
                    <a:pt x="654" y="11478"/>
                    <a:pt x="471" y="11764"/>
                  </a:cubicBezTo>
                  <a:cubicBezTo>
                    <a:pt x="290" y="12052"/>
                    <a:pt x="133" y="12359"/>
                    <a:pt x="51" y="12690"/>
                  </a:cubicBezTo>
                  <a:cubicBezTo>
                    <a:pt x="11" y="12855"/>
                    <a:pt x="-8" y="13026"/>
                    <a:pt x="4" y="13196"/>
                  </a:cubicBezTo>
                  <a:cubicBezTo>
                    <a:pt x="17" y="13365"/>
                    <a:pt x="64" y="13533"/>
                    <a:pt x="143" y="13684"/>
                  </a:cubicBezTo>
                  <a:cubicBezTo>
                    <a:pt x="63" y="13533"/>
                    <a:pt x="17" y="13365"/>
                    <a:pt x="4" y="13196"/>
                  </a:cubicBezTo>
                  <a:cubicBezTo>
                    <a:pt x="-9" y="13026"/>
                    <a:pt x="10" y="12855"/>
                    <a:pt x="50" y="12689"/>
                  </a:cubicBezTo>
                  <a:cubicBezTo>
                    <a:pt x="131" y="12358"/>
                    <a:pt x="289" y="12051"/>
                    <a:pt x="470" y="11764"/>
                  </a:cubicBezTo>
                  <a:cubicBezTo>
                    <a:pt x="652" y="11476"/>
                    <a:pt x="846" y="11196"/>
                    <a:pt x="1066" y="10936"/>
                  </a:cubicBezTo>
                  <a:cubicBezTo>
                    <a:pt x="1177" y="10806"/>
                    <a:pt x="1291" y="10680"/>
                    <a:pt x="1410" y="10558"/>
                  </a:cubicBezTo>
                  <a:cubicBezTo>
                    <a:pt x="1440" y="10528"/>
                    <a:pt x="1470" y="10498"/>
                    <a:pt x="1502" y="10470"/>
                  </a:cubicBezTo>
                  <a:cubicBezTo>
                    <a:pt x="1534" y="10443"/>
                    <a:pt x="1569" y="10418"/>
                    <a:pt x="1605" y="10394"/>
                  </a:cubicBezTo>
                  <a:cubicBezTo>
                    <a:pt x="1674" y="10345"/>
                    <a:pt x="1748" y="10301"/>
                    <a:pt x="1816" y="10250"/>
                  </a:cubicBezTo>
                  <a:cubicBezTo>
                    <a:pt x="1883" y="10200"/>
                    <a:pt x="1945" y="10139"/>
                    <a:pt x="1993" y="10070"/>
                  </a:cubicBezTo>
                  <a:cubicBezTo>
                    <a:pt x="2043" y="10001"/>
                    <a:pt x="2079" y="9922"/>
                    <a:pt x="2093" y="9839"/>
                  </a:cubicBezTo>
                  <a:cubicBezTo>
                    <a:pt x="2100" y="9797"/>
                    <a:pt x="2102" y="9754"/>
                    <a:pt x="2098" y="9712"/>
                  </a:cubicBezTo>
                  <a:cubicBezTo>
                    <a:pt x="2094" y="9670"/>
                    <a:pt x="2085" y="9629"/>
                    <a:pt x="2072" y="9588"/>
                  </a:cubicBezTo>
                  <a:cubicBezTo>
                    <a:pt x="2047" y="9507"/>
                    <a:pt x="2009" y="9431"/>
                    <a:pt x="1971" y="9355"/>
                  </a:cubicBezTo>
                  <a:cubicBezTo>
                    <a:pt x="1932" y="9279"/>
                    <a:pt x="1891" y="9204"/>
                    <a:pt x="1860" y="9124"/>
                  </a:cubicBezTo>
                  <a:cubicBezTo>
                    <a:pt x="1829" y="9045"/>
                    <a:pt x="1807" y="8960"/>
                    <a:pt x="1820" y="8874"/>
                  </a:cubicBezTo>
                  <a:cubicBezTo>
                    <a:pt x="1825" y="8831"/>
                    <a:pt x="1839" y="8790"/>
                    <a:pt x="1861" y="8753"/>
                  </a:cubicBezTo>
                  <a:cubicBezTo>
                    <a:pt x="1883" y="8716"/>
                    <a:pt x="1912" y="8683"/>
                    <a:pt x="1946" y="8657"/>
                  </a:cubicBezTo>
                  <a:cubicBezTo>
                    <a:pt x="2013" y="8603"/>
                    <a:pt x="2093" y="8571"/>
                    <a:pt x="2169" y="8532"/>
                  </a:cubicBezTo>
                  <a:cubicBezTo>
                    <a:pt x="2244" y="8495"/>
                    <a:pt x="2317" y="8451"/>
                    <a:pt x="2382" y="8395"/>
                  </a:cubicBezTo>
                  <a:cubicBezTo>
                    <a:pt x="2446" y="8340"/>
                    <a:pt x="2502" y="8275"/>
                    <a:pt x="2547" y="8204"/>
                  </a:cubicBezTo>
                  <a:cubicBezTo>
                    <a:pt x="2637" y="8059"/>
                    <a:pt x="2686" y="7893"/>
                    <a:pt x="2705" y="7724"/>
                  </a:cubicBezTo>
                  <a:cubicBezTo>
                    <a:pt x="2725" y="7555"/>
                    <a:pt x="2719" y="7384"/>
                    <a:pt x="2706" y="7216"/>
                  </a:cubicBezTo>
                  <a:cubicBezTo>
                    <a:pt x="2698" y="7131"/>
                    <a:pt x="2689" y="7046"/>
                    <a:pt x="2680" y="6961"/>
                  </a:cubicBezTo>
                  <a:cubicBezTo>
                    <a:pt x="2670" y="6877"/>
                    <a:pt x="2661" y="6792"/>
                    <a:pt x="2649" y="6708"/>
                  </a:cubicBezTo>
                  <a:cubicBezTo>
                    <a:pt x="2627" y="6540"/>
                    <a:pt x="2597" y="6372"/>
                    <a:pt x="2577" y="6203"/>
                  </a:cubicBezTo>
                  <a:cubicBezTo>
                    <a:pt x="2557" y="6034"/>
                    <a:pt x="2546" y="5863"/>
                    <a:pt x="2550" y="5693"/>
                  </a:cubicBezTo>
                  <a:cubicBezTo>
                    <a:pt x="2555" y="5523"/>
                    <a:pt x="2576" y="5353"/>
                    <a:pt x="2616" y="5187"/>
                  </a:cubicBezTo>
                  <a:cubicBezTo>
                    <a:pt x="2658" y="5023"/>
                    <a:pt x="2721" y="4859"/>
                    <a:pt x="2827" y="4724"/>
                  </a:cubicBezTo>
                  <a:cubicBezTo>
                    <a:pt x="2929" y="4588"/>
                    <a:pt x="3055" y="4472"/>
                    <a:pt x="3186" y="4363"/>
                  </a:cubicBezTo>
                  <a:cubicBezTo>
                    <a:pt x="3317" y="4254"/>
                    <a:pt x="3454" y="4153"/>
                    <a:pt x="3581" y="4040"/>
                  </a:cubicBezTo>
                  <a:cubicBezTo>
                    <a:pt x="3645" y="3984"/>
                    <a:pt x="3707" y="3926"/>
                    <a:pt x="3766" y="3863"/>
                  </a:cubicBezTo>
                  <a:cubicBezTo>
                    <a:pt x="3795" y="3833"/>
                    <a:pt x="3823" y="3801"/>
                    <a:pt x="3851" y="3770"/>
                  </a:cubicBezTo>
                  <a:cubicBezTo>
                    <a:pt x="3879" y="3737"/>
                    <a:pt x="3907" y="3705"/>
                    <a:pt x="3933" y="3671"/>
                  </a:cubicBezTo>
                  <a:cubicBezTo>
                    <a:pt x="3987" y="3606"/>
                    <a:pt x="4035" y="3535"/>
                    <a:pt x="4081" y="3463"/>
                  </a:cubicBezTo>
                  <a:cubicBezTo>
                    <a:pt x="4124" y="3391"/>
                    <a:pt x="4166" y="3317"/>
                    <a:pt x="4200" y="3239"/>
                  </a:cubicBezTo>
                  <a:cubicBezTo>
                    <a:pt x="4234" y="3161"/>
                    <a:pt x="4264" y="3081"/>
                    <a:pt x="4285" y="2999"/>
                  </a:cubicBezTo>
                  <a:cubicBezTo>
                    <a:pt x="4297" y="2959"/>
                    <a:pt x="4304" y="2917"/>
                    <a:pt x="4313" y="2875"/>
                  </a:cubicBezTo>
                  <a:cubicBezTo>
                    <a:pt x="4317" y="2854"/>
                    <a:pt x="4320" y="2833"/>
                    <a:pt x="4323" y="2812"/>
                  </a:cubicBezTo>
                  <a:cubicBezTo>
                    <a:pt x="4325" y="2791"/>
                    <a:pt x="4329" y="2770"/>
                    <a:pt x="4330" y="2749"/>
                  </a:cubicBezTo>
                  <a:cubicBezTo>
                    <a:pt x="4343" y="2580"/>
                    <a:pt x="4340" y="2406"/>
                    <a:pt x="4283" y="2245"/>
                  </a:cubicBezTo>
                  <a:cubicBezTo>
                    <a:pt x="4256" y="2165"/>
                    <a:pt x="4210" y="2092"/>
                    <a:pt x="4156" y="2026"/>
                  </a:cubicBezTo>
                  <a:cubicBezTo>
                    <a:pt x="4103" y="1959"/>
                    <a:pt x="4044" y="1898"/>
                    <a:pt x="3982" y="1840"/>
                  </a:cubicBezTo>
                  <a:cubicBezTo>
                    <a:pt x="3919" y="1782"/>
                    <a:pt x="3854" y="1728"/>
                    <a:pt x="3785" y="1678"/>
                  </a:cubicBezTo>
                  <a:cubicBezTo>
                    <a:pt x="3715" y="1629"/>
                    <a:pt x="3642" y="1585"/>
                    <a:pt x="3571" y="1539"/>
                  </a:cubicBezTo>
                  <a:cubicBezTo>
                    <a:pt x="3428" y="1447"/>
                    <a:pt x="3286" y="1354"/>
                    <a:pt x="3151" y="1250"/>
                  </a:cubicBezTo>
                  <a:cubicBezTo>
                    <a:pt x="3015" y="1147"/>
                    <a:pt x="2889" y="1031"/>
                    <a:pt x="2777" y="903"/>
                  </a:cubicBezTo>
                  <a:cubicBezTo>
                    <a:pt x="2665" y="775"/>
                    <a:pt x="2567" y="635"/>
                    <a:pt x="2491" y="482"/>
                  </a:cubicBezTo>
                  <a:cubicBezTo>
                    <a:pt x="2415" y="329"/>
                    <a:pt x="2361" y="167"/>
                    <a:pt x="232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3747600" y="234000"/>
              <a:ext cx="1459080" cy="4898520"/>
            </a:xfrm>
            <a:custGeom>
              <a:rect b="b" l="l" r="r" t="t"/>
              <a:pathLst>
                <a:path extrusionOk="0" h="13607" w="4053">
                  <a:moveTo>
                    <a:pt x="1998" y="0"/>
                  </a:moveTo>
                  <a:cubicBezTo>
                    <a:pt x="2025" y="166"/>
                    <a:pt x="2066" y="329"/>
                    <a:pt x="2128" y="485"/>
                  </a:cubicBezTo>
                  <a:cubicBezTo>
                    <a:pt x="2190" y="641"/>
                    <a:pt x="2274" y="786"/>
                    <a:pt x="2376" y="920"/>
                  </a:cubicBezTo>
                  <a:cubicBezTo>
                    <a:pt x="2477" y="1054"/>
                    <a:pt x="2594" y="1175"/>
                    <a:pt x="2723" y="1282"/>
                  </a:cubicBezTo>
                  <a:cubicBezTo>
                    <a:pt x="2851" y="1389"/>
                    <a:pt x="2990" y="1483"/>
                    <a:pt x="3132" y="1572"/>
                  </a:cubicBezTo>
                  <a:cubicBezTo>
                    <a:pt x="3203" y="1616"/>
                    <a:pt x="3275" y="1659"/>
                    <a:pt x="3348" y="1702"/>
                  </a:cubicBezTo>
                  <a:cubicBezTo>
                    <a:pt x="3383" y="1723"/>
                    <a:pt x="3420" y="1744"/>
                    <a:pt x="3455" y="1766"/>
                  </a:cubicBezTo>
                  <a:cubicBezTo>
                    <a:pt x="3490" y="1789"/>
                    <a:pt x="3525" y="1812"/>
                    <a:pt x="3558" y="1838"/>
                  </a:cubicBezTo>
                  <a:cubicBezTo>
                    <a:pt x="3625" y="1889"/>
                    <a:pt x="3688" y="1944"/>
                    <a:pt x="3748" y="2003"/>
                  </a:cubicBezTo>
                  <a:cubicBezTo>
                    <a:pt x="3807" y="2062"/>
                    <a:pt x="3864" y="2124"/>
                    <a:pt x="3912" y="2193"/>
                  </a:cubicBezTo>
                  <a:cubicBezTo>
                    <a:pt x="3937" y="2227"/>
                    <a:pt x="3957" y="2264"/>
                    <a:pt x="3975" y="2302"/>
                  </a:cubicBezTo>
                  <a:cubicBezTo>
                    <a:pt x="3992" y="2340"/>
                    <a:pt x="4007" y="2379"/>
                    <a:pt x="4017" y="2420"/>
                  </a:cubicBezTo>
                  <a:cubicBezTo>
                    <a:pt x="4039" y="2501"/>
                    <a:pt x="4050" y="2584"/>
                    <a:pt x="4053" y="2668"/>
                  </a:cubicBezTo>
                  <a:cubicBezTo>
                    <a:pt x="4057" y="2836"/>
                    <a:pt x="4035" y="3005"/>
                    <a:pt x="3984" y="3164"/>
                  </a:cubicBezTo>
                  <a:cubicBezTo>
                    <a:pt x="3960" y="3244"/>
                    <a:pt x="3927" y="3322"/>
                    <a:pt x="3891" y="3398"/>
                  </a:cubicBezTo>
                  <a:cubicBezTo>
                    <a:pt x="3852" y="3472"/>
                    <a:pt x="3811" y="3545"/>
                    <a:pt x="3762" y="3614"/>
                  </a:cubicBezTo>
                  <a:cubicBezTo>
                    <a:pt x="3669" y="3753"/>
                    <a:pt x="3557" y="3879"/>
                    <a:pt x="3439" y="3998"/>
                  </a:cubicBezTo>
                  <a:cubicBezTo>
                    <a:pt x="3201" y="4235"/>
                    <a:pt x="2912" y="4412"/>
                    <a:pt x="2670" y="4644"/>
                  </a:cubicBezTo>
                  <a:cubicBezTo>
                    <a:pt x="2610" y="4703"/>
                    <a:pt x="2553" y="4764"/>
                    <a:pt x="2503" y="4830"/>
                  </a:cubicBezTo>
                  <a:cubicBezTo>
                    <a:pt x="2452" y="4896"/>
                    <a:pt x="2409" y="4969"/>
                    <a:pt x="2374" y="5045"/>
                  </a:cubicBezTo>
                  <a:cubicBezTo>
                    <a:pt x="2304" y="5196"/>
                    <a:pt x="2261" y="5359"/>
                    <a:pt x="2234" y="5524"/>
                  </a:cubicBezTo>
                  <a:cubicBezTo>
                    <a:pt x="2207" y="5690"/>
                    <a:pt x="2202" y="5858"/>
                    <a:pt x="2206" y="6025"/>
                  </a:cubicBezTo>
                  <a:cubicBezTo>
                    <a:pt x="2209" y="6192"/>
                    <a:pt x="2223" y="6358"/>
                    <a:pt x="2239" y="6526"/>
                  </a:cubicBezTo>
                  <a:cubicBezTo>
                    <a:pt x="2247" y="6609"/>
                    <a:pt x="2255" y="6692"/>
                    <a:pt x="2261" y="6775"/>
                  </a:cubicBezTo>
                  <a:lnTo>
                    <a:pt x="2281" y="7026"/>
                  </a:lnTo>
                  <a:cubicBezTo>
                    <a:pt x="2294" y="7193"/>
                    <a:pt x="2306" y="7360"/>
                    <a:pt x="2300" y="7528"/>
                  </a:cubicBezTo>
                  <a:cubicBezTo>
                    <a:pt x="2294" y="7695"/>
                    <a:pt x="2272" y="7864"/>
                    <a:pt x="2215" y="8023"/>
                  </a:cubicBezTo>
                  <a:cubicBezTo>
                    <a:pt x="2160" y="8181"/>
                    <a:pt x="2062" y="8325"/>
                    <a:pt x="1930" y="8430"/>
                  </a:cubicBezTo>
                  <a:cubicBezTo>
                    <a:pt x="1865" y="8484"/>
                    <a:pt x="1790" y="8523"/>
                    <a:pt x="1718" y="8566"/>
                  </a:cubicBezTo>
                  <a:cubicBezTo>
                    <a:pt x="1647" y="8608"/>
                    <a:pt x="1577" y="8661"/>
                    <a:pt x="1541" y="8736"/>
                  </a:cubicBezTo>
                  <a:cubicBezTo>
                    <a:pt x="1533" y="8755"/>
                    <a:pt x="1523" y="8774"/>
                    <a:pt x="1520" y="8795"/>
                  </a:cubicBezTo>
                  <a:cubicBezTo>
                    <a:pt x="1515" y="8815"/>
                    <a:pt x="1509" y="8834"/>
                    <a:pt x="1509" y="8855"/>
                  </a:cubicBezTo>
                  <a:lnTo>
                    <a:pt x="1508" y="8887"/>
                  </a:lnTo>
                  <a:lnTo>
                    <a:pt x="1511" y="8918"/>
                  </a:lnTo>
                  <a:cubicBezTo>
                    <a:pt x="1512" y="8939"/>
                    <a:pt x="1517" y="8959"/>
                    <a:pt x="1521" y="8979"/>
                  </a:cubicBezTo>
                  <a:cubicBezTo>
                    <a:pt x="1541" y="9061"/>
                    <a:pt x="1578" y="9136"/>
                    <a:pt x="1618" y="9209"/>
                  </a:cubicBezTo>
                  <a:cubicBezTo>
                    <a:pt x="1657" y="9283"/>
                    <a:pt x="1700" y="9355"/>
                    <a:pt x="1738" y="9431"/>
                  </a:cubicBezTo>
                  <a:cubicBezTo>
                    <a:pt x="1774" y="9506"/>
                    <a:pt x="1807" y="9584"/>
                    <a:pt x="1819" y="9668"/>
                  </a:cubicBezTo>
                  <a:cubicBezTo>
                    <a:pt x="1831" y="9751"/>
                    <a:pt x="1819" y="9837"/>
                    <a:pt x="1790" y="9916"/>
                  </a:cubicBezTo>
                  <a:cubicBezTo>
                    <a:pt x="1760" y="9994"/>
                    <a:pt x="1712" y="10065"/>
                    <a:pt x="1655" y="10127"/>
                  </a:cubicBezTo>
                  <a:cubicBezTo>
                    <a:pt x="1597" y="10187"/>
                    <a:pt x="1528" y="10237"/>
                    <a:pt x="1462" y="10288"/>
                  </a:cubicBezTo>
                  <a:cubicBezTo>
                    <a:pt x="1395" y="10338"/>
                    <a:pt x="1331" y="10393"/>
                    <a:pt x="1279" y="10459"/>
                  </a:cubicBezTo>
                  <a:cubicBezTo>
                    <a:pt x="1174" y="10589"/>
                    <a:pt x="1071" y="10721"/>
                    <a:pt x="971" y="10855"/>
                  </a:cubicBezTo>
                  <a:cubicBezTo>
                    <a:pt x="871" y="10990"/>
                    <a:pt x="780" y="11130"/>
                    <a:pt x="692" y="11272"/>
                  </a:cubicBezTo>
                  <a:cubicBezTo>
                    <a:pt x="603" y="11414"/>
                    <a:pt x="518" y="11559"/>
                    <a:pt x="433" y="11704"/>
                  </a:cubicBezTo>
                  <a:cubicBezTo>
                    <a:pt x="267" y="11993"/>
                    <a:pt x="120" y="12299"/>
                    <a:pt x="46" y="12626"/>
                  </a:cubicBezTo>
                  <a:cubicBezTo>
                    <a:pt x="9" y="12789"/>
                    <a:pt x="-8" y="12957"/>
                    <a:pt x="5" y="13125"/>
                  </a:cubicBezTo>
                  <a:cubicBezTo>
                    <a:pt x="18" y="13292"/>
                    <a:pt x="62" y="13457"/>
                    <a:pt x="136" y="13607"/>
                  </a:cubicBezTo>
                  <a:cubicBezTo>
                    <a:pt x="62" y="13457"/>
                    <a:pt x="17" y="13292"/>
                    <a:pt x="4" y="13125"/>
                  </a:cubicBezTo>
                  <a:cubicBezTo>
                    <a:pt x="-9" y="12957"/>
                    <a:pt x="8" y="12789"/>
                    <a:pt x="45" y="12626"/>
                  </a:cubicBezTo>
                  <a:cubicBezTo>
                    <a:pt x="119" y="12298"/>
                    <a:pt x="265" y="11992"/>
                    <a:pt x="432" y="11702"/>
                  </a:cubicBezTo>
                  <a:cubicBezTo>
                    <a:pt x="516" y="11557"/>
                    <a:pt x="601" y="11414"/>
                    <a:pt x="689" y="11271"/>
                  </a:cubicBezTo>
                  <a:cubicBezTo>
                    <a:pt x="777" y="11128"/>
                    <a:pt x="869" y="10988"/>
                    <a:pt x="968" y="10853"/>
                  </a:cubicBezTo>
                  <a:cubicBezTo>
                    <a:pt x="1067" y="10718"/>
                    <a:pt x="1171" y="10586"/>
                    <a:pt x="1277" y="10456"/>
                  </a:cubicBezTo>
                  <a:cubicBezTo>
                    <a:pt x="1328" y="10389"/>
                    <a:pt x="1392" y="10334"/>
                    <a:pt x="1459" y="10284"/>
                  </a:cubicBezTo>
                  <a:cubicBezTo>
                    <a:pt x="1525" y="10233"/>
                    <a:pt x="1594" y="10184"/>
                    <a:pt x="1651" y="10124"/>
                  </a:cubicBezTo>
                  <a:cubicBezTo>
                    <a:pt x="1709" y="10063"/>
                    <a:pt x="1756" y="9992"/>
                    <a:pt x="1785" y="9914"/>
                  </a:cubicBezTo>
                  <a:cubicBezTo>
                    <a:pt x="1815" y="9836"/>
                    <a:pt x="1826" y="9751"/>
                    <a:pt x="1814" y="9668"/>
                  </a:cubicBezTo>
                  <a:cubicBezTo>
                    <a:pt x="1803" y="9586"/>
                    <a:pt x="1769" y="9507"/>
                    <a:pt x="1733" y="9433"/>
                  </a:cubicBezTo>
                  <a:cubicBezTo>
                    <a:pt x="1695" y="9358"/>
                    <a:pt x="1652" y="9286"/>
                    <a:pt x="1613" y="9212"/>
                  </a:cubicBezTo>
                  <a:cubicBezTo>
                    <a:pt x="1573" y="9138"/>
                    <a:pt x="1535" y="9062"/>
                    <a:pt x="1516" y="8981"/>
                  </a:cubicBezTo>
                  <a:cubicBezTo>
                    <a:pt x="1511" y="8960"/>
                    <a:pt x="1505" y="8939"/>
                    <a:pt x="1504" y="8918"/>
                  </a:cubicBezTo>
                  <a:lnTo>
                    <a:pt x="1502" y="8887"/>
                  </a:lnTo>
                  <a:lnTo>
                    <a:pt x="1504" y="8855"/>
                  </a:lnTo>
                  <a:cubicBezTo>
                    <a:pt x="1504" y="8834"/>
                    <a:pt x="1509" y="8813"/>
                    <a:pt x="1514" y="8793"/>
                  </a:cubicBezTo>
                  <a:cubicBezTo>
                    <a:pt x="1517" y="8772"/>
                    <a:pt x="1526" y="8753"/>
                    <a:pt x="1535" y="8733"/>
                  </a:cubicBezTo>
                  <a:cubicBezTo>
                    <a:pt x="1572" y="8656"/>
                    <a:pt x="1643" y="8603"/>
                    <a:pt x="1714" y="8561"/>
                  </a:cubicBezTo>
                  <a:cubicBezTo>
                    <a:pt x="1786" y="8517"/>
                    <a:pt x="1861" y="8478"/>
                    <a:pt x="1925" y="8425"/>
                  </a:cubicBezTo>
                  <a:cubicBezTo>
                    <a:pt x="2056" y="8321"/>
                    <a:pt x="2153" y="8178"/>
                    <a:pt x="2208" y="8020"/>
                  </a:cubicBezTo>
                  <a:cubicBezTo>
                    <a:pt x="2265" y="7863"/>
                    <a:pt x="2287" y="7695"/>
                    <a:pt x="2292" y="7528"/>
                  </a:cubicBezTo>
                  <a:cubicBezTo>
                    <a:pt x="2298" y="7361"/>
                    <a:pt x="2286" y="7194"/>
                    <a:pt x="2272" y="7027"/>
                  </a:cubicBezTo>
                  <a:lnTo>
                    <a:pt x="2252" y="6776"/>
                  </a:lnTo>
                  <a:cubicBezTo>
                    <a:pt x="2246" y="6693"/>
                    <a:pt x="2238" y="6610"/>
                    <a:pt x="2230" y="6527"/>
                  </a:cubicBezTo>
                  <a:cubicBezTo>
                    <a:pt x="2215" y="6359"/>
                    <a:pt x="2200" y="6192"/>
                    <a:pt x="2198" y="6025"/>
                  </a:cubicBezTo>
                  <a:cubicBezTo>
                    <a:pt x="2194" y="5857"/>
                    <a:pt x="2199" y="5689"/>
                    <a:pt x="2227" y="5523"/>
                  </a:cubicBezTo>
                  <a:cubicBezTo>
                    <a:pt x="2253" y="5358"/>
                    <a:pt x="2297" y="5194"/>
                    <a:pt x="2368" y="5042"/>
                  </a:cubicBezTo>
                  <a:cubicBezTo>
                    <a:pt x="2404" y="4966"/>
                    <a:pt x="2446" y="4892"/>
                    <a:pt x="2497" y="4826"/>
                  </a:cubicBezTo>
                  <a:cubicBezTo>
                    <a:pt x="2548" y="4759"/>
                    <a:pt x="2605" y="4698"/>
                    <a:pt x="2666" y="4640"/>
                  </a:cubicBezTo>
                  <a:cubicBezTo>
                    <a:pt x="2908" y="4407"/>
                    <a:pt x="3197" y="4230"/>
                    <a:pt x="3435" y="3994"/>
                  </a:cubicBezTo>
                  <a:cubicBezTo>
                    <a:pt x="3553" y="3875"/>
                    <a:pt x="3665" y="3750"/>
                    <a:pt x="3758" y="3611"/>
                  </a:cubicBezTo>
                  <a:cubicBezTo>
                    <a:pt x="3807" y="3543"/>
                    <a:pt x="3848" y="3470"/>
                    <a:pt x="3886" y="3396"/>
                  </a:cubicBezTo>
                  <a:cubicBezTo>
                    <a:pt x="3922" y="3320"/>
                    <a:pt x="3955" y="3243"/>
                    <a:pt x="3980" y="3163"/>
                  </a:cubicBezTo>
                  <a:cubicBezTo>
                    <a:pt x="4031" y="3004"/>
                    <a:pt x="4053" y="2836"/>
                    <a:pt x="4049" y="2668"/>
                  </a:cubicBezTo>
                  <a:cubicBezTo>
                    <a:pt x="4046" y="2585"/>
                    <a:pt x="4036" y="2501"/>
                    <a:pt x="4014" y="2421"/>
                  </a:cubicBezTo>
                  <a:cubicBezTo>
                    <a:pt x="4004" y="2380"/>
                    <a:pt x="3989" y="2341"/>
                    <a:pt x="3972" y="2303"/>
                  </a:cubicBezTo>
                  <a:cubicBezTo>
                    <a:pt x="3954" y="2265"/>
                    <a:pt x="3933" y="2229"/>
                    <a:pt x="3909" y="2195"/>
                  </a:cubicBezTo>
                  <a:cubicBezTo>
                    <a:pt x="3862" y="2126"/>
                    <a:pt x="3805" y="2063"/>
                    <a:pt x="3746" y="2005"/>
                  </a:cubicBezTo>
                  <a:cubicBezTo>
                    <a:pt x="3686" y="1946"/>
                    <a:pt x="3623" y="1891"/>
                    <a:pt x="3556" y="1841"/>
                  </a:cubicBezTo>
                  <a:cubicBezTo>
                    <a:pt x="3523" y="1815"/>
                    <a:pt x="3489" y="1791"/>
                    <a:pt x="3454" y="1768"/>
                  </a:cubicBezTo>
                  <a:cubicBezTo>
                    <a:pt x="3418" y="1746"/>
                    <a:pt x="3382" y="1725"/>
                    <a:pt x="3346" y="1703"/>
                  </a:cubicBezTo>
                  <a:cubicBezTo>
                    <a:pt x="3274" y="1660"/>
                    <a:pt x="3202" y="1618"/>
                    <a:pt x="3131" y="1574"/>
                  </a:cubicBezTo>
                  <a:cubicBezTo>
                    <a:pt x="2989" y="1485"/>
                    <a:pt x="2850" y="1391"/>
                    <a:pt x="2722" y="1283"/>
                  </a:cubicBezTo>
                  <a:cubicBezTo>
                    <a:pt x="2593" y="1176"/>
                    <a:pt x="2476" y="1055"/>
                    <a:pt x="2375" y="920"/>
                  </a:cubicBezTo>
                  <a:cubicBezTo>
                    <a:pt x="2273" y="787"/>
                    <a:pt x="2189" y="641"/>
                    <a:pt x="2128" y="485"/>
                  </a:cubicBezTo>
                  <a:cubicBezTo>
                    <a:pt x="2065" y="329"/>
                    <a:pt x="2025" y="166"/>
                    <a:pt x="199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3857040" y="245160"/>
              <a:ext cx="1355400" cy="4870440"/>
            </a:xfrm>
            <a:custGeom>
              <a:rect b="b" l="l" r="r" t="t"/>
              <a:pathLst>
                <a:path extrusionOk="0" h="13529" w="3765">
                  <a:moveTo>
                    <a:pt x="1671" y="0"/>
                  </a:moveTo>
                  <a:cubicBezTo>
                    <a:pt x="1688" y="164"/>
                    <a:pt x="1718" y="327"/>
                    <a:pt x="1768" y="485"/>
                  </a:cubicBezTo>
                  <a:cubicBezTo>
                    <a:pt x="1818" y="642"/>
                    <a:pt x="1888" y="793"/>
                    <a:pt x="1978" y="931"/>
                  </a:cubicBezTo>
                  <a:cubicBezTo>
                    <a:pt x="2068" y="1070"/>
                    <a:pt x="2175" y="1197"/>
                    <a:pt x="2297" y="1309"/>
                  </a:cubicBezTo>
                  <a:cubicBezTo>
                    <a:pt x="2417" y="1423"/>
                    <a:pt x="2551" y="1520"/>
                    <a:pt x="2690" y="1608"/>
                  </a:cubicBezTo>
                  <a:cubicBezTo>
                    <a:pt x="2830" y="1697"/>
                    <a:pt x="2975" y="1776"/>
                    <a:pt x="3119" y="1857"/>
                  </a:cubicBezTo>
                  <a:cubicBezTo>
                    <a:pt x="3192" y="1897"/>
                    <a:pt x="3260" y="1945"/>
                    <a:pt x="3323" y="1997"/>
                  </a:cubicBezTo>
                  <a:cubicBezTo>
                    <a:pt x="3388" y="2049"/>
                    <a:pt x="3449" y="2104"/>
                    <a:pt x="3506" y="2164"/>
                  </a:cubicBezTo>
                  <a:cubicBezTo>
                    <a:pt x="3562" y="2225"/>
                    <a:pt x="3615" y="2289"/>
                    <a:pt x="3658" y="2360"/>
                  </a:cubicBezTo>
                  <a:cubicBezTo>
                    <a:pt x="3699" y="2432"/>
                    <a:pt x="3726" y="2511"/>
                    <a:pt x="3743" y="2592"/>
                  </a:cubicBezTo>
                  <a:cubicBezTo>
                    <a:pt x="3760" y="2674"/>
                    <a:pt x="3767" y="2756"/>
                    <a:pt x="3764" y="2839"/>
                  </a:cubicBezTo>
                  <a:cubicBezTo>
                    <a:pt x="3764" y="2922"/>
                    <a:pt x="3755" y="3004"/>
                    <a:pt x="3742" y="3086"/>
                  </a:cubicBezTo>
                  <a:cubicBezTo>
                    <a:pt x="3727" y="3167"/>
                    <a:pt x="3704" y="3247"/>
                    <a:pt x="3676" y="3325"/>
                  </a:cubicBezTo>
                  <a:cubicBezTo>
                    <a:pt x="3646" y="3402"/>
                    <a:pt x="3614" y="3478"/>
                    <a:pt x="3573" y="3550"/>
                  </a:cubicBezTo>
                  <a:cubicBezTo>
                    <a:pt x="3494" y="3696"/>
                    <a:pt x="3391" y="3827"/>
                    <a:pt x="3281" y="3949"/>
                  </a:cubicBezTo>
                  <a:cubicBezTo>
                    <a:pt x="3169" y="4072"/>
                    <a:pt x="3046" y="4184"/>
                    <a:pt x="2916" y="4285"/>
                  </a:cubicBezTo>
                  <a:cubicBezTo>
                    <a:pt x="2787" y="4388"/>
                    <a:pt x="2653" y="4485"/>
                    <a:pt x="2524" y="4588"/>
                  </a:cubicBezTo>
                  <a:cubicBezTo>
                    <a:pt x="2395" y="4691"/>
                    <a:pt x="2270" y="4801"/>
                    <a:pt x="2169" y="4931"/>
                  </a:cubicBezTo>
                  <a:cubicBezTo>
                    <a:pt x="2068" y="5062"/>
                    <a:pt x="1996" y="5213"/>
                    <a:pt x="1945" y="5369"/>
                  </a:cubicBezTo>
                  <a:cubicBezTo>
                    <a:pt x="1894" y="5525"/>
                    <a:pt x="1864" y="5689"/>
                    <a:pt x="1852" y="5853"/>
                  </a:cubicBezTo>
                  <a:cubicBezTo>
                    <a:pt x="1839" y="6017"/>
                    <a:pt x="1835" y="6183"/>
                    <a:pt x="1838" y="6348"/>
                  </a:cubicBezTo>
                  <a:cubicBezTo>
                    <a:pt x="1841" y="6513"/>
                    <a:pt x="1849" y="6678"/>
                    <a:pt x="1854" y="6843"/>
                  </a:cubicBezTo>
                  <a:cubicBezTo>
                    <a:pt x="1860" y="7008"/>
                    <a:pt x="1873" y="7173"/>
                    <a:pt x="1876" y="7338"/>
                  </a:cubicBezTo>
                  <a:cubicBezTo>
                    <a:pt x="1877" y="7504"/>
                    <a:pt x="1870" y="7669"/>
                    <a:pt x="1838" y="7832"/>
                  </a:cubicBezTo>
                  <a:cubicBezTo>
                    <a:pt x="1807" y="7994"/>
                    <a:pt x="1748" y="8154"/>
                    <a:pt x="1650" y="8288"/>
                  </a:cubicBezTo>
                  <a:cubicBezTo>
                    <a:pt x="1600" y="8354"/>
                    <a:pt x="1541" y="8413"/>
                    <a:pt x="1473" y="8462"/>
                  </a:cubicBezTo>
                  <a:lnTo>
                    <a:pt x="1373" y="8536"/>
                  </a:lnTo>
                  <a:cubicBezTo>
                    <a:pt x="1340" y="8560"/>
                    <a:pt x="1308" y="8585"/>
                    <a:pt x="1280" y="8615"/>
                  </a:cubicBezTo>
                  <a:cubicBezTo>
                    <a:pt x="1251" y="8645"/>
                    <a:pt x="1229" y="8680"/>
                    <a:pt x="1213" y="8718"/>
                  </a:cubicBezTo>
                  <a:cubicBezTo>
                    <a:pt x="1206" y="8736"/>
                    <a:pt x="1200" y="8757"/>
                    <a:pt x="1197" y="8777"/>
                  </a:cubicBezTo>
                  <a:lnTo>
                    <a:pt x="1193" y="8807"/>
                  </a:lnTo>
                  <a:cubicBezTo>
                    <a:pt x="1192" y="8817"/>
                    <a:pt x="1192" y="8828"/>
                    <a:pt x="1192" y="8837"/>
                  </a:cubicBezTo>
                  <a:cubicBezTo>
                    <a:pt x="1193" y="8920"/>
                    <a:pt x="1222" y="8999"/>
                    <a:pt x="1259" y="9072"/>
                  </a:cubicBezTo>
                  <a:cubicBezTo>
                    <a:pt x="1331" y="9220"/>
                    <a:pt x="1435" y="9353"/>
                    <a:pt x="1499" y="9506"/>
                  </a:cubicBezTo>
                  <a:cubicBezTo>
                    <a:pt x="1530" y="9582"/>
                    <a:pt x="1549" y="9665"/>
                    <a:pt x="1543" y="9748"/>
                  </a:cubicBezTo>
                  <a:cubicBezTo>
                    <a:pt x="1537" y="9832"/>
                    <a:pt x="1511" y="9912"/>
                    <a:pt x="1469" y="9984"/>
                  </a:cubicBezTo>
                  <a:cubicBezTo>
                    <a:pt x="1428" y="10056"/>
                    <a:pt x="1370" y="10117"/>
                    <a:pt x="1308" y="10172"/>
                  </a:cubicBezTo>
                  <a:cubicBezTo>
                    <a:pt x="1247" y="10227"/>
                    <a:pt x="1184" y="10282"/>
                    <a:pt x="1139" y="10351"/>
                  </a:cubicBezTo>
                  <a:lnTo>
                    <a:pt x="873" y="10770"/>
                  </a:lnTo>
                  <a:cubicBezTo>
                    <a:pt x="785" y="10909"/>
                    <a:pt x="707" y="11055"/>
                    <a:pt x="629" y="11200"/>
                  </a:cubicBezTo>
                  <a:lnTo>
                    <a:pt x="398" y="11639"/>
                  </a:lnTo>
                  <a:cubicBezTo>
                    <a:pt x="243" y="11930"/>
                    <a:pt x="108" y="12235"/>
                    <a:pt x="40" y="12560"/>
                  </a:cubicBezTo>
                  <a:cubicBezTo>
                    <a:pt x="7" y="12721"/>
                    <a:pt x="-8" y="12887"/>
                    <a:pt x="5" y="13052"/>
                  </a:cubicBezTo>
                  <a:cubicBezTo>
                    <a:pt x="17" y="13216"/>
                    <a:pt x="58" y="13379"/>
                    <a:pt x="129" y="13529"/>
                  </a:cubicBezTo>
                  <a:cubicBezTo>
                    <a:pt x="58" y="13379"/>
                    <a:pt x="17" y="13216"/>
                    <a:pt x="4" y="13052"/>
                  </a:cubicBezTo>
                  <a:cubicBezTo>
                    <a:pt x="-9" y="12887"/>
                    <a:pt x="7" y="12720"/>
                    <a:pt x="40" y="12559"/>
                  </a:cubicBezTo>
                  <a:cubicBezTo>
                    <a:pt x="107" y="12235"/>
                    <a:pt x="242" y="11929"/>
                    <a:pt x="396" y="11637"/>
                  </a:cubicBezTo>
                  <a:lnTo>
                    <a:pt x="627" y="11199"/>
                  </a:lnTo>
                  <a:cubicBezTo>
                    <a:pt x="704" y="11053"/>
                    <a:pt x="782" y="10908"/>
                    <a:pt x="871" y="10768"/>
                  </a:cubicBezTo>
                  <a:lnTo>
                    <a:pt x="1135" y="10349"/>
                  </a:lnTo>
                  <a:cubicBezTo>
                    <a:pt x="1181" y="10279"/>
                    <a:pt x="1244" y="10224"/>
                    <a:pt x="1305" y="10169"/>
                  </a:cubicBezTo>
                  <a:cubicBezTo>
                    <a:pt x="1367" y="10114"/>
                    <a:pt x="1424" y="10054"/>
                    <a:pt x="1465" y="9982"/>
                  </a:cubicBezTo>
                  <a:cubicBezTo>
                    <a:pt x="1507" y="9911"/>
                    <a:pt x="1533" y="9830"/>
                    <a:pt x="1538" y="9748"/>
                  </a:cubicBezTo>
                  <a:cubicBezTo>
                    <a:pt x="1544" y="9666"/>
                    <a:pt x="1525" y="9584"/>
                    <a:pt x="1494" y="9508"/>
                  </a:cubicBezTo>
                  <a:cubicBezTo>
                    <a:pt x="1430" y="9355"/>
                    <a:pt x="1327" y="9223"/>
                    <a:pt x="1253" y="9076"/>
                  </a:cubicBezTo>
                  <a:cubicBezTo>
                    <a:pt x="1217" y="9001"/>
                    <a:pt x="1188" y="8921"/>
                    <a:pt x="1187" y="8837"/>
                  </a:cubicBezTo>
                  <a:cubicBezTo>
                    <a:pt x="1187" y="8828"/>
                    <a:pt x="1186" y="8817"/>
                    <a:pt x="1187" y="8807"/>
                  </a:cubicBezTo>
                  <a:lnTo>
                    <a:pt x="1192" y="8776"/>
                  </a:lnTo>
                  <a:cubicBezTo>
                    <a:pt x="1194" y="8755"/>
                    <a:pt x="1200" y="8735"/>
                    <a:pt x="1208" y="8715"/>
                  </a:cubicBezTo>
                  <a:cubicBezTo>
                    <a:pt x="1223" y="8677"/>
                    <a:pt x="1247" y="8641"/>
                    <a:pt x="1275" y="8611"/>
                  </a:cubicBezTo>
                  <a:cubicBezTo>
                    <a:pt x="1304" y="8580"/>
                    <a:pt x="1336" y="8555"/>
                    <a:pt x="1370" y="8530"/>
                  </a:cubicBezTo>
                  <a:lnTo>
                    <a:pt x="1469" y="8457"/>
                  </a:lnTo>
                  <a:cubicBezTo>
                    <a:pt x="1536" y="8408"/>
                    <a:pt x="1595" y="8349"/>
                    <a:pt x="1644" y="8284"/>
                  </a:cubicBezTo>
                  <a:cubicBezTo>
                    <a:pt x="1742" y="8151"/>
                    <a:pt x="1800" y="7992"/>
                    <a:pt x="1831" y="7831"/>
                  </a:cubicBezTo>
                  <a:cubicBezTo>
                    <a:pt x="1862" y="7669"/>
                    <a:pt x="1870" y="7503"/>
                    <a:pt x="1868" y="7338"/>
                  </a:cubicBezTo>
                  <a:cubicBezTo>
                    <a:pt x="1865" y="7173"/>
                    <a:pt x="1852" y="7008"/>
                    <a:pt x="1846" y="6844"/>
                  </a:cubicBezTo>
                  <a:cubicBezTo>
                    <a:pt x="1840" y="6678"/>
                    <a:pt x="1832" y="6513"/>
                    <a:pt x="1829" y="6348"/>
                  </a:cubicBezTo>
                  <a:cubicBezTo>
                    <a:pt x="1826" y="6183"/>
                    <a:pt x="1830" y="6017"/>
                    <a:pt x="1843" y="5853"/>
                  </a:cubicBezTo>
                  <a:cubicBezTo>
                    <a:pt x="1855" y="5688"/>
                    <a:pt x="1886" y="5524"/>
                    <a:pt x="1938" y="5366"/>
                  </a:cubicBezTo>
                  <a:cubicBezTo>
                    <a:pt x="1989" y="5210"/>
                    <a:pt x="2062" y="5058"/>
                    <a:pt x="2163" y="4926"/>
                  </a:cubicBezTo>
                  <a:cubicBezTo>
                    <a:pt x="2265" y="4795"/>
                    <a:pt x="2391" y="4686"/>
                    <a:pt x="2520" y="4583"/>
                  </a:cubicBezTo>
                  <a:cubicBezTo>
                    <a:pt x="2649" y="4479"/>
                    <a:pt x="2783" y="4383"/>
                    <a:pt x="2912" y="4281"/>
                  </a:cubicBezTo>
                  <a:cubicBezTo>
                    <a:pt x="3042" y="4179"/>
                    <a:pt x="3165" y="4067"/>
                    <a:pt x="3276" y="3946"/>
                  </a:cubicBezTo>
                  <a:cubicBezTo>
                    <a:pt x="3387" y="3823"/>
                    <a:pt x="3489" y="3692"/>
                    <a:pt x="3568" y="3548"/>
                  </a:cubicBezTo>
                  <a:cubicBezTo>
                    <a:pt x="3609" y="3476"/>
                    <a:pt x="3642" y="3400"/>
                    <a:pt x="3672" y="3323"/>
                  </a:cubicBezTo>
                  <a:cubicBezTo>
                    <a:pt x="3700" y="3246"/>
                    <a:pt x="3722" y="3167"/>
                    <a:pt x="3737" y="3085"/>
                  </a:cubicBezTo>
                  <a:cubicBezTo>
                    <a:pt x="3751" y="3004"/>
                    <a:pt x="3760" y="2922"/>
                    <a:pt x="3760" y="2839"/>
                  </a:cubicBezTo>
                  <a:cubicBezTo>
                    <a:pt x="3763" y="2756"/>
                    <a:pt x="3755" y="2674"/>
                    <a:pt x="3739" y="2593"/>
                  </a:cubicBezTo>
                  <a:cubicBezTo>
                    <a:pt x="3722" y="2512"/>
                    <a:pt x="3696" y="2434"/>
                    <a:pt x="3655" y="2362"/>
                  </a:cubicBezTo>
                  <a:cubicBezTo>
                    <a:pt x="3613" y="2291"/>
                    <a:pt x="3560" y="2227"/>
                    <a:pt x="3503" y="2167"/>
                  </a:cubicBezTo>
                  <a:cubicBezTo>
                    <a:pt x="3447" y="2107"/>
                    <a:pt x="3386" y="2051"/>
                    <a:pt x="3322" y="1999"/>
                  </a:cubicBezTo>
                  <a:cubicBezTo>
                    <a:pt x="3258" y="1948"/>
                    <a:pt x="3190" y="1899"/>
                    <a:pt x="3118" y="1860"/>
                  </a:cubicBezTo>
                  <a:cubicBezTo>
                    <a:pt x="2974" y="1779"/>
                    <a:pt x="2829" y="1700"/>
                    <a:pt x="2689" y="1611"/>
                  </a:cubicBezTo>
                  <a:cubicBezTo>
                    <a:pt x="2550" y="1521"/>
                    <a:pt x="2416" y="1424"/>
                    <a:pt x="2295" y="1311"/>
                  </a:cubicBezTo>
                  <a:cubicBezTo>
                    <a:pt x="2175" y="1198"/>
                    <a:pt x="2067" y="1071"/>
                    <a:pt x="1978" y="932"/>
                  </a:cubicBezTo>
                  <a:cubicBezTo>
                    <a:pt x="1887" y="794"/>
                    <a:pt x="1817" y="642"/>
                    <a:pt x="1768" y="485"/>
                  </a:cubicBezTo>
                  <a:cubicBezTo>
                    <a:pt x="1718" y="327"/>
                    <a:pt x="1688" y="164"/>
                    <a:pt x="167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3966120" y="255960"/>
              <a:ext cx="1252080" cy="4842720"/>
            </a:xfrm>
            <a:custGeom>
              <a:rect b="b" l="l" r="r" t="t"/>
              <a:pathLst>
                <a:path extrusionOk="0" h="13452" w="3478">
                  <a:moveTo>
                    <a:pt x="1343" y="0"/>
                  </a:moveTo>
                  <a:cubicBezTo>
                    <a:pt x="1355" y="162"/>
                    <a:pt x="1375" y="325"/>
                    <a:pt x="1413" y="484"/>
                  </a:cubicBezTo>
                  <a:cubicBezTo>
                    <a:pt x="1451" y="643"/>
                    <a:pt x="1508" y="797"/>
                    <a:pt x="1588" y="940"/>
                  </a:cubicBezTo>
                  <a:cubicBezTo>
                    <a:pt x="1667" y="1082"/>
                    <a:pt x="1764" y="1216"/>
                    <a:pt x="1876" y="1334"/>
                  </a:cubicBezTo>
                  <a:cubicBezTo>
                    <a:pt x="1933" y="1393"/>
                    <a:pt x="1993" y="1449"/>
                    <a:pt x="2056" y="1501"/>
                  </a:cubicBezTo>
                  <a:cubicBezTo>
                    <a:pt x="2119" y="1553"/>
                    <a:pt x="2184" y="1602"/>
                    <a:pt x="2252" y="1648"/>
                  </a:cubicBezTo>
                  <a:cubicBezTo>
                    <a:pt x="2387" y="1740"/>
                    <a:pt x="2530" y="1818"/>
                    <a:pt x="2675" y="1894"/>
                  </a:cubicBezTo>
                  <a:lnTo>
                    <a:pt x="2783" y="1952"/>
                  </a:lnTo>
                  <a:cubicBezTo>
                    <a:pt x="2819" y="1970"/>
                    <a:pt x="2856" y="1989"/>
                    <a:pt x="2890" y="2011"/>
                  </a:cubicBezTo>
                  <a:cubicBezTo>
                    <a:pt x="2960" y="2053"/>
                    <a:pt x="3025" y="2103"/>
                    <a:pt x="3087" y="2156"/>
                  </a:cubicBezTo>
                  <a:cubicBezTo>
                    <a:pt x="3150" y="2209"/>
                    <a:pt x="3209" y="2267"/>
                    <a:pt x="3263" y="2328"/>
                  </a:cubicBezTo>
                  <a:cubicBezTo>
                    <a:pt x="3316" y="2389"/>
                    <a:pt x="3364" y="2456"/>
                    <a:pt x="3398" y="2531"/>
                  </a:cubicBezTo>
                  <a:cubicBezTo>
                    <a:pt x="3467" y="2680"/>
                    <a:pt x="3486" y="2848"/>
                    <a:pt x="3475" y="3011"/>
                  </a:cubicBezTo>
                  <a:lnTo>
                    <a:pt x="3471" y="3072"/>
                  </a:lnTo>
                  <a:cubicBezTo>
                    <a:pt x="3469" y="3092"/>
                    <a:pt x="3466" y="3112"/>
                    <a:pt x="3464" y="3133"/>
                  </a:cubicBezTo>
                  <a:cubicBezTo>
                    <a:pt x="3459" y="3174"/>
                    <a:pt x="3449" y="3213"/>
                    <a:pt x="3441" y="3254"/>
                  </a:cubicBezTo>
                  <a:cubicBezTo>
                    <a:pt x="3421" y="3333"/>
                    <a:pt x="3398" y="3412"/>
                    <a:pt x="3365" y="3486"/>
                  </a:cubicBezTo>
                  <a:cubicBezTo>
                    <a:pt x="3351" y="3525"/>
                    <a:pt x="3331" y="3561"/>
                    <a:pt x="3314" y="3598"/>
                  </a:cubicBezTo>
                  <a:cubicBezTo>
                    <a:pt x="3293" y="3633"/>
                    <a:pt x="3275" y="3670"/>
                    <a:pt x="3252" y="3704"/>
                  </a:cubicBezTo>
                  <a:cubicBezTo>
                    <a:pt x="3210" y="3775"/>
                    <a:pt x="3161" y="3840"/>
                    <a:pt x="3111" y="3905"/>
                  </a:cubicBezTo>
                  <a:cubicBezTo>
                    <a:pt x="3007" y="4031"/>
                    <a:pt x="2892" y="4148"/>
                    <a:pt x="2768" y="4255"/>
                  </a:cubicBezTo>
                  <a:cubicBezTo>
                    <a:pt x="2644" y="4360"/>
                    <a:pt x="2511" y="4456"/>
                    <a:pt x="2379" y="4553"/>
                  </a:cubicBezTo>
                  <a:cubicBezTo>
                    <a:pt x="2247" y="4649"/>
                    <a:pt x="2116" y="4747"/>
                    <a:pt x="1996" y="4857"/>
                  </a:cubicBezTo>
                  <a:cubicBezTo>
                    <a:pt x="1935" y="4912"/>
                    <a:pt x="1879" y="4971"/>
                    <a:pt x="1829" y="5035"/>
                  </a:cubicBezTo>
                  <a:cubicBezTo>
                    <a:pt x="1779" y="5100"/>
                    <a:pt x="1734" y="5167"/>
                    <a:pt x="1696" y="5239"/>
                  </a:cubicBezTo>
                  <a:cubicBezTo>
                    <a:pt x="1618" y="5382"/>
                    <a:pt x="1561" y="5537"/>
                    <a:pt x="1526" y="5696"/>
                  </a:cubicBezTo>
                  <a:cubicBezTo>
                    <a:pt x="1494" y="5856"/>
                    <a:pt x="1476" y="6019"/>
                    <a:pt x="1462" y="6181"/>
                  </a:cubicBezTo>
                  <a:cubicBezTo>
                    <a:pt x="1438" y="6507"/>
                    <a:pt x="1437" y="6834"/>
                    <a:pt x="1449" y="7160"/>
                  </a:cubicBezTo>
                  <a:cubicBezTo>
                    <a:pt x="1452" y="7323"/>
                    <a:pt x="1452" y="7487"/>
                    <a:pt x="1436" y="7651"/>
                  </a:cubicBezTo>
                  <a:cubicBezTo>
                    <a:pt x="1420" y="7813"/>
                    <a:pt x="1388" y="7975"/>
                    <a:pt x="1322" y="8126"/>
                  </a:cubicBezTo>
                  <a:cubicBezTo>
                    <a:pt x="1290" y="8201"/>
                    <a:pt x="1248" y="8273"/>
                    <a:pt x="1197" y="8336"/>
                  </a:cubicBezTo>
                  <a:cubicBezTo>
                    <a:pt x="1147" y="8402"/>
                    <a:pt x="1082" y="8453"/>
                    <a:pt x="1023" y="8509"/>
                  </a:cubicBezTo>
                  <a:cubicBezTo>
                    <a:pt x="993" y="8537"/>
                    <a:pt x="964" y="8565"/>
                    <a:pt x="939" y="8597"/>
                  </a:cubicBezTo>
                  <a:cubicBezTo>
                    <a:pt x="914" y="8630"/>
                    <a:pt x="896" y="8666"/>
                    <a:pt x="885" y="8706"/>
                  </a:cubicBezTo>
                  <a:cubicBezTo>
                    <a:pt x="865" y="8784"/>
                    <a:pt x="876" y="8868"/>
                    <a:pt x="906" y="8944"/>
                  </a:cubicBezTo>
                  <a:cubicBezTo>
                    <a:pt x="967" y="9096"/>
                    <a:pt x="1072" y="9223"/>
                    <a:pt x="1155" y="9364"/>
                  </a:cubicBezTo>
                  <a:cubicBezTo>
                    <a:pt x="1197" y="9434"/>
                    <a:pt x="1234" y="9508"/>
                    <a:pt x="1254" y="9588"/>
                  </a:cubicBezTo>
                  <a:cubicBezTo>
                    <a:pt x="1273" y="9668"/>
                    <a:pt x="1273" y="9752"/>
                    <a:pt x="1253" y="9832"/>
                  </a:cubicBezTo>
                  <a:cubicBezTo>
                    <a:pt x="1233" y="9912"/>
                    <a:pt x="1195" y="9986"/>
                    <a:pt x="1143" y="10050"/>
                  </a:cubicBezTo>
                  <a:cubicBezTo>
                    <a:pt x="1092" y="10113"/>
                    <a:pt x="1032" y="10170"/>
                    <a:pt x="991" y="10241"/>
                  </a:cubicBezTo>
                  <a:cubicBezTo>
                    <a:pt x="923" y="10389"/>
                    <a:pt x="850" y="10536"/>
                    <a:pt x="776" y="10681"/>
                  </a:cubicBezTo>
                  <a:cubicBezTo>
                    <a:pt x="703" y="10827"/>
                    <a:pt x="638" y="10977"/>
                    <a:pt x="571" y="11126"/>
                  </a:cubicBezTo>
                  <a:cubicBezTo>
                    <a:pt x="505" y="11275"/>
                    <a:pt x="438" y="11425"/>
                    <a:pt x="366" y="11571"/>
                  </a:cubicBezTo>
                  <a:cubicBezTo>
                    <a:pt x="224" y="11865"/>
                    <a:pt x="99" y="12169"/>
                    <a:pt x="37" y="12491"/>
                  </a:cubicBezTo>
                  <a:cubicBezTo>
                    <a:pt x="6" y="12652"/>
                    <a:pt x="-6" y="12816"/>
                    <a:pt x="5" y="12979"/>
                  </a:cubicBezTo>
                  <a:cubicBezTo>
                    <a:pt x="17" y="13141"/>
                    <a:pt x="56" y="13303"/>
                    <a:pt x="122" y="13452"/>
                  </a:cubicBezTo>
                  <a:cubicBezTo>
                    <a:pt x="56" y="13303"/>
                    <a:pt x="17" y="13141"/>
                    <a:pt x="5" y="12979"/>
                  </a:cubicBezTo>
                  <a:cubicBezTo>
                    <a:pt x="-7" y="12816"/>
                    <a:pt x="6" y="12652"/>
                    <a:pt x="36" y="12491"/>
                  </a:cubicBezTo>
                  <a:cubicBezTo>
                    <a:pt x="98" y="12169"/>
                    <a:pt x="222" y="11864"/>
                    <a:pt x="364" y="11570"/>
                  </a:cubicBezTo>
                  <a:cubicBezTo>
                    <a:pt x="435" y="11423"/>
                    <a:pt x="502" y="11274"/>
                    <a:pt x="569" y="11125"/>
                  </a:cubicBezTo>
                  <a:cubicBezTo>
                    <a:pt x="635" y="10975"/>
                    <a:pt x="700" y="10825"/>
                    <a:pt x="774" y="10680"/>
                  </a:cubicBezTo>
                  <a:cubicBezTo>
                    <a:pt x="847" y="10534"/>
                    <a:pt x="920" y="10388"/>
                    <a:pt x="988" y="10240"/>
                  </a:cubicBezTo>
                  <a:cubicBezTo>
                    <a:pt x="1028" y="10168"/>
                    <a:pt x="1089" y="10110"/>
                    <a:pt x="1140" y="10047"/>
                  </a:cubicBezTo>
                  <a:cubicBezTo>
                    <a:pt x="1191" y="9983"/>
                    <a:pt x="1229" y="9909"/>
                    <a:pt x="1248" y="9831"/>
                  </a:cubicBezTo>
                  <a:cubicBezTo>
                    <a:pt x="1268" y="9752"/>
                    <a:pt x="1268" y="9668"/>
                    <a:pt x="1250" y="9589"/>
                  </a:cubicBezTo>
                  <a:cubicBezTo>
                    <a:pt x="1229" y="9510"/>
                    <a:pt x="1192" y="9437"/>
                    <a:pt x="1150" y="9366"/>
                  </a:cubicBezTo>
                  <a:cubicBezTo>
                    <a:pt x="1068" y="9227"/>
                    <a:pt x="962" y="9098"/>
                    <a:pt x="901" y="8945"/>
                  </a:cubicBezTo>
                  <a:cubicBezTo>
                    <a:pt x="894" y="8926"/>
                    <a:pt x="887" y="8907"/>
                    <a:pt x="882" y="8887"/>
                  </a:cubicBezTo>
                  <a:lnTo>
                    <a:pt x="876" y="8857"/>
                  </a:lnTo>
                  <a:lnTo>
                    <a:pt x="872" y="8842"/>
                  </a:lnTo>
                  <a:lnTo>
                    <a:pt x="872" y="8826"/>
                  </a:lnTo>
                  <a:lnTo>
                    <a:pt x="869" y="8795"/>
                  </a:lnTo>
                  <a:cubicBezTo>
                    <a:pt x="868" y="8785"/>
                    <a:pt x="870" y="8775"/>
                    <a:pt x="871" y="8764"/>
                  </a:cubicBezTo>
                  <a:cubicBezTo>
                    <a:pt x="872" y="8744"/>
                    <a:pt x="874" y="8723"/>
                    <a:pt x="880" y="8704"/>
                  </a:cubicBezTo>
                  <a:cubicBezTo>
                    <a:pt x="890" y="8664"/>
                    <a:pt x="910" y="8626"/>
                    <a:pt x="935" y="8593"/>
                  </a:cubicBezTo>
                  <a:cubicBezTo>
                    <a:pt x="959" y="8560"/>
                    <a:pt x="989" y="8532"/>
                    <a:pt x="1019" y="8504"/>
                  </a:cubicBezTo>
                  <a:cubicBezTo>
                    <a:pt x="1078" y="8449"/>
                    <a:pt x="1142" y="8397"/>
                    <a:pt x="1192" y="8332"/>
                  </a:cubicBezTo>
                  <a:cubicBezTo>
                    <a:pt x="1243" y="8268"/>
                    <a:pt x="1284" y="8197"/>
                    <a:pt x="1317" y="8123"/>
                  </a:cubicBezTo>
                  <a:cubicBezTo>
                    <a:pt x="1381" y="7974"/>
                    <a:pt x="1413" y="7811"/>
                    <a:pt x="1429" y="7650"/>
                  </a:cubicBezTo>
                  <a:cubicBezTo>
                    <a:pt x="1445" y="7487"/>
                    <a:pt x="1445" y="7323"/>
                    <a:pt x="1441" y="7160"/>
                  </a:cubicBezTo>
                  <a:cubicBezTo>
                    <a:pt x="1429" y="6834"/>
                    <a:pt x="1429" y="6507"/>
                    <a:pt x="1453" y="6180"/>
                  </a:cubicBezTo>
                  <a:cubicBezTo>
                    <a:pt x="1467" y="6018"/>
                    <a:pt x="1486" y="5855"/>
                    <a:pt x="1518" y="5695"/>
                  </a:cubicBezTo>
                  <a:cubicBezTo>
                    <a:pt x="1553" y="5535"/>
                    <a:pt x="1610" y="5380"/>
                    <a:pt x="1688" y="5235"/>
                  </a:cubicBezTo>
                  <a:cubicBezTo>
                    <a:pt x="1728" y="5163"/>
                    <a:pt x="1772" y="5095"/>
                    <a:pt x="1823" y="5031"/>
                  </a:cubicBezTo>
                  <a:cubicBezTo>
                    <a:pt x="1873" y="4966"/>
                    <a:pt x="1931" y="4907"/>
                    <a:pt x="1991" y="4852"/>
                  </a:cubicBezTo>
                  <a:cubicBezTo>
                    <a:pt x="2112" y="4741"/>
                    <a:pt x="2243" y="4644"/>
                    <a:pt x="2375" y="4547"/>
                  </a:cubicBezTo>
                  <a:cubicBezTo>
                    <a:pt x="2507" y="4451"/>
                    <a:pt x="2640" y="4356"/>
                    <a:pt x="2764" y="4250"/>
                  </a:cubicBezTo>
                  <a:cubicBezTo>
                    <a:pt x="2888" y="4144"/>
                    <a:pt x="3003" y="4027"/>
                    <a:pt x="3106" y="3901"/>
                  </a:cubicBezTo>
                  <a:cubicBezTo>
                    <a:pt x="3156" y="3836"/>
                    <a:pt x="3206" y="3772"/>
                    <a:pt x="3247" y="3701"/>
                  </a:cubicBezTo>
                  <a:cubicBezTo>
                    <a:pt x="3270" y="3667"/>
                    <a:pt x="3289" y="3631"/>
                    <a:pt x="3309" y="3595"/>
                  </a:cubicBezTo>
                  <a:cubicBezTo>
                    <a:pt x="3326" y="3558"/>
                    <a:pt x="3346" y="3523"/>
                    <a:pt x="3360" y="3485"/>
                  </a:cubicBezTo>
                  <a:cubicBezTo>
                    <a:pt x="3394" y="3410"/>
                    <a:pt x="3417" y="3331"/>
                    <a:pt x="3437" y="3253"/>
                  </a:cubicBezTo>
                  <a:cubicBezTo>
                    <a:pt x="3444" y="3213"/>
                    <a:pt x="3455" y="3173"/>
                    <a:pt x="3459" y="3133"/>
                  </a:cubicBezTo>
                  <a:cubicBezTo>
                    <a:pt x="3461" y="3112"/>
                    <a:pt x="3465" y="3092"/>
                    <a:pt x="3467" y="3072"/>
                  </a:cubicBezTo>
                  <a:lnTo>
                    <a:pt x="3471" y="3011"/>
                  </a:lnTo>
                  <a:cubicBezTo>
                    <a:pt x="3482" y="2848"/>
                    <a:pt x="3463" y="2682"/>
                    <a:pt x="3395" y="2532"/>
                  </a:cubicBezTo>
                  <a:cubicBezTo>
                    <a:pt x="3361" y="2459"/>
                    <a:pt x="3313" y="2392"/>
                    <a:pt x="3259" y="2330"/>
                  </a:cubicBezTo>
                  <a:cubicBezTo>
                    <a:pt x="3206" y="2269"/>
                    <a:pt x="3148" y="2212"/>
                    <a:pt x="3086" y="2158"/>
                  </a:cubicBezTo>
                  <a:cubicBezTo>
                    <a:pt x="3024" y="2106"/>
                    <a:pt x="2958" y="2057"/>
                    <a:pt x="2889" y="2013"/>
                  </a:cubicBezTo>
                  <a:cubicBezTo>
                    <a:pt x="2855" y="1991"/>
                    <a:pt x="2818" y="1973"/>
                    <a:pt x="2782" y="1954"/>
                  </a:cubicBezTo>
                  <a:lnTo>
                    <a:pt x="2673" y="1897"/>
                  </a:lnTo>
                  <a:cubicBezTo>
                    <a:pt x="2529" y="1821"/>
                    <a:pt x="2385" y="1742"/>
                    <a:pt x="2251" y="1649"/>
                  </a:cubicBezTo>
                  <a:cubicBezTo>
                    <a:pt x="2183" y="1603"/>
                    <a:pt x="2117" y="1554"/>
                    <a:pt x="2054" y="1502"/>
                  </a:cubicBezTo>
                  <a:cubicBezTo>
                    <a:pt x="1991" y="1451"/>
                    <a:pt x="1931" y="1395"/>
                    <a:pt x="1876" y="1335"/>
                  </a:cubicBezTo>
                  <a:cubicBezTo>
                    <a:pt x="1763" y="1216"/>
                    <a:pt x="1666" y="1083"/>
                    <a:pt x="1587" y="940"/>
                  </a:cubicBezTo>
                  <a:cubicBezTo>
                    <a:pt x="1507" y="798"/>
                    <a:pt x="1450" y="643"/>
                    <a:pt x="1412" y="485"/>
                  </a:cubicBezTo>
                  <a:cubicBezTo>
                    <a:pt x="1374" y="325"/>
                    <a:pt x="1354" y="162"/>
                    <a:pt x="134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4075560" y="266760"/>
              <a:ext cx="1148040" cy="4815000"/>
            </a:xfrm>
            <a:custGeom>
              <a:rect b="b" l="l" r="r" t="t"/>
              <a:pathLst>
                <a:path extrusionOk="0" h="13375" w="3189">
                  <a:moveTo>
                    <a:pt x="1016" y="0"/>
                  </a:moveTo>
                  <a:cubicBezTo>
                    <a:pt x="1020" y="161"/>
                    <a:pt x="1031" y="324"/>
                    <a:pt x="1060" y="483"/>
                  </a:cubicBezTo>
                  <a:cubicBezTo>
                    <a:pt x="1088" y="643"/>
                    <a:pt x="1134" y="800"/>
                    <a:pt x="1203" y="946"/>
                  </a:cubicBezTo>
                  <a:cubicBezTo>
                    <a:pt x="1341" y="1240"/>
                    <a:pt x="1554" y="1497"/>
                    <a:pt x="1817" y="1685"/>
                  </a:cubicBezTo>
                  <a:cubicBezTo>
                    <a:pt x="1947" y="1783"/>
                    <a:pt x="2087" y="1865"/>
                    <a:pt x="2231" y="1939"/>
                  </a:cubicBezTo>
                  <a:cubicBezTo>
                    <a:pt x="2303" y="1977"/>
                    <a:pt x="2375" y="2013"/>
                    <a:pt x="2447" y="2049"/>
                  </a:cubicBezTo>
                  <a:cubicBezTo>
                    <a:pt x="2484" y="2068"/>
                    <a:pt x="2521" y="2085"/>
                    <a:pt x="2556" y="2103"/>
                  </a:cubicBezTo>
                  <a:cubicBezTo>
                    <a:pt x="2592" y="2123"/>
                    <a:pt x="2627" y="2144"/>
                    <a:pt x="2660" y="2167"/>
                  </a:cubicBezTo>
                  <a:cubicBezTo>
                    <a:pt x="2728" y="2212"/>
                    <a:pt x="2791" y="2263"/>
                    <a:pt x="2851" y="2317"/>
                  </a:cubicBezTo>
                  <a:cubicBezTo>
                    <a:pt x="2910" y="2372"/>
                    <a:pt x="2968" y="2430"/>
                    <a:pt x="3017" y="2495"/>
                  </a:cubicBezTo>
                  <a:cubicBezTo>
                    <a:pt x="3067" y="2559"/>
                    <a:pt x="3108" y="2630"/>
                    <a:pt x="3136" y="2707"/>
                  </a:cubicBezTo>
                  <a:cubicBezTo>
                    <a:pt x="3163" y="2783"/>
                    <a:pt x="3179" y="2863"/>
                    <a:pt x="3186" y="2944"/>
                  </a:cubicBezTo>
                  <a:cubicBezTo>
                    <a:pt x="3192" y="3025"/>
                    <a:pt x="3189" y="3107"/>
                    <a:pt x="3182" y="3187"/>
                  </a:cubicBezTo>
                  <a:cubicBezTo>
                    <a:pt x="3176" y="3228"/>
                    <a:pt x="3173" y="3268"/>
                    <a:pt x="3164" y="3308"/>
                  </a:cubicBezTo>
                  <a:cubicBezTo>
                    <a:pt x="3159" y="3327"/>
                    <a:pt x="3156" y="3347"/>
                    <a:pt x="3151" y="3368"/>
                  </a:cubicBezTo>
                  <a:lnTo>
                    <a:pt x="3135" y="3426"/>
                  </a:lnTo>
                  <a:cubicBezTo>
                    <a:pt x="3130" y="3446"/>
                    <a:pt x="3123" y="3464"/>
                    <a:pt x="3116" y="3484"/>
                  </a:cubicBezTo>
                  <a:cubicBezTo>
                    <a:pt x="3110" y="3503"/>
                    <a:pt x="3103" y="3523"/>
                    <a:pt x="3096" y="3541"/>
                  </a:cubicBezTo>
                  <a:cubicBezTo>
                    <a:pt x="3080" y="3578"/>
                    <a:pt x="3065" y="3616"/>
                    <a:pt x="3047" y="3653"/>
                  </a:cubicBezTo>
                  <a:cubicBezTo>
                    <a:pt x="3012" y="3726"/>
                    <a:pt x="2969" y="3795"/>
                    <a:pt x="2924" y="3862"/>
                  </a:cubicBezTo>
                  <a:cubicBezTo>
                    <a:pt x="2739" y="4130"/>
                    <a:pt x="2490" y="4347"/>
                    <a:pt x="2226" y="4532"/>
                  </a:cubicBezTo>
                  <a:cubicBezTo>
                    <a:pt x="2094" y="4628"/>
                    <a:pt x="1960" y="4718"/>
                    <a:pt x="1831" y="4816"/>
                  </a:cubicBezTo>
                  <a:cubicBezTo>
                    <a:pt x="1703" y="4914"/>
                    <a:pt x="1577" y="5019"/>
                    <a:pt x="1476" y="5145"/>
                  </a:cubicBezTo>
                  <a:cubicBezTo>
                    <a:pt x="1375" y="5271"/>
                    <a:pt x="1293" y="5412"/>
                    <a:pt x="1232" y="5562"/>
                  </a:cubicBezTo>
                  <a:cubicBezTo>
                    <a:pt x="1169" y="5712"/>
                    <a:pt x="1140" y="5872"/>
                    <a:pt x="1110" y="6031"/>
                  </a:cubicBezTo>
                  <a:cubicBezTo>
                    <a:pt x="1052" y="6349"/>
                    <a:pt x="1022" y="6673"/>
                    <a:pt x="1025" y="6997"/>
                  </a:cubicBezTo>
                  <a:cubicBezTo>
                    <a:pt x="1026" y="7319"/>
                    <a:pt x="1033" y="7648"/>
                    <a:pt x="954" y="7964"/>
                  </a:cubicBezTo>
                  <a:cubicBezTo>
                    <a:pt x="915" y="8121"/>
                    <a:pt x="848" y="8274"/>
                    <a:pt x="741" y="8398"/>
                  </a:cubicBezTo>
                  <a:lnTo>
                    <a:pt x="663" y="8491"/>
                  </a:lnTo>
                  <a:cubicBezTo>
                    <a:pt x="636" y="8521"/>
                    <a:pt x="611" y="8553"/>
                    <a:pt x="593" y="8588"/>
                  </a:cubicBezTo>
                  <a:cubicBezTo>
                    <a:pt x="554" y="8659"/>
                    <a:pt x="546" y="8744"/>
                    <a:pt x="564" y="8823"/>
                  </a:cubicBezTo>
                  <a:cubicBezTo>
                    <a:pt x="582" y="8901"/>
                    <a:pt x="621" y="8974"/>
                    <a:pt x="664" y="9041"/>
                  </a:cubicBezTo>
                  <a:cubicBezTo>
                    <a:pt x="707" y="9110"/>
                    <a:pt x="756" y="9175"/>
                    <a:pt x="803" y="9241"/>
                  </a:cubicBezTo>
                  <a:cubicBezTo>
                    <a:pt x="850" y="9307"/>
                    <a:pt x="896" y="9374"/>
                    <a:pt x="933" y="9447"/>
                  </a:cubicBezTo>
                  <a:cubicBezTo>
                    <a:pt x="969" y="9519"/>
                    <a:pt x="993" y="9599"/>
                    <a:pt x="997" y="9680"/>
                  </a:cubicBezTo>
                  <a:cubicBezTo>
                    <a:pt x="1001" y="9761"/>
                    <a:pt x="985" y="9844"/>
                    <a:pt x="954" y="9918"/>
                  </a:cubicBezTo>
                  <a:cubicBezTo>
                    <a:pt x="922" y="9994"/>
                    <a:pt x="868" y="10056"/>
                    <a:pt x="834" y="10130"/>
                  </a:cubicBezTo>
                  <a:cubicBezTo>
                    <a:pt x="816" y="10166"/>
                    <a:pt x="807" y="10205"/>
                    <a:pt x="797" y="10244"/>
                  </a:cubicBezTo>
                  <a:cubicBezTo>
                    <a:pt x="787" y="10284"/>
                    <a:pt x="774" y="10323"/>
                    <a:pt x="761" y="10361"/>
                  </a:cubicBezTo>
                  <a:cubicBezTo>
                    <a:pt x="736" y="10437"/>
                    <a:pt x="707" y="10514"/>
                    <a:pt x="679" y="10589"/>
                  </a:cubicBezTo>
                  <a:cubicBezTo>
                    <a:pt x="620" y="10740"/>
                    <a:pt x="569" y="10895"/>
                    <a:pt x="514" y="11047"/>
                  </a:cubicBezTo>
                  <a:cubicBezTo>
                    <a:pt x="460" y="11199"/>
                    <a:pt x="401" y="11351"/>
                    <a:pt x="336" y="11499"/>
                  </a:cubicBezTo>
                  <a:cubicBezTo>
                    <a:pt x="206" y="11795"/>
                    <a:pt x="90" y="12101"/>
                    <a:pt x="34" y="12420"/>
                  </a:cubicBezTo>
                  <a:cubicBezTo>
                    <a:pt x="5" y="12580"/>
                    <a:pt x="-7" y="12742"/>
                    <a:pt x="5" y="12903"/>
                  </a:cubicBezTo>
                  <a:cubicBezTo>
                    <a:pt x="16" y="13065"/>
                    <a:pt x="51" y="13226"/>
                    <a:pt x="114" y="13375"/>
                  </a:cubicBezTo>
                  <a:cubicBezTo>
                    <a:pt x="51" y="13226"/>
                    <a:pt x="15" y="13065"/>
                    <a:pt x="4" y="12903"/>
                  </a:cubicBezTo>
                  <a:cubicBezTo>
                    <a:pt x="-8" y="12742"/>
                    <a:pt x="5" y="12580"/>
                    <a:pt x="32" y="12420"/>
                  </a:cubicBezTo>
                  <a:cubicBezTo>
                    <a:pt x="89" y="12100"/>
                    <a:pt x="204" y="11794"/>
                    <a:pt x="333" y="11498"/>
                  </a:cubicBezTo>
                  <a:cubicBezTo>
                    <a:pt x="399" y="11349"/>
                    <a:pt x="458" y="11198"/>
                    <a:pt x="512" y="11046"/>
                  </a:cubicBezTo>
                  <a:cubicBezTo>
                    <a:pt x="567" y="10894"/>
                    <a:pt x="617" y="10739"/>
                    <a:pt x="676" y="10588"/>
                  </a:cubicBezTo>
                  <a:cubicBezTo>
                    <a:pt x="704" y="10512"/>
                    <a:pt x="732" y="10436"/>
                    <a:pt x="758" y="10360"/>
                  </a:cubicBezTo>
                  <a:cubicBezTo>
                    <a:pt x="770" y="10321"/>
                    <a:pt x="783" y="10283"/>
                    <a:pt x="793" y="10243"/>
                  </a:cubicBezTo>
                  <a:cubicBezTo>
                    <a:pt x="803" y="10205"/>
                    <a:pt x="812" y="10164"/>
                    <a:pt x="830" y="10128"/>
                  </a:cubicBezTo>
                  <a:cubicBezTo>
                    <a:pt x="865" y="10054"/>
                    <a:pt x="919" y="9991"/>
                    <a:pt x="950" y="9916"/>
                  </a:cubicBezTo>
                  <a:cubicBezTo>
                    <a:pt x="981" y="9842"/>
                    <a:pt x="997" y="9761"/>
                    <a:pt x="992" y="9680"/>
                  </a:cubicBezTo>
                  <a:cubicBezTo>
                    <a:pt x="988" y="9600"/>
                    <a:pt x="965" y="9520"/>
                    <a:pt x="928" y="9449"/>
                  </a:cubicBezTo>
                  <a:cubicBezTo>
                    <a:pt x="892" y="9377"/>
                    <a:pt x="845" y="9310"/>
                    <a:pt x="799" y="9244"/>
                  </a:cubicBezTo>
                  <a:cubicBezTo>
                    <a:pt x="752" y="9178"/>
                    <a:pt x="703" y="9113"/>
                    <a:pt x="660" y="9045"/>
                  </a:cubicBezTo>
                  <a:cubicBezTo>
                    <a:pt x="616" y="8976"/>
                    <a:pt x="577" y="8903"/>
                    <a:pt x="559" y="8824"/>
                  </a:cubicBezTo>
                  <a:cubicBezTo>
                    <a:pt x="540" y="8745"/>
                    <a:pt x="548" y="8658"/>
                    <a:pt x="588" y="8586"/>
                  </a:cubicBezTo>
                  <a:cubicBezTo>
                    <a:pt x="606" y="8549"/>
                    <a:pt x="632" y="8517"/>
                    <a:pt x="658" y="8486"/>
                  </a:cubicBezTo>
                  <a:lnTo>
                    <a:pt x="736" y="8394"/>
                  </a:lnTo>
                  <a:cubicBezTo>
                    <a:pt x="842" y="8271"/>
                    <a:pt x="909" y="8119"/>
                    <a:pt x="947" y="7962"/>
                  </a:cubicBezTo>
                  <a:cubicBezTo>
                    <a:pt x="1026" y="7647"/>
                    <a:pt x="1018" y="7320"/>
                    <a:pt x="1017" y="6997"/>
                  </a:cubicBezTo>
                  <a:cubicBezTo>
                    <a:pt x="1014" y="6672"/>
                    <a:pt x="1043" y="6348"/>
                    <a:pt x="1101" y="6029"/>
                  </a:cubicBezTo>
                  <a:cubicBezTo>
                    <a:pt x="1131" y="5870"/>
                    <a:pt x="1161" y="5709"/>
                    <a:pt x="1224" y="5559"/>
                  </a:cubicBezTo>
                  <a:cubicBezTo>
                    <a:pt x="1286" y="5409"/>
                    <a:pt x="1368" y="5267"/>
                    <a:pt x="1471" y="5141"/>
                  </a:cubicBezTo>
                  <a:cubicBezTo>
                    <a:pt x="1572" y="5014"/>
                    <a:pt x="1699" y="4909"/>
                    <a:pt x="1827" y="4810"/>
                  </a:cubicBezTo>
                  <a:cubicBezTo>
                    <a:pt x="1956" y="4712"/>
                    <a:pt x="2090" y="4622"/>
                    <a:pt x="2222" y="4528"/>
                  </a:cubicBezTo>
                  <a:cubicBezTo>
                    <a:pt x="2486" y="4341"/>
                    <a:pt x="2734" y="4126"/>
                    <a:pt x="2919" y="3859"/>
                  </a:cubicBezTo>
                  <a:cubicBezTo>
                    <a:pt x="2964" y="3792"/>
                    <a:pt x="3007" y="3723"/>
                    <a:pt x="3042" y="3650"/>
                  </a:cubicBezTo>
                  <a:cubicBezTo>
                    <a:pt x="3060" y="3614"/>
                    <a:pt x="3075" y="3577"/>
                    <a:pt x="3091" y="3540"/>
                  </a:cubicBezTo>
                  <a:cubicBezTo>
                    <a:pt x="3098" y="3520"/>
                    <a:pt x="3105" y="3501"/>
                    <a:pt x="3111" y="3482"/>
                  </a:cubicBezTo>
                  <a:cubicBezTo>
                    <a:pt x="3119" y="3463"/>
                    <a:pt x="3125" y="3444"/>
                    <a:pt x="3130" y="3424"/>
                  </a:cubicBezTo>
                  <a:lnTo>
                    <a:pt x="3146" y="3366"/>
                  </a:lnTo>
                  <a:cubicBezTo>
                    <a:pt x="3151" y="3347"/>
                    <a:pt x="3154" y="3326"/>
                    <a:pt x="3159" y="3307"/>
                  </a:cubicBezTo>
                  <a:cubicBezTo>
                    <a:pt x="3168" y="3267"/>
                    <a:pt x="3171" y="3227"/>
                    <a:pt x="3178" y="3187"/>
                  </a:cubicBezTo>
                  <a:cubicBezTo>
                    <a:pt x="3185" y="3107"/>
                    <a:pt x="3187" y="3025"/>
                    <a:pt x="3182" y="2945"/>
                  </a:cubicBezTo>
                  <a:cubicBezTo>
                    <a:pt x="3175" y="2864"/>
                    <a:pt x="3159" y="2784"/>
                    <a:pt x="3132" y="2708"/>
                  </a:cubicBezTo>
                  <a:cubicBezTo>
                    <a:pt x="3105" y="2632"/>
                    <a:pt x="3063" y="2561"/>
                    <a:pt x="3014" y="2498"/>
                  </a:cubicBezTo>
                  <a:cubicBezTo>
                    <a:pt x="2964" y="2433"/>
                    <a:pt x="2908" y="2375"/>
                    <a:pt x="2848" y="2321"/>
                  </a:cubicBezTo>
                  <a:cubicBezTo>
                    <a:pt x="2788" y="2266"/>
                    <a:pt x="2725" y="2215"/>
                    <a:pt x="2658" y="2170"/>
                  </a:cubicBezTo>
                  <a:cubicBezTo>
                    <a:pt x="2625" y="2147"/>
                    <a:pt x="2590" y="2126"/>
                    <a:pt x="2555" y="2107"/>
                  </a:cubicBezTo>
                  <a:cubicBezTo>
                    <a:pt x="2519" y="2087"/>
                    <a:pt x="2482" y="2070"/>
                    <a:pt x="2447" y="2052"/>
                  </a:cubicBezTo>
                  <a:cubicBezTo>
                    <a:pt x="2374" y="2016"/>
                    <a:pt x="2301" y="1980"/>
                    <a:pt x="2229" y="1942"/>
                  </a:cubicBezTo>
                  <a:cubicBezTo>
                    <a:pt x="2086" y="1867"/>
                    <a:pt x="1946" y="1784"/>
                    <a:pt x="1816" y="1687"/>
                  </a:cubicBezTo>
                  <a:cubicBezTo>
                    <a:pt x="1553" y="1497"/>
                    <a:pt x="1339" y="1241"/>
                    <a:pt x="1202" y="947"/>
                  </a:cubicBezTo>
                  <a:cubicBezTo>
                    <a:pt x="1133" y="800"/>
                    <a:pt x="1087" y="643"/>
                    <a:pt x="1060" y="484"/>
                  </a:cubicBezTo>
                  <a:cubicBezTo>
                    <a:pt x="1031" y="324"/>
                    <a:pt x="1020" y="161"/>
                    <a:pt x="101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4184640" y="277560"/>
              <a:ext cx="1044720" cy="4787280"/>
            </a:xfrm>
            <a:custGeom>
              <a:rect b="b" l="l" r="r" t="t"/>
              <a:pathLst>
                <a:path extrusionOk="0" h="13298" w="2902">
                  <a:moveTo>
                    <a:pt x="689" y="0"/>
                  </a:moveTo>
                  <a:cubicBezTo>
                    <a:pt x="688" y="161"/>
                    <a:pt x="692" y="323"/>
                    <a:pt x="711" y="483"/>
                  </a:cubicBezTo>
                  <a:cubicBezTo>
                    <a:pt x="731" y="643"/>
                    <a:pt x="766" y="801"/>
                    <a:pt x="825" y="951"/>
                  </a:cubicBezTo>
                  <a:cubicBezTo>
                    <a:pt x="943" y="1251"/>
                    <a:pt x="1139" y="1521"/>
                    <a:pt x="1391" y="1723"/>
                  </a:cubicBezTo>
                  <a:cubicBezTo>
                    <a:pt x="1517" y="1824"/>
                    <a:pt x="1651" y="1913"/>
                    <a:pt x="1793" y="1989"/>
                  </a:cubicBezTo>
                  <a:cubicBezTo>
                    <a:pt x="1935" y="2066"/>
                    <a:pt x="2081" y="2134"/>
                    <a:pt x="2228" y="2203"/>
                  </a:cubicBezTo>
                  <a:cubicBezTo>
                    <a:pt x="2301" y="2236"/>
                    <a:pt x="2370" y="2280"/>
                    <a:pt x="2434" y="2328"/>
                  </a:cubicBezTo>
                  <a:cubicBezTo>
                    <a:pt x="2499" y="2376"/>
                    <a:pt x="2561" y="2428"/>
                    <a:pt x="2618" y="2485"/>
                  </a:cubicBezTo>
                  <a:cubicBezTo>
                    <a:pt x="2676" y="2542"/>
                    <a:pt x="2729" y="2603"/>
                    <a:pt x="2774" y="2671"/>
                  </a:cubicBezTo>
                  <a:cubicBezTo>
                    <a:pt x="2817" y="2739"/>
                    <a:pt x="2850" y="2814"/>
                    <a:pt x="2871" y="2892"/>
                  </a:cubicBezTo>
                  <a:cubicBezTo>
                    <a:pt x="2892" y="2970"/>
                    <a:pt x="2903" y="3051"/>
                    <a:pt x="2902" y="3132"/>
                  </a:cubicBezTo>
                  <a:lnTo>
                    <a:pt x="2902" y="3192"/>
                  </a:lnTo>
                  <a:lnTo>
                    <a:pt x="2898" y="3253"/>
                  </a:lnTo>
                  <a:cubicBezTo>
                    <a:pt x="2897" y="3293"/>
                    <a:pt x="2889" y="3333"/>
                    <a:pt x="2884" y="3373"/>
                  </a:cubicBezTo>
                  <a:cubicBezTo>
                    <a:pt x="2856" y="3532"/>
                    <a:pt x="2801" y="3686"/>
                    <a:pt x="2719" y="3826"/>
                  </a:cubicBezTo>
                  <a:cubicBezTo>
                    <a:pt x="2640" y="3968"/>
                    <a:pt x="2539" y="4094"/>
                    <a:pt x="2425" y="4210"/>
                  </a:cubicBezTo>
                  <a:cubicBezTo>
                    <a:pt x="2314" y="4326"/>
                    <a:pt x="2190" y="4430"/>
                    <a:pt x="2059" y="4526"/>
                  </a:cubicBezTo>
                  <a:cubicBezTo>
                    <a:pt x="1929" y="4621"/>
                    <a:pt x="1794" y="4710"/>
                    <a:pt x="1661" y="4800"/>
                  </a:cubicBezTo>
                  <a:cubicBezTo>
                    <a:pt x="1528" y="4892"/>
                    <a:pt x="1396" y="4985"/>
                    <a:pt x="1276" y="5092"/>
                  </a:cubicBezTo>
                  <a:cubicBezTo>
                    <a:pt x="1156" y="5200"/>
                    <a:pt x="1052" y="5325"/>
                    <a:pt x="967" y="5460"/>
                  </a:cubicBezTo>
                  <a:cubicBezTo>
                    <a:pt x="924" y="5529"/>
                    <a:pt x="886" y="5600"/>
                    <a:pt x="854" y="5674"/>
                  </a:cubicBezTo>
                  <a:cubicBezTo>
                    <a:pt x="822" y="5747"/>
                    <a:pt x="800" y="5826"/>
                    <a:pt x="778" y="5902"/>
                  </a:cubicBezTo>
                  <a:cubicBezTo>
                    <a:pt x="689" y="6212"/>
                    <a:pt x="623" y="6530"/>
                    <a:pt x="610" y="6852"/>
                  </a:cubicBezTo>
                  <a:cubicBezTo>
                    <a:pt x="597" y="7174"/>
                    <a:pt x="608" y="7498"/>
                    <a:pt x="559" y="7818"/>
                  </a:cubicBezTo>
                  <a:cubicBezTo>
                    <a:pt x="548" y="7898"/>
                    <a:pt x="530" y="7977"/>
                    <a:pt x="510" y="8055"/>
                  </a:cubicBezTo>
                  <a:cubicBezTo>
                    <a:pt x="486" y="8133"/>
                    <a:pt x="461" y="8209"/>
                    <a:pt x="422" y="8281"/>
                  </a:cubicBezTo>
                  <a:cubicBezTo>
                    <a:pt x="412" y="8299"/>
                    <a:pt x="405" y="8318"/>
                    <a:pt x="393" y="8334"/>
                  </a:cubicBezTo>
                  <a:lnTo>
                    <a:pt x="360" y="8385"/>
                  </a:lnTo>
                  <a:cubicBezTo>
                    <a:pt x="338" y="8419"/>
                    <a:pt x="316" y="8452"/>
                    <a:pt x="295" y="8487"/>
                  </a:cubicBezTo>
                  <a:cubicBezTo>
                    <a:pt x="275" y="8522"/>
                    <a:pt x="257" y="8557"/>
                    <a:pt x="246" y="8596"/>
                  </a:cubicBezTo>
                  <a:cubicBezTo>
                    <a:pt x="236" y="8635"/>
                    <a:pt x="231" y="8675"/>
                    <a:pt x="235" y="8715"/>
                  </a:cubicBezTo>
                  <a:cubicBezTo>
                    <a:pt x="240" y="8796"/>
                    <a:pt x="273" y="8871"/>
                    <a:pt x="313" y="8940"/>
                  </a:cubicBezTo>
                  <a:cubicBezTo>
                    <a:pt x="354" y="9009"/>
                    <a:pt x="404" y="9074"/>
                    <a:pt x="453" y="9137"/>
                  </a:cubicBezTo>
                  <a:cubicBezTo>
                    <a:pt x="502" y="9200"/>
                    <a:pt x="553" y="9263"/>
                    <a:pt x="599" y="9330"/>
                  </a:cubicBezTo>
                  <a:cubicBezTo>
                    <a:pt x="644" y="9397"/>
                    <a:pt x="685" y="9468"/>
                    <a:pt x="709" y="9545"/>
                  </a:cubicBezTo>
                  <a:cubicBezTo>
                    <a:pt x="733" y="9622"/>
                    <a:pt x="741" y="9705"/>
                    <a:pt x="732" y="9785"/>
                  </a:cubicBezTo>
                  <a:cubicBezTo>
                    <a:pt x="728" y="9826"/>
                    <a:pt x="720" y="9865"/>
                    <a:pt x="707" y="9903"/>
                  </a:cubicBezTo>
                  <a:cubicBezTo>
                    <a:pt x="694" y="9942"/>
                    <a:pt x="678" y="9979"/>
                    <a:pt x="665" y="10017"/>
                  </a:cubicBezTo>
                  <a:cubicBezTo>
                    <a:pt x="637" y="10093"/>
                    <a:pt x="647" y="10176"/>
                    <a:pt x="631" y="10255"/>
                  </a:cubicBezTo>
                  <a:cubicBezTo>
                    <a:pt x="618" y="10335"/>
                    <a:pt x="600" y="10414"/>
                    <a:pt x="580" y="10492"/>
                  </a:cubicBezTo>
                  <a:cubicBezTo>
                    <a:pt x="539" y="10648"/>
                    <a:pt x="504" y="10806"/>
                    <a:pt x="461" y="10961"/>
                  </a:cubicBezTo>
                  <a:cubicBezTo>
                    <a:pt x="418" y="11117"/>
                    <a:pt x="369" y="11271"/>
                    <a:pt x="309" y="11420"/>
                  </a:cubicBezTo>
                  <a:cubicBezTo>
                    <a:pt x="190" y="11720"/>
                    <a:pt x="84" y="12027"/>
                    <a:pt x="31" y="12345"/>
                  </a:cubicBezTo>
                  <a:cubicBezTo>
                    <a:pt x="5" y="12504"/>
                    <a:pt x="-6" y="12667"/>
                    <a:pt x="5" y="12827"/>
                  </a:cubicBezTo>
                  <a:cubicBezTo>
                    <a:pt x="15" y="12988"/>
                    <a:pt x="49" y="13148"/>
                    <a:pt x="108" y="13298"/>
                  </a:cubicBezTo>
                  <a:cubicBezTo>
                    <a:pt x="49" y="13148"/>
                    <a:pt x="15" y="12988"/>
                    <a:pt x="5" y="12827"/>
                  </a:cubicBezTo>
                  <a:cubicBezTo>
                    <a:pt x="-7" y="12667"/>
                    <a:pt x="5" y="12504"/>
                    <a:pt x="30" y="12345"/>
                  </a:cubicBezTo>
                  <a:cubicBezTo>
                    <a:pt x="82" y="12026"/>
                    <a:pt x="189" y="11719"/>
                    <a:pt x="307" y="11419"/>
                  </a:cubicBezTo>
                  <a:cubicBezTo>
                    <a:pt x="366" y="11270"/>
                    <a:pt x="416" y="11116"/>
                    <a:pt x="458" y="10961"/>
                  </a:cubicBezTo>
                  <a:cubicBezTo>
                    <a:pt x="500" y="10805"/>
                    <a:pt x="536" y="10647"/>
                    <a:pt x="577" y="10491"/>
                  </a:cubicBezTo>
                  <a:cubicBezTo>
                    <a:pt x="597" y="10413"/>
                    <a:pt x="614" y="10335"/>
                    <a:pt x="627" y="10255"/>
                  </a:cubicBezTo>
                  <a:cubicBezTo>
                    <a:pt x="643" y="10176"/>
                    <a:pt x="633" y="10093"/>
                    <a:pt x="662" y="10016"/>
                  </a:cubicBezTo>
                  <a:cubicBezTo>
                    <a:pt x="674" y="9978"/>
                    <a:pt x="690" y="9940"/>
                    <a:pt x="703" y="9902"/>
                  </a:cubicBezTo>
                  <a:cubicBezTo>
                    <a:pt x="716" y="9864"/>
                    <a:pt x="724" y="9825"/>
                    <a:pt x="728" y="9784"/>
                  </a:cubicBezTo>
                  <a:cubicBezTo>
                    <a:pt x="737" y="9705"/>
                    <a:pt x="728" y="9623"/>
                    <a:pt x="705" y="9547"/>
                  </a:cubicBezTo>
                  <a:cubicBezTo>
                    <a:pt x="681" y="9469"/>
                    <a:pt x="640" y="9399"/>
                    <a:pt x="595" y="9333"/>
                  </a:cubicBezTo>
                  <a:cubicBezTo>
                    <a:pt x="549" y="9267"/>
                    <a:pt x="499" y="9204"/>
                    <a:pt x="449" y="9140"/>
                  </a:cubicBezTo>
                  <a:cubicBezTo>
                    <a:pt x="400" y="9077"/>
                    <a:pt x="350" y="9012"/>
                    <a:pt x="308" y="8943"/>
                  </a:cubicBezTo>
                  <a:cubicBezTo>
                    <a:pt x="268" y="8873"/>
                    <a:pt x="235" y="8797"/>
                    <a:pt x="229" y="8716"/>
                  </a:cubicBezTo>
                  <a:cubicBezTo>
                    <a:pt x="226" y="8675"/>
                    <a:pt x="230" y="8634"/>
                    <a:pt x="241" y="8595"/>
                  </a:cubicBezTo>
                  <a:cubicBezTo>
                    <a:pt x="252" y="8556"/>
                    <a:pt x="269" y="8519"/>
                    <a:pt x="290" y="8484"/>
                  </a:cubicBezTo>
                  <a:cubicBezTo>
                    <a:pt x="311" y="8449"/>
                    <a:pt x="333" y="8415"/>
                    <a:pt x="355" y="8381"/>
                  </a:cubicBezTo>
                  <a:lnTo>
                    <a:pt x="387" y="8331"/>
                  </a:lnTo>
                  <a:cubicBezTo>
                    <a:pt x="400" y="8314"/>
                    <a:pt x="407" y="8296"/>
                    <a:pt x="416" y="8278"/>
                  </a:cubicBezTo>
                  <a:cubicBezTo>
                    <a:pt x="454" y="8207"/>
                    <a:pt x="480" y="8130"/>
                    <a:pt x="504" y="8053"/>
                  </a:cubicBezTo>
                  <a:cubicBezTo>
                    <a:pt x="524" y="7976"/>
                    <a:pt x="542" y="7897"/>
                    <a:pt x="553" y="7818"/>
                  </a:cubicBezTo>
                  <a:cubicBezTo>
                    <a:pt x="601" y="7498"/>
                    <a:pt x="590" y="7175"/>
                    <a:pt x="601" y="6852"/>
                  </a:cubicBezTo>
                  <a:cubicBezTo>
                    <a:pt x="615" y="6529"/>
                    <a:pt x="681" y="6210"/>
                    <a:pt x="769" y="5900"/>
                  </a:cubicBezTo>
                  <a:cubicBezTo>
                    <a:pt x="791" y="5823"/>
                    <a:pt x="814" y="5745"/>
                    <a:pt x="846" y="5670"/>
                  </a:cubicBezTo>
                  <a:cubicBezTo>
                    <a:pt x="878" y="5596"/>
                    <a:pt x="916" y="5525"/>
                    <a:pt x="959" y="5456"/>
                  </a:cubicBezTo>
                  <a:cubicBezTo>
                    <a:pt x="1046" y="5319"/>
                    <a:pt x="1151" y="5195"/>
                    <a:pt x="1271" y="5086"/>
                  </a:cubicBezTo>
                  <a:cubicBezTo>
                    <a:pt x="1391" y="4978"/>
                    <a:pt x="1524" y="4885"/>
                    <a:pt x="1657" y="4795"/>
                  </a:cubicBezTo>
                  <a:cubicBezTo>
                    <a:pt x="1791" y="4703"/>
                    <a:pt x="1925" y="4615"/>
                    <a:pt x="2055" y="4520"/>
                  </a:cubicBezTo>
                  <a:cubicBezTo>
                    <a:pt x="2186" y="4425"/>
                    <a:pt x="2309" y="4321"/>
                    <a:pt x="2421" y="4206"/>
                  </a:cubicBezTo>
                  <a:cubicBezTo>
                    <a:pt x="2534" y="4090"/>
                    <a:pt x="2635" y="3964"/>
                    <a:pt x="2715" y="3824"/>
                  </a:cubicBezTo>
                  <a:cubicBezTo>
                    <a:pt x="2796" y="3685"/>
                    <a:pt x="2851" y="3531"/>
                    <a:pt x="2879" y="3372"/>
                  </a:cubicBezTo>
                  <a:cubicBezTo>
                    <a:pt x="2883" y="3333"/>
                    <a:pt x="2892" y="3292"/>
                    <a:pt x="2893" y="3253"/>
                  </a:cubicBezTo>
                  <a:lnTo>
                    <a:pt x="2897" y="3192"/>
                  </a:lnTo>
                  <a:lnTo>
                    <a:pt x="2897" y="3132"/>
                  </a:lnTo>
                  <a:cubicBezTo>
                    <a:pt x="2898" y="3052"/>
                    <a:pt x="2887" y="2971"/>
                    <a:pt x="2866" y="2893"/>
                  </a:cubicBezTo>
                  <a:cubicBezTo>
                    <a:pt x="2845" y="2816"/>
                    <a:pt x="2813" y="2741"/>
                    <a:pt x="2770" y="2673"/>
                  </a:cubicBezTo>
                  <a:cubicBezTo>
                    <a:pt x="2726" y="2606"/>
                    <a:pt x="2673" y="2544"/>
                    <a:pt x="2615" y="2488"/>
                  </a:cubicBezTo>
                  <a:cubicBezTo>
                    <a:pt x="2559" y="2431"/>
                    <a:pt x="2497" y="2379"/>
                    <a:pt x="2432" y="2331"/>
                  </a:cubicBezTo>
                  <a:cubicBezTo>
                    <a:pt x="2367" y="2283"/>
                    <a:pt x="2299" y="2240"/>
                    <a:pt x="2226" y="2205"/>
                  </a:cubicBezTo>
                  <a:cubicBezTo>
                    <a:pt x="2081" y="2136"/>
                    <a:pt x="1933" y="2068"/>
                    <a:pt x="1792" y="1992"/>
                  </a:cubicBezTo>
                  <a:cubicBezTo>
                    <a:pt x="1650" y="1916"/>
                    <a:pt x="1515" y="1825"/>
                    <a:pt x="1389" y="1724"/>
                  </a:cubicBezTo>
                  <a:cubicBezTo>
                    <a:pt x="1138" y="1522"/>
                    <a:pt x="942" y="1252"/>
                    <a:pt x="824" y="952"/>
                  </a:cubicBezTo>
                  <a:cubicBezTo>
                    <a:pt x="765" y="802"/>
                    <a:pt x="730" y="643"/>
                    <a:pt x="711" y="483"/>
                  </a:cubicBezTo>
                  <a:cubicBezTo>
                    <a:pt x="691" y="323"/>
                    <a:pt x="687" y="161"/>
                    <a:pt x="68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4258800" y="288360"/>
              <a:ext cx="976320" cy="4759920"/>
            </a:xfrm>
            <a:custGeom>
              <a:rect b="b" l="l" r="r" t="t"/>
              <a:pathLst>
                <a:path extrusionOk="0" h="13222" w="2712">
                  <a:moveTo>
                    <a:pt x="459" y="0"/>
                  </a:moveTo>
                  <a:cubicBezTo>
                    <a:pt x="453" y="161"/>
                    <a:pt x="450" y="323"/>
                    <a:pt x="463" y="483"/>
                  </a:cubicBezTo>
                  <a:cubicBezTo>
                    <a:pt x="474" y="644"/>
                    <a:pt x="500" y="804"/>
                    <a:pt x="550" y="958"/>
                  </a:cubicBezTo>
                  <a:cubicBezTo>
                    <a:pt x="650" y="1264"/>
                    <a:pt x="829" y="1545"/>
                    <a:pt x="1069" y="1761"/>
                  </a:cubicBezTo>
                  <a:cubicBezTo>
                    <a:pt x="1129" y="1815"/>
                    <a:pt x="1193" y="1864"/>
                    <a:pt x="1258" y="1911"/>
                  </a:cubicBezTo>
                  <a:cubicBezTo>
                    <a:pt x="1324" y="1959"/>
                    <a:pt x="1391" y="2003"/>
                    <a:pt x="1460" y="2043"/>
                  </a:cubicBezTo>
                  <a:cubicBezTo>
                    <a:pt x="1600" y="2124"/>
                    <a:pt x="1747" y="2191"/>
                    <a:pt x="1894" y="2257"/>
                  </a:cubicBezTo>
                  <a:lnTo>
                    <a:pt x="2004" y="2307"/>
                  </a:lnTo>
                  <a:cubicBezTo>
                    <a:pt x="2041" y="2323"/>
                    <a:pt x="2077" y="2340"/>
                    <a:pt x="2113" y="2360"/>
                  </a:cubicBezTo>
                  <a:cubicBezTo>
                    <a:pt x="2183" y="2400"/>
                    <a:pt x="2249" y="2446"/>
                    <a:pt x="2312" y="2497"/>
                  </a:cubicBezTo>
                  <a:cubicBezTo>
                    <a:pt x="2437" y="2599"/>
                    <a:pt x="2553" y="2716"/>
                    <a:pt x="2627" y="2862"/>
                  </a:cubicBezTo>
                  <a:cubicBezTo>
                    <a:pt x="2662" y="2934"/>
                    <a:pt x="2686" y="3012"/>
                    <a:pt x="2699" y="3092"/>
                  </a:cubicBezTo>
                  <a:cubicBezTo>
                    <a:pt x="2713" y="3172"/>
                    <a:pt x="2714" y="3253"/>
                    <a:pt x="2710" y="3333"/>
                  </a:cubicBezTo>
                  <a:cubicBezTo>
                    <a:pt x="2707" y="3414"/>
                    <a:pt x="2692" y="3494"/>
                    <a:pt x="2674" y="3572"/>
                  </a:cubicBezTo>
                  <a:cubicBezTo>
                    <a:pt x="2653" y="3651"/>
                    <a:pt x="2627" y="3728"/>
                    <a:pt x="2593" y="3801"/>
                  </a:cubicBezTo>
                  <a:cubicBezTo>
                    <a:pt x="2560" y="3874"/>
                    <a:pt x="2521" y="3946"/>
                    <a:pt x="2475" y="4012"/>
                  </a:cubicBezTo>
                  <a:cubicBezTo>
                    <a:pt x="2453" y="4046"/>
                    <a:pt x="2428" y="4077"/>
                    <a:pt x="2404" y="4110"/>
                  </a:cubicBezTo>
                  <a:cubicBezTo>
                    <a:pt x="2379" y="4141"/>
                    <a:pt x="2354" y="4173"/>
                    <a:pt x="2327" y="4203"/>
                  </a:cubicBezTo>
                  <a:cubicBezTo>
                    <a:pt x="2219" y="4324"/>
                    <a:pt x="2099" y="4433"/>
                    <a:pt x="1971" y="4531"/>
                  </a:cubicBezTo>
                  <a:cubicBezTo>
                    <a:pt x="1715" y="4728"/>
                    <a:pt x="1431" y="4885"/>
                    <a:pt x="1171" y="5075"/>
                  </a:cubicBezTo>
                  <a:cubicBezTo>
                    <a:pt x="1041" y="5169"/>
                    <a:pt x="920" y="5277"/>
                    <a:pt x="814" y="5398"/>
                  </a:cubicBezTo>
                  <a:cubicBezTo>
                    <a:pt x="710" y="5520"/>
                    <a:pt x="615" y="5653"/>
                    <a:pt x="555" y="5803"/>
                  </a:cubicBezTo>
                  <a:cubicBezTo>
                    <a:pt x="437" y="6102"/>
                    <a:pt x="336" y="6411"/>
                    <a:pt x="299" y="6732"/>
                  </a:cubicBezTo>
                  <a:cubicBezTo>
                    <a:pt x="282" y="6892"/>
                    <a:pt x="279" y="7053"/>
                    <a:pt x="273" y="7214"/>
                  </a:cubicBezTo>
                  <a:cubicBezTo>
                    <a:pt x="267" y="7376"/>
                    <a:pt x="261" y="7536"/>
                    <a:pt x="246" y="7697"/>
                  </a:cubicBezTo>
                  <a:cubicBezTo>
                    <a:pt x="231" y="7858"/>
                    <a:pt x="209" y="8019"/>
                    <a:pt x="161" y="8174"/>
                  </a:cubicBezTo>
                  <a:cubicBezTo>
                    <a:pt x="151" y="8212"/>
                    <a:pt x="135" y="8250"/>
                    <a:pt x="120" y="8288"/>
                  </a:cubicBezTo>
                  <a:cubicBezTo>
                    <a:pt x="104" y="8324"/>
                    <a:pt x="84" y="8360"/>
                    <a:pt x="68" y="8397"/>
                  </a:cubicBezTo>
                  <a:cubicBezTo>
                    <a:pt x="54" y="8435"/>
                    <a:pt x="37" y="8471"/>
                    <a:pt x="25" y="8509"/>
                  </a:cubicBezTo>
                  <a:cubicBezTo>
                    <a:pt x="13" y="8548"/>
                    <a:pt x="6" y="8587"/>
                    <a:pt x="6" y="8628"/>
                  </a:cubicBezTo>
                  <a:cubicBezTo>
                    <a:pt x="4" y="8708"/>
                    <a:pt x="30" y="8786"/>
                    <a:pt x="69" y="8856"/>
                  </a:cubicBezTo>
                  <a:cubicBezTo>
                    <a:pt x="108" y="8927"/>
                    <a:pt x="157" y="8991"/>
                    <a:pt x="208" y="9053"/>
                  </a:cubicBezTo>
                  <a:cubicBezTo>
                    <a:pt x="310" y="9178"/>
                    <a:pt x="425" y="9293"/>
                    <a:pt x="502" y="9436"/>
                  </a:cubicBezTo>
                  <a:cubicBezTo>
                    <a:pt x="540" y="9508"/>
                    <a:pt x="567" y="9586"/>
                    <a:pt x="580" y="9666"/>
                  </a:cubicBezTo>
                  <a:cubicBezTo>
                    <a:pt x="585" y="9705"/>
                    <a:pt x="589" y="9746"/>
                    <a:pt x="589" y="9786"/>
                  </a:cubicBezTo>
                  <a:cubicBezTo>
                    <a:pt x="589" y="9826"/>
                    <a:pt x="583" y="9867"/>
                    <a:pt x="578" y="9907"/>
                  </a:cubicBezTo>
                  <a:cubicBezTo>
                    <a:pt x="574" y="9947"/>
                    <a:pt x="572" y="9987"/>
                    <a:pt x="576" y="10028"/>
                  </a:cubicBezTo>
                  <a:cubicBezTo>
                    <a:pt x="580" y="10067"/>
                    <a:pt x="587" y="10107"/>
                    <a:pt x="588" y="10148"/>
                  </a:cubicBezTo>
                  <a:cubicBezTo>
                    <a:pt x="590" y="10228"/>
                    <a:pt x="584" y="10309"/>
                    <a:pt x="576" y="10389"/>
                  </a:cubicBezTo>
                  <a:cubicBezTo>
                    <a:pt x="555" y="10549"/>
                    <a:pt x="534" y="10709"/>
                    <a:pt x="504" y="10868"/>
                  </a:cubicBezTo>
                  <a:cubicBezTo>
                    <a:pt x="474" y="11026"/>
                    <a:pt x="435" y="11183"/>
                    <a:pt x="381" y="11335"/>
                  </a:cubicBezTo>
                  <a:cubicBezTo>
                    <a:pt x="273" y="11639"/>
                    <a:pt x="175" y="11948"/>
                    <a:pt x="126" y="12267"/>
                  </a:cubicBezTo>
                  <a:cubicBezTo>
                    <a:pt x="102" y="12426"/>
                    <a:pt x="92" y="12588"/>
                    <a:pt x="101" y="12749"/>
                  </a:cubicBezTo>
                  <a:cubicBezTo>
                    <a:pt x="112" y="12910"/>
                    <a:pt x="143" y="13070"/>
                    <a:pt x="198" y="13222"/>
                  </a:cubicBezTo>
                  <a:cubicBezTo>
                    <a:pt x="143" y="13070"/>
                    <a:pt x="111" y="12910"/>
                    <a:pt x="101" y="12749"/>
                  </a:cubicBezTo>
                  <a:cubicBezTo>
                    <a:pt x="91" y="12588"/>
                    <a:pt x="101" y="12426"/>
                    <a:pt x="126" y="12267"/>
                  </a:cubicBezTo>
                  <a:cubicBezTo>
                    <a:pt x="173" y="11948"/>
                    <a:pt x="272" y="11638"/>
                    <a:pt x="378" y="11335"/>
                  </a:cubicBezTo>
                  <a:cubicBezTo>
                    <a:pt x="433" y="11183"/>
                    <a:pt x="471" y="11025"/>
                    <a:pt x="501" y="10867"/>
                  </a:cubicBezTo>
                  <a:cubicBezTo>
                    <a:pt x="530" y="10708"/>
                    <a:pt x="552" y="10549"/>
                    <a:pt x="572" y="10389"/>
                  </a:cubicBezTo>
                  <a:cubicBezTo>
                    <a:pt x="580" y="10309"/>
                    <a:pt x="587" y="10228"/>
                    <a:pt x="584" y="10148"/>
                  </a:cubicBezTo>
                  <a:cubicBezTo>
                    <a:pt x="583" y="10107"/>
                    <a:pt x="576" y="10068"/>
                    <a:pt x="572" y="10028"/>
                  </a:cubicBezTo>
                  <a:cubicBezTo>
                    <a:pt x="568" y="9987"/>
                    <a:pt x="570" y="9947"/>
                    <a:pt x="575" y="9906"/>
                  </a:cubicBezTo>
                  <a:cubicBezTo>
                    <a:pt x="579" y="9866"/>
                    <a:pt x="584" y="9826"/>
                    <a:pt x="584" y="9786"/>
                  </a:cubicBezTo>
                  <a:cubicBezTo>
                    <a:pt x="584" y="9746"/>
                    <a:pt x="581" y="9706"/>
                    <a:pt x="576" y="9666"/>
                  </a:cubicBezTo>
                  <a:cubicBezTo>
                    <a:pt x="563" y="9586"/>
                    <a:pt x="536" y="9510"/>
                    <a:pt x="499" y="9439"/>
                  </a:cubicBezTo>
                  <a:cubicBezTo>
                    <a:pt x="421" y="9296"/>
                    <a:pt x="307" y="9181"/>
                    <a:pt x="205" y="9057"/>
                  </a:cubicBezTo>
                  <a:cubicBezTo>
                    <a:pt x="153" y="8994"/>
                    <a:pt x="104" y="8930"/>
                    <a:pt x="64" y="8859"/>
                  </a:cubicBezTo>
                  <a:cubicBezTo>
                    <a:pt x="25" y="8788"/>
                    <a:pt x="-1" y="8708"/>
                    <a:pt x="0" y="8627"/>
                  </a:cubicBezTo>
                  <a:cubicBezTo>
                    <a:pt x="0" y="8586"/>
                    <a:pt x="8" y="8546"/>
                    <a:pt x="20" y="8507"/>
                  </a:cubicBezTo>
                  <a:cubicBezTo>
                    <a:pt x="31" y="8468"/>
                    <a:pt x="49" y="8432"/>
                    <a:pt x="63" y="8394"/>
                  </a:cubicBezTo>
                  <a:cubicBezTo>
                    <a:pt x="80" y="8357"/>
                    <a:pt x="98" y="8322"/>
                    <a:pt x="114" y="8285"/>
                  </a:cubicBezTo>
                  <a:cubicBezTo>
                    <a:pt x="129" y="8247"/>
                    <a:pt x="144" y="8210"/>
                    <a:pt x="155" y="8171"/>
                  </a:cubicBezTo>
                  <a:cubicBezTo>
                    <a:pt x="202" y="8018"/>
                    <a:pt x="225" y="7857"/>
                    <a:pt x="240" y="7697"/>
                  </a:cubicBezTo>
                  <a:cubicBezTo>
                    <a:pt x="254" y="7536"/>
                    <a:pt x="261" y="7375"/>
                    <a:pt x="265" y="7214"/>
                  </a:cubicBezTo>
                  <a:cubicBezTo>
                    <a:pt x="271" y="7052"/>
                    <a:pt x="275" y="6892"/>
                    <a:pt x="291" y="6731"/>
                  </a:cubicBezTo>
                  <a:cubicBezTo>
                    <a:pt x="328" y="6409"/>
                    <a:pt x="429" y="6099"/>
                    <a:pt x="547" y="5800"/>
                  </a:cubicBezTo>
                  <a:cubicBezTo>
                    <a:pt x="608" y="5648"/>
                    <a:pt x="702" y="5514"/>
                    <a:pt x="807" y="5392"/>
                  </a:cubicBezTo>
                  <a:cubicBezTo>
                    <a:pt x="914" y="5270"/>
                    <a:pt x="1035" y="5163"/>
                    <a:pt x="1166" y="5068"/>
                  </a:cubicBezTo>
                  <a:cubicBezTo>
                    <a:pt x="1428" y="4879"/>
                    <a:pt x="1711" y="4722"/>
                    <a:pt x="1967" y="4526"/>
                  </a:cubicBezTo>
                  <a:cubicBezTo>
                    <a:pt x="2095" y="4428"/>
                    <a:pt x="2215" y="4319"/>
                    <a:pt x="2322" y="4199"/>
                  </a:cubicBezTo>
                  <a:cubicBezTo>
                    <a:pt x="2349" y="4169"/>
                    <a:pt x="2374" y="4138"/>
                    <a:pt x="2400" y="4106"/>
                  </a:cubicBezTo>
                  <a:cubicBezTo>
                    <a:pt x="2423" y="4074"/>
                    <a:pt x="2448" y="4043"/>
                    <a:pt x="2470" y="4009"/>
                  </a:cubicBezTo>
                  <a:cubicBezTo>
                    <a:pt x="2516" y="3942"/>
                    <a:pt x="2554" y="3871"/>
                    <a:pt x="2589" y="3799"/>
                  </a:cubicBezTo>
                  <a:cubicBezTo>
                    <a:pt x="2623" y="3726"/>
                    <a:pt x="2648" y="3649"/>
                    <a:pt x="2669" y="3572"/>
                  </a:cubicBezTo>
                  <a:cubicBezTo>
                    <a:pt x="2686" y="3493"/>
                    <a:pt x="2702" y="3413"/>
                    <a:pt x="2704" y="3333"/>
                  </a:cubicBezTo>
                  <a:cubicBezTo>
                    <a:pt x="2709" y="3253"/>
                    <a:pt x="2708" y="3172"/>
                    <a:pt x="2695" y="3093"/>
                  </a:cubicBezTo>
                  <a:cubicBezTo>
                    <a:pt x="2681" y="3013"/>
                    <a:pt x="2658" y="2936"/>
                    <a:pt x="2623" y="2863"/>
                  </a:cubicBezTo>
                  <a:cubicBezTo>
                    <a:pt x="2550" y="2719"/>
                    <a:pt x="2433" y="2602"/>
                    <a:pt x="2310" y="2501"/>
                  </a:cubicBezTo>
                  <a:cubicBezTo>
                    <a:pt x="2247" y="2450"/>
                    <a:pt x="2181" y="2404"/>
                    <a:pt x="2111" y="2363"/>
                  </a:cubicBezTo>
                  <a:cubicBezTo>
                    <a:pt x="2076" y="2343"/>
                    <a:pt x="2039" y="2326"/>
                    <a:pt x="2003" y="2310"/>
                  </a:cubicBezTo>
                  <a:lnTo>
                    <a:pt x="1892" y="2261"/>
                  </a:lnTo>
                  <a:cubicBezTo>
                    <a:pt x="1745" y="2194"/>
                    <a:pt x="1598" y="2127"/>
                    <a:pt x="1459" y="2046"/>
                  </a:cubicBezTo>
                  <a:cubicBezTo>
                    <a:pt x="1389" y="2005"/>
                    <a:pt x="1322" y="1961"/>
                    <a:pt x="1257" y="1913"/>
                  </a:cubicBezTo>
                  <a:cubicBezTo>
                    <a:pt x="1192" y="1866"/>
                    <a:pt x="1127" y="1816"/>
                    <a:pt x="1068" y="1762"/>
                  </a:cubicBezTo>
                  <a:cubicBezTo>
                    <a:pt x="828" y="1546"/>
                    <a:pt x="649" y="1265"/>
                    <a:pt x="549" y="958"/>
                  </a:cubicBezTo>
                  <a:cubicBezTo>
                    <a:pt x="500" y="804"/>
                    <a:pt x="473" y="644"/>
                    <a:pt x="462" y="483"/>
                  </a:cubicBezTo>
                  <a:cubicBezTo>
                    <a:pt x="450" y="323"/>
                    <a:pt x="452" y="161"/>
                    <a:pt x="45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4249080" y="298800"/>
              <a:ext cx="991800" cy="4732560"/>
            </a:xfrm>
            <a:custGeom>
              <a:rect b="b" l="l" r="r" t="t"/>
              <a:pathLst>
                <a:path extrusionOk="0" h="13146" w="2755">
                  <a:moveTo>
                    <a:pt x="462" y="0"/>
                  </a:moveTo>
                  <a:cubicBezTo>
                    <a:pt x="451" y="162"/>
                    <a:pt x="443" y="324"/>
                    <a:pt x="448" y="486"/>
                  </a:cubicBezTo>
                  <a:cubicBezTo>
                    <a:pt x="453" y="648"/>
                    <a:pt x="471" y="810"/>
                    <a:pt x="512" y="967"/>
                  </a:cubicBezTo>
                  <a:cubicBezTo>
                    <a:pt x="596" y="1279"/>
                    <a:pt x="761" y="1571"/>
                    <a:pt x="990" y="1800"/>
                  </a:cubicBezTo>
                  <a:cubicBezTo>
                    <a:pt x="1047" y="1858"/>
                    <a:pt x="1108" y="1910"/>
                    <a:pt x="1172" y="1959"/>
                  </a:cubicBezTo>
                  <a:cubicBezTo>
                    <a:pt x="1237" y="2009"/>
                    <a:pt x="1302" y="2056"/>
                    <a:pt x="1371" y="2100"/>
                  </a:cubicBezTo>
                  <a:cubicBezTo>
                    <a:pt x="1507" y="2187"/>
                    <a:pt x="1654" y="2257"/>
                    <a:pt x="1801" y="2323"/>
                  </a:cubicBezTo>
                  <a:cubicBezTo>
                    <a:pt x="1876" y="2355"/>
                    <a:pt x="1950" y="2387"/>
                    <a:pt x="2025" y="2418"/>
                  </a:cubicBezTo>
                  <a:cubicBezTo>
                    <a:pt x="2062" y="2434"/>
                    <a:pt x="2099" y="2450"/>
                    <a:pt x="2136" y="2469"/>
                  </a:cubicBezTo>
                  <a:cubicBezTo>
                    <a:pt x="2171" y="2488"/>
                    <a:pt x="2206" y="2509"/>
                    <a:pt x="2240" y="2531"/>
                  </a:cubicBezTo>
                  <a:cubicBezTo>
                    <a:pt x="2308" y="2575"/>
                    <a:pt x="2372" y="2626"/>
                    <a:pt x="2432" y="2680"/>
                  </a:cubicBezTo>
                  <a:cubicBezTo>
                    <a:pt x="2492" y="2734"/>
                    <a:pt x="2549" y="2793"/>
                    <a:pt x="2597" y="2858"/>
                  </a:cubicBezTo>
                  <a:cubicBezTo>
                    <a:pt x="2695" y="2989"/>
                    <a:pt x="2748" y="3150"/>
                    <a:pt x="2754" y="3312"/>
                  </a:cubicBezTo>
                  <a:cubicBezTo>
                    <a:pt x="2759" y="3474"/>
                    <a:pt x="2738" y="3638"/>
                    <a:pt x="2682" y="3791"/>
                  </a:cubicBezTo>
                  <a:cubicBezTo>
                    <a:pt x="2629" y="3944"/>
                    <a:pt x="2543" y="4085"/>
                    <a:pt x="2442" y="4212"/>
                  </a:cubicBezTo>
                  <a:cubicBezTo>
                    <a:pt x="2339" y="4338"/>
                    <a:pt x="2222" y="4451"/>
                    <a:pt x="2096" y="4552"/>
                  </a:cubicBezTo>
                  <a:cubicBezTo>
                    <a:pt x="1843" y="4756"/>
                    <a:pt x="1557" y="4912"/>
                    <a:pt x="1284" y="5086"/>
                  </a:cubicBezTo>
                  <a:cubicBezTo>
                    <a:pt x="1147" y="5173"/>
                    <a:pt x="1015" y="5266"/>
                    <a:pt x="895" y="5375"/>
                  </a:cubicBezTo>
                  <a:cubicBezTo>
                    <a:pt x="775" y="5482"/>
                    <a:pt x="662" y="5601"/>
                    <a:pt x="575" y="5737"/>
                  </a:cubicBezTo>
                  <a:cubicBezTo>
                    <a:pt x="553" y="5771"/>
                    <a:pt x="536" y="5807"/>
                    <a:pt x="518" y="5843"/>
                  </a:cubicBezTo>
                  <a:cubicBezTo>
                    <a:pt x="500" y="5880"/>
                    <a:pt x="483" y="5916"/>
                    <a:pt x="465" y="5953"/>
                  </a:cubicBezTo>
                  <a:cubicBezTo>
                    <a:pt x="431" y="6027"/>
                    <a:pt x="399" y="6100"/>
                    <a:pt x="369" y="6175"/>
                  </a:cubicBezTo>
                  <a:cubicBezTo>
                    <a:pt x="309" y="6326"/>
                    <a:pt x="258" y="6481"/>
                    <a:pt x="228" y="6639"/>
                  </a:cubicBezTo>
                  <a:cubicBezTo>
                    <a:pt x="199" y="6798"/>
                    <a:pt x="191" y="6960"/>
                    <a:pt x="182" y="7122"/>
                  </a:cubicBezTo>
                  <a:cubicBezTo>
                    <a:pt x="174" y="7284"/>
                    <a:pt x="168" y="7445"/>
                    <a:pt x="159" y="7607"/>
                  </a:cubicBezTo>
                  <a:cubicBezTo>
                    <a:pt x="149" y="7769"/>
                    <a:pt x="136" y="7931"/>
                    <a:pt x="107" y="8091"/>
                  </a:cubicBezTo>
                  <a:cubicBezTo>
                    <a:pt x="86" y="8251"/>
                    <a:pt x="6" y="8401"/>
                    <a:pt x="6" y="8563"/>
                  </a:cubicBezTo>
                  <a:cubicBezTo>
                    <a:pt x="6" y="8644"/>
                    <a:pt x="29" y="8724"/>
                    <a:pt x="67" y="8794"/>
                  </a:cubicBezTo>
                  <a:cubicBezTo>
                    <a:pt x="106" y="8865"/>
                    <a:pt x="157" y="8929"/>
                    <a:pt x="209" y="8990"/>
                  </a:cubicBezTo>
                  <a:cubicBezTo>
                    <a:pt x="315" y="9112"/>
                    <a:pt x="435" y="9223"/>
                    <a:pt x="530" y="9356"/>
                  </a:cubicBezTo>
                  <a:cubicBezTo>
                    <a:pt x="624" y="9488"/>
                    <a:pt x="682" y="9644"/>
                    <a:pt x="707" y="9805"/>
                  </a:cubicBezTo>
                  <a:cubicBezTo>
                    <a:pt x="713" y="9844"/>
                    <a:pt x="720" y="9885"/>
                    <a:pt x="729" y="9923"/>
                  </a:cubicBezTo>
                  <a:cubicBezTo>
                    <a:pt x="739" y="9963"/>
                    <a:pt x="755" y="10000"/>
                    <a:pt x="765" y="10040"/>
                  </a:cubicBezTo>
                  <a:cubicBezTo>
                    <a:pt x="785" y="10118"/>
                    <a:pt x="793" y="10200"/>
                    <a:pt x="796" y="10280"/>
                  </a:cubicBezTo>
                  <a:cubicBezTo>
                    <a:pt x="801" y="10604"/>
                    <a:pt x="780" y="10932"/>
                    <a:pt x="688" y="11243"/>
                  </a:cubicBezTo>
                  <a:cubicBezTo>
                    <a:pt x="592" y="11552"/>
                    <a:pt x="500" y="11864"/>
                    <a:pt x="456" y="12185"/>
                  </a:cubicBezTo>
                  <a:cubicBezTo>
                    <a:pt x="433" y="12345"/>
                    <a:pt x="422" y="12508"/>
                    <a:pt x="432" y="12669"/>
                  </a:cubicBezTo>
                  <a:cubicBezTo>
                    <a:pt x="441" y="12831"/>
                    <a:pt x="469" y="12992"/>
                    <a:pt x="522" y="13146"/>
                  </a:cubicBezTo>
                  <a:cubicBezTo>
                    <a:pt x="469" y="12992"/>
                    <a:pt x="440" y="12831"/>
                    <a:pt x="431" y="12669"/>
                  </a:cubicBezTo>
                  <a:cubicBezTo>
                    <a:pt x="422" y="12508"/>
                    <a:pt x="432" y="12345"/>
                    <a:pt x="454" y="12185"/>
                  </a:cubicBezTo>
                  <a:cubicBezTo>
                    <a:pt x="499" y="11864"/>
                    <a:pt x="590" y="11551"/>
                    <a:pt x="686" y="11242"/>
                  </a:cubicBezTo>
                  <a:cubicBezTo>
                    <a:pt x="778" y="10931"/>
                    <a:pt x="798" y="10604"/>
                    <a:pt x="793" y="10280"/>
                  </a:cubicBezTo>
                  <a:cubicBezTo>
                    <a:pt x="790" y="10200"/>
                    <a:pt x="782" y="10119"/>
                    <a:pt x="762" y="10041"/>
                  </a:cubicBezTo>
                  <a:cubicBezTo>
                    <a:pt x="752" y="10001"/>
                    <a:pt x="736" y="9964"/>
                    <a:pt x="726" y="9924"/>
                  </a:cubicBezTo>
                  <a:cubicBezTo>
                    <a:pt x="716" y="9885"/>
                    <a:pt x="709" y="9845"/>
                    <a:pt x="703" y="9805"/>
                  </a:cubicBezTo>
                  <a:cubicBezTo>
                    <a:pt x="678" y="9646"/>
                    <a:pt x="620" y="9490"/>
                    <a:pt x="526" y="9358"/>
                  </a:cubicBezTo>
                  <a:cubicBezTo>
                    <a:pt x="431" y="9226"/>
                    <a:pt x="312" y="9116"/>
                    <a:pt x="206" y="8994"/>
                  </a:cubicBezTo>
                  <a:cubicBezTo>
                    <a:pt x="153" y="8932"/>
                    <a:pt x="102" y="8868"/>
                    <a:pt x="63" y="8797"/>
                  </a:cubicBezTo>
                  <a:cubicBezTo>
                    <a:pt x="23" y="8725"/>
                    <a:pt x="0" y="8645"/>
                    <a:pt x="0" y="8564"/>
                  </a:cubicBezTo>
                  <a:cubicBezTo>
                    <a:pt x="-1" y="8523"/>
                    <a:pt x="5" y="8482"/>
                    <a:pt x="13" y="8443"/>
                  </a:cubicBezTo>
                  <a:cubicBezTo>
                    <a:pt x="23" y="8403"/>
                    <a:pt x="28" y="8363"/>
                    <a:pt x="43" y="8325"/>
                  </a:cubicBezTo>
                  <a:cubicBezTo>
                    <a:pt x="70" y="8248"/>
                    <a:pt x="86" y="8169"/>
                    <a:pt x="102" y="8090"/>
                  </a:cubicBezTo>
                  <a:cubicBezTo>
                    <a:pt x="129" y="7930"/>
                    <a:pt x="142" y="7768"/>
                    <a:pt x="152" y="7607"/>
                  </a:cubicBezTo>
                  <a:cubicBezTo>
                    <a:pt x="162" y="7445"/>
                    <a:pt x="166" y="7284"/>
                    <a:pt x="174" y="7121"/>
                  </a:cubicBezTo>
                  <a:cubicBezTo>
                    <a:pt x="183" y="6960"/>
                    <a:pt x="191" y="6797"/>
                    <a:pt x="221" y="6637"/>
                  </a:cubicBezTo>
                  <a:cubicBezTo>
                    <a:pt x="251" y="6478"/>
                    <a:pt x="301" y="6323"/>
                    <a:pt x="361" y="6173"/>
                  </a:cubicBezTo>
                  <a:cubicBezTo>
                    <a:pt x="391" y="6097"/>
                    <a:pt x="423" y="6023"/>
                    <a:pt x="458" y="5949"/>
                  </a:cubicBezTo>
                  <a:cubicBezTo>
                    <a:pt x="475" y="5913"/>
                    <a:pt x="492" y="5876"/>
                    <a:pt x="511" y="5839"/>
                  </a:cubicBezTo>
                  <a:cubicBezTo>
                    <a:pt x="528" y="5804"/>
                    <a:pt x="546" y="5767"/>
                    <a:pt x="568" y="5732"/>
                  </a:cubicBezTo>
                  <a:cubicBezTo>
                    <a:pt x="655" y="5594"/>
                    <a:pt x="768" y="5477"/>
                    <a:pt x="889" y="5368"/>
                  </a:cubicBezTo>
                  <a:cubicBezTo>
                    <a:pt x="1011" y="5260"/>
                    <a:pt x="1143" y="5166"/>
                    <a:pt x="1280" y="5079"/>
                  </a:cubicBezTo>
                  <a:cubicBezTo>
                    <a:pt x="1553" y="4905"/>
                    <a:pt x="1839" y="4750"/>
                    <a:pt x="2092" y="4547"/>
                  </a:cubicBezTo>
                  <a:cubicBezTo>
                    <a:pt x="2218" y="4446"/>
                    <a:pt x="2334" y="4333"/>
                    <a:pt x="2437" y="4207"/>
                  </a:cubicBezTo>
                  <a:cubicBezTo>
                    <a:pt x="2537" y="4081"/>
                    <a:pt x="2623" y="3942"/>
                    <a:pt x="2677" y="3788"/>
                  </a:cubicBezTo>
                  <a:cubicBezTo>
                    <a:pt x="2733" y="3637"/>
                    <a:pt x="2754" y="3473"/>
                    <a:pt x="2749" y="3312"/>
                  </a:cubicBezTo>
                  <a:cubicBezTo>
                    <a:pt x="2743" y="3151"/>
                    <a:pt x="2690" y="2991"/>
                    <a:pt x="2593" y="2861"/>
                  </a:cubicBezTo>
                  <a:cubicBezTo>
                    <a:pt x="2545" y="2796"/>
                    <a:pt x="2490" y="2737"/>
                    <a:pt x="2429" y="2683"/>
                  </a:cubicBezTo>
                  <a:cubicBezTo>
                    <a:pt x="2369" y="2629"/>
                    <a:pt x="2305" y="2578"/>
                    <a:pt x="2238" y="2535"/>
                  </a:cubicBezTo>
                  <a:cubicBezTo>
                    <a:pt x="2204" y="2512"/>
                    <a:pt x="2170" y="2491"/>
                    <a:pt x="2134" y="2472"/>
                  </a:cubicBezTo>
                  <a:cubicBezTo>
                    <a:pt x="2098" y="2453"/>
                    <a:pt x="2061" y="2438"/>
                    <a:pt x="2023" y="2421"/>
                  </a:cubicBezTo>
                  <a:cubicBezTo>
                    <a:pt x="1949" y="2390"/>
                    <a:pt x="1874" y="2358"/>
                    <a:pt x="1801" y="2325"/>
                  </a:cubicBezTo>
                  <a:cubicBezTo>
                    <a:pt x="1652" y="2260"/>
                    <a:pt x="1506" y="2190"/>
                    <a:pt x="1369" y="2102"/>
                  </a:cubicBezTo>
                  <a:cubicBezTo>
                    <a:pt x="1301" y="2059"/>
                    <a:pt x="1235" y="2011"/>
                    <a:pt x="1171" y="1962"/>
                  </a:cubicBezTo>
                  <a:cubicBezTo>
                    <a:pt x="1107" y="1913"/>
                    <a:pt x="1045" y="1859"/>
                    <a:pt x="988" y="1802"/>
                  </a:cubicBezTo>
                  <a:cubicBezTo>
                    <a:pt x="759" y="1572"/>
                    <a:pt x="595" y="1280"/>
                    <a:pt x="511" y="967"/>
                  </a:cubicBezTo>
                  <a:cubicBezTo>
                    <a:pt x="470" y="810"/>
                    <a:pt x="452" y="648"/>
                    <a:pt x="448" y="486"/>
                  </a:cubicBezTo>
                  <a:cubicBezTo>
                    <a:pt x="443" y="324"/>
                    <a:pt x="451" y="162"/>
                    <a:pt x="46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4235760" y="309960"/>
              <a:ext cx="1010880" cy="4704480"/>
            </a:xfrm>
            <a:custGeom>
              <a:rect b="b" l="l" r="r" t="t"/>
              <a:pathLst>
                <a:path extrusionOk="0" h="13068" w="2808">
                  <a:moveTo>
                    <a:pt x="476" y="0"/>
                  </a:moveTo>
                  <a:cubicBezTo>
                    <a:pt x="459" y="165"/>
                    <a:pt x="446" y="331"/>
                    <a:pt x="446" y="497"/>
                  </a:cubicBezTo>
                  <a:cubicBezTo>
                    <a:pt x="445" y="663"/>
                    <a:pt x="456" y="830"/>
                    <a:pt x="493" y="992"/>
                  </a:cubicBezTo>
                  <a:cubicBezTo>
                    <a:pt x="527" y="1155"/>
                    <a:pt x="587" y="1311"/>
                    <a:pt x="664" y="1458"/>
                  </a:cubicBezTo>
                  <a:cubicBezTo>
                    <a:pt x="741" y="1604"/>
                    <a:pt x="838" y="1742"/>
                    <a:pt x="951" y="1863"/>
                  </a:cubicBezTo>
                  <a:cubicBezTo>
                    <a:pt x="1181" y="2103"/>
                    <a:pt x="1468" y="2285"/>
                    <a:pt x="1774" y="2412"/>
                  </a:cubicBezTo>
                  <a:cubicBezTo>
                    <a:pt x="1850" y="2445"/>
                    <a:pt x="1926" y="2477"/>
                    <a:pt x="2003" y="2508"/>
                  </a:cubicBezTo>
                  <a:cubicBezTo>
                    <a:pt x="2080" y="2539"/>
                    <a:pt x="2159" y="2567"/>
                    <a:pt x="2231" y="2609"/>
                  </a:cubicBezTo>
                  <a:cubicBezTo>
                    <a:pt x="2303" y="2651"/>
                    <a:pt x="2371" y="2699"/>
                    <a:pt x="2435" y="2752"/>
                  </a:cubicBezTo>
                  <a:cubicBezTo>
                    <a:pt x="2500" y="2804"/>
                    <a:pt x="2561" y="2862"/>
                    <a:pt x="2614" y="2926"/>
                  </a:cubicBezTo>
                  <a:cubicBezTo>
                    <a:pt x="2722" y="3052"/>
                    <a:pt x="2790" y="3213"/>
                    <a:pt x="2804" y="3379"/>
                  </a:cubicBezTo>
                  <a:cubicBezTo>
                    <a:pt x="2808" y="3420"/>
                    <a:pt x="2807" y="3462"/>
                    <a:pt x="2808" y="3504"/>
                  </a:cubicBezTo>
                  <a:cubicBezTo>
                    <a:pt x="2804" y="3546"/>
                    <a:pt x="2804" y="3587"/>
                    <a:pt x="2798" y="3628"/>
                  </a:cubicBezTo>
                  <a:cubicBezTo>
                    <a:pt x="2789" y="3711"/>
                    <a:pt x="2768" y="3792"/>
                    <a:pt x="2742" y="3871"/>
                  </a:cubicBezTo>
                  <a:cubicBezTo>
                    <a:pt x="2716" y="3950"/>
                    <a:pt x="2679" y="4025"/>
                    <a:pt x="2639" y="4098"/>
                  </a:cubicBezTo>
                  <a:cubicBezTo>
                    <a:pt x="2597" y="4170"/>
                    <a:pt x="2548" y="4238"/>
                    <a:pt x="2497" y="4302"/>
                  </a:cubicBezTo>
                  <a:cubicBezTo>
                    <a:pt x="2390" y="4431"/>
                    <a:pt x="2268" y="4546"/>
                    <a:pt x="2136" y="4647"/>
                  </a:cubicBezTo>
                  <a:cubicBezTo>
                    <a:pt x="1872" y="4850"/>
                    <a:pt x="1576" y="5004"/>
                    <a:pt x="1291" y="5173"/>
                  </a:cubicBezTo>
                  <a:cubicBezTo>
                    <a:pt x="1149" y="5258"/>
                    <a:pt x="1009" y="5349"/>
                    <a:pt x="875" y="5447"/>
                  </a:cubicBezTo>
                  <a:cubicBezTo>
                    <a:pt x="808" y="5497"/>
                    <a:pt x="744" y="5549"/>
                    <a:pt x="683" y="5605"/>
                  </a:cubicBezTo>
                  <a:cubicBezTo>
                    <a:pt x="653" y="5634"/>
                    <a:pt x="624" y="5664"/>
                    <a:pt x="598" y="5696"/>
                  </a:cubicBezTo>
                  <a:cubicBezTo>
                    <a:pt x="573" y="5727"/>
                    <a:pt x="548" y="5761"/>
                    <a:pt x="533" y="5799"/>
                  </a:cubicBezTo>
                  <a:lnTo>
                    <a:pt x="532" y="5800"/>
                  </a:lnTo>
                  <a:lnTo>
                    <a:pt x="532" y="5801"/>
                  </a:lnTo>
                  <a:cubicBezTo>
                    <a:pt x="424" y="5920"/>
                    <a:pt x="342" y="6060"/>
                    <a:pt x="280" y="6209"/>
                  </a:cubicBezTo>
                  <a:cubicBezTo>
                    <a:pt x="219" y="6357"/>
                    <a:pt x="176" y="6513"/>
                    <a:pt x="145" y="6671"/>
                  </a:cubicBezTo>
                  <a:cubicBezTo>
                    <a:pt x="116" y="6828"/>
                    <a:pt x="106" y="6990"/>
                    <a:pt x="95" y="7150"/>
                  </a:cubicBezTo>
                  <a:cubicBezTo>
                    <a:pt x="86" y="7311"/>
                    <a:pt x="81" y="7471"/>
                    <a:pt x="74" y="7633"/>
                  </a:cubicBezTo>
                  <a:cubicBezTo>
                    <a:pt x="68" y="7794"/>
                    <a:pt x="60" y="7955"/>
                    <a:pt x="43" y="8115"/>
                  </a:cubicBezTo>
                  <a:cubicBezTo>
                    <a:pt x="39" y="8155"/>
                    <a:pt x="34" y="8195"/>
                    <a:pt x="28" y="8235"/>
                  </a:cubicBezTo>
                  <a:cubicBezTo>
                    <a:pt x="26" y="8255"/>
                    <a:pt x="22" y="8274"/>
                    <a:pt x="18" y="8295"/>
                  </a:cubicBezTo>
                  <a:cubicBezTo>
                    <a:pt x="15" y="8315"/>
                    <a:pt x="10" y="8334"/>
                    <a:pt x="10" y="8354"/>
                  </a:cubicBezTo>
                  <a:cubicBezTo>
                    <a:pt x="8" y="8394"/>
                    <a:pt x="5" y="8434"/>
                    <a:pt x="6" y="8474"/>
                  </a:cubicBezTo>
                  <a:cubicBezTo>
                    <a:pt x="7" y="8514"/>
                    <a:pt x="12" y="8554"/>
                    <a:pt x="22" y="8593"/>
                  </a:cubicBezTo>
                  <a:cubicBezTo>
                    <a:pt x="39" y="8672"/>
                    <a:pt x="76" y="8745"/>
                    <a:pt x="123" y="8810"/>
                  </a:cubicBezTo>
                  <a:cubicBezTo>
                    <a:pt x="169" y="8875"/>
                    <a:pt x="224" y="8934"/>
                    <a:pt x="279" y="8993"/>
                  </a:cubicBezTo>
                  <a:cubicBezTo>
                    <a:pt x="392" y="9107"/>
                    <a:pt x="514" y="9213"/>
                    <a:pt x="614" y="9341"/>
                  </a:cubicBezTo>
                  <a:cubicBezTo>
                    <a:pt x="664" y="9404"/>
                    <a:pt x="708" y="9472"/>
                    <a:pt x="747" y="9543"/>
                  </a:cubicBezTo>
                  <a:cubicBezTo>
                    <a:pt x="786" y="9613"/>
                    <a:pt x="823" y="9685"/>
                    <a:pt x="855" y="9758"/>
                  </a:cubicBezTo>
                  <a:cubicBezTo>
                    <a:pt x="871" y="9795"/>
                    <a:pt x="888" y="9832"/>
                    <a:pt x="907" y="9867"/>
                  </a:cubicBezTo>
                  <a:cubicBezTo>
                    <a:pt x="926" y="9903"/>
                    <a:pt x="946" y="9938"/>
                    <a:pt x="961" y="9976"/>
                  </a:cubicBezTo>
                  <a:cubicBezTo>
                    <a:pt x="993" y="10050"/>
                    <a:pt x="1012" y="10128"/>
                    <a:pt x="1027" y="10208"/>
                  </a:cubicBezTo>
                  <a:cubicBezTo>
                    <a:pt x="1052" y="10367"/>
                    <a:pt x="1062" y="10528"/>
                    <a:pt x="1060" y="10690"/>
                  </a:cubicBezTo>
                  <a:cubicBezTo>
                    <a:pt x="1056" y="10850"/>
                    <a:pt x="1038" y="11012"/>
                    <a:pt x="998" y="11168"/>
                  </a:cubicBezTo>
                  <a:cubicBezTo>
                    <a:pt x="916" y="11479"/>
                    <a:pt x="833" y="11792"/>
                    <a:pt x="793" y="12111"/>
                  </a:cubicBezTo>
                  <a:cubicBezTo>
                    <a:pt x="774" y="12271"/>
                    <a:pt x="764" y="12432"/>
                    <a:pt x="772" y="12593"/>
                  </a:cubicBezTo>
                  <a:cubicBezTo>
                    <a:pt x="781" y="12754"/>
                    <a:pt x="807" y="12914"/>
                    <a:pt x="855" y="13068"/>
                  </a:cubicBezTo>
                  <a:cubicBezTo>
                    <a:pt x="807" y="12914"/>
                    <a:pt x="780" y="12754"/>
                    <a:pt x="772" y="12593"/>
                  </a:cubicBezTo>
                  <a:cubicBezTo>
                    <a:pt x="763" y="12432"/>
                    <a:pt x="772" y="12271"/>
                    <a:pt x="792" y="12111"/>
                  </a:cubicBezTo>
                  <a:cubicBezTo>
                    <a:pt x="832" y="11791"/>
                    <a:pt x="914" y="11478"/>
                    <a:pt x="996" y="11167"/>
                  </a:cubicBezTo>
                  <a:cubicBezTo>
                    <a:pt x="1035" y="11011"/>
                    <a:pt x="1054" y="10850"/>
                    <a:pt x="1056" y="10690"/>
                  </a:cubicBezTo>
                  <a:cubicBezTo>
                    <a:pt x="1059" y="10529"/>
                    <a:pt x="1049" y="10367"/>
                    <a:pt x="1023" y="10208"/>
                  </a:cubicBezTo>
                  <a:cubicBezTo>
                    <a:pt x="1009" y="10129"/>
                    <a:pt x="989" y="10051"/>
                    <a:pt x="958" y="9977"/>
                  </a:cubicBezTo>
                  <a:cubicBezTo>
                    <a:pt x="943" y="9939"/>
                    <a:pt x="922" y="9905"/>
                    <a:pt x="903" y="9869"/>
                  </a:cubicBezTo>
                  <a:cubicBezTo>
                    <a:pt x="884" y="9833"/>
                    <a:pt x="868" y="9797"/>
                    <a:pt x="851" y="9760"/>
                  </a:cubicBezTo>
                  <a:cubicBezTo>
                    <a:pt x="820" y="9686"/>
                    <a:pt x="783" y="9615"/>
                    <a:pt x="744" y="9544"/>
                  </a:cubicBezTo>
                  <a:cubicBezTo>
                    <a:pt x="704" y="9474"/>
                    <a:pt x="660" y="9407"/>
                    <a:pt x="611" y="9343"/>
                  </a:cubicBezTo>
                  <a:cubicBezTo>
                    <a:pt x="511" y="9216"/>
                    <a:pt x="388" y="9111"/>
                    <a:pt x="276" y="8996"/>
                  </a:cubicBezTo>
                  <a:cubicBezTo>
                    <a:pt x="220" y="8938"/>
                    <a:pt x="165" y="8879"/>
                    <a:pt x="119" y="8812"/>
                  </a:cubicBezTo>
                  <a:cubicBezTo>
                    <a:pt x="72" y="8747"/>
                    <a:pt x="34" y="8673"/>
                    <a:pt x="16" y="8594"/>
                  </a:cubicBezTo>
                  <a:cubicBezTo>
                    <a:pt x="7" y="8556"/>
                    <a:pt x="1" y="8515"/>
                    <a:pt x="1" y="8475"/>
                  </a:cubicBezTo>
                  <a:cubicBezTo>
                    <a:pt x="-1" y="8434"/>
                    <a:pt x="2" y="8394"/>
                    <a:pt x="4" y="8354"/>
                  </a:cubicBezTo>
                  <a:cubicBezTo>
                    <a:pt x="5" y="8333"/>
                    <a:pt x="9" y="8313"/>
                    <a:pt x="13" y="8294"/>
                  </a:cubicBezTo>
                  <a:cubicBezTo>
                    <a:pt x="16" y="8274"/>
                    <a:pt x="20" y="8254"/>
                    <a:pt x="22" y="8234"/>
                  </a:cubicBezTo>
                  <a:cubicBezTo>
                    <a:pt x="28" y="8194"/>
                    <a:pt x="34" y="8154"/>
                    <a:pt x="38" y="8114"/>
                  </a:cubicBezTo>
                  <a:cubicBezTo>
                    <a:pt x="55" y="7955"/>
                    <a:pt x="61" y="7793"/>
                    <a:pt x="68" y="7632"/>
                  </a:cubicBezTo>
                  <a:cubicBezTo>
                    <a:pt x="74" y="7471"/>
                    <a:pt x="79" y="7311"/>
                    <a:pt x="88" y="7150"/>
                  </a:cubicBezTo>
                  <a:cubicBezTo>
                    <a:pt x="98" y="6989"/>
                    <a:pt x="109" y="6828"/>
                    <a:pt x="138" y="6669"/>
                  </a:cubicBezTo>
                  <a:cubicBezTo>
                    <a:pt x="169" y="6511"/>
                    <a:pt x="211" y="6354"/>
                    <a:pt x="273" y="6206"/>
                  </a:cubicBezTo>
                  <a:cubicBezTo>
                    <a:pt x="334" y="6056"/>
                    <a:pt x="417" y="5915"/>
                    <a:pt x="526" y="5794"/>
                  </a:cubicBezTo>
                  <a:lnTo>
                    <a:pt x="524" y="5796"/>
                  </a:lnTo>
                  <a:cubicBezTo>
                    <a:pt x="540" y="5757"/>
                    <a:pt x="565" y="5723"/>
                    <a:pt x="592" y="5690"/>
                  </a:cubicBezTo>
                  <a:cubicBezTo>
                    <a:pt x="618" y="5657"/>
                    <a:pt x="648" y="5628"/>
                    <a:pt x="678" y="5599"/>
                  </a:cubicBezTo>
                  <a:cubicBezTo>
                    <a:pt x="738" y="5542"/>
                    <a:pt x="804" y="5490"/>
                    <a:pt x="870" y="5441"/>
                  </a:cubicBezTo>
                  <a:cubicBezTo>
                    <a:pt x="1004" y="5341"/>
                    <a:pt x="1144" y="5252"/>
                    <a:pt x="1287" y="5167"/>
                  </a:cubicBezTo>
                  <a:cubicBezTo>
                    <a:pt x="1573" y="4997"/>
                    <a:pt x="1868" y="4844"/>
                    <a:pt x="2132" y="4641"/>
                  </a:cubicBezTo>
                  <a:cubicBezTo>
                    <a:pt x="2263" y="4540"/>
                    <a:pt x="2385" y="4426"/>
                    <a:pt x="2492" y="4299"/>
                  </a:cubicBezTo>
                  <a:cubicBezTo>
                    <a:pt x="2544" y="4235"/>
                    <a:pt x="2592" y="4167"/>
                    <a:pt x="2633" y="4095"/>
                  </a:cubicBezTo>
                  <a:cubicBezTo>
                    <a:pt x="2674" y="4023"/>
                    <a:pt x="2711" y="3948"/>
                    <a:pt x="2737" y="3870"/>
                  </a:cubicBezTo>
                  <a:cubicBezTo>
                    <a:pt x="2762" y="3791"/>
                    <a:pt x="2783" y="3710"/>
                    <a:pt x="2792" y="3628"/>
                  </a:cubicBezTo>
                  <a:cubicBezTo>
                    <a:pt x="2800" y="3587"/>
                    <a:pt x="2799" y="3545"/>
                    <a:pt x="2802" y="3504"/>
                  </a:cubicBezTo>
                  <a:cubicBezTo>
                    <a:pt x="2801" y="3462"/>
                    <a:pt x="2803" y="3421"/>
                    <a:pt x="2799" y="3379"/>
                  </a:cubicBezTo>
                  <a:cubicBezTo>
                    <a:pt x="2785" y="3214"/>
                    <a:pt x="2718" y="3054"/>
                    <a:pt x="2610" y="2928"/>
                  </a:cubicBezTo>
                  <a:cubicBezTo>
                    <a:pt x="2557" y="2865"/>
                    <a:pt x="2497" y="2807"/>
                    <a:pt x="2433" y="2755"/>
                  </a:cubicBezTo>
                  <a:cubicBezTo>
                    <a:pt x="2369" y="2702"/>
                    <a:pt x="2301" y="2654"/>
                    <a:pt x="2229" y="2613"/>
                  </a:cubicBezTo>
                  <a:cubicBezTo>
                    <a:pt x="2157" y="2570"/>
                    <a:pt x="2079" y="2542"/>
                    <a:pt x="2002" y="2511"/>
                  </a:cubicBezTo>
                  <a:cubicBezTo>
                    <a:pt x="1925" y="2480"/>
                    <a:pt x="1848" y="2448"/>
                    <a:pt x="1772" y="2415"/>
                  </a:cubicBezTo>
                  <a:cubicBezTo>
                    <a:pt x="1466" y="2287"/>
                    <a:pt x="1179" y="2105"/>
                    <a:pt x="949" y="1865"/>
                  </a:cubicBezTo>
                  <a:cubicBezTo>
                    <a:pt x="836" y="1743"/>
                    <a:pt x="740" y="1606"/>
                    <a:pt x="662" y="1459"/>
                  </a:cubicBezTo>
                  <a:cubicBezTo>
                    <a:pt x="585" y="1311"/>
                    <a:pt x="527" y="1155"/>
                    <a:pt x="491" y="992"/>
                  </a:cubicBezTo>
                  <a:cubicBezTo>
                    <a:pt x="455" y="830"/>
                    <a:pt x="444" y="663"/>
                    <a:pt x="445" y="497"/>
                  </a:cubicBezTo>
                  <a:cubicBezTo>
                    <a:pt x="446" y="331"/>
                    <a:pt x="459" y="165"/>
                    <a:pt x="47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4215240" y="320760"/>
              <a:ext cx="1037160" cy="4676760"/>
            </a:xfrm>
            <a:custGeom>
              <a:rect b="b" l="l" r="r" t="t"/>
              <a:pathLst>
                <a:path extrusionOk="0" h="12991" w="2881">
                  <a:moveTo>
                    <a:pt x="508" y="0"/>
                  </a:moveTo>
                  <a:cubicBezTo>
                    <a:pt x="469" y="328"/>
                    <a:pt x="436" y="662"/>
                    <a:pt x="488" y="990"/>
                  </a:cubicBezTo>
                  <a:cubicBezTo>
                    <a:pt x="516" y="1154"/>
                    <a:pt x="566" y="1313"/>
                    <a:pt x="634" y="1463"/>
                  </a:cubicBezTo>
                  <a:cubicBezTo>
                    <a:pt x="703" y="1614"/>
                    <a:pt x="790" y="1756"/>
                    <a:pt x="896" y="1884"/>
                  </a:cubicBezTo>
                  <a:cubicBezTo>
                    <a:pt x="949" y="1948"/>
                    <a:pt x="1006" y="2007"/>
                    <a:pt x="1067" y="2063"/>
                  </a:cubicBezTo>
                  <a:cubicBezTo>
                    <a:pt x="1128" y="2120"/>
                    <a:pt x="1194" y="2170"/>
                    <a:pt x="1260" y="2219"/>
                  </a:cubicBezTo>
                  <a:cubicBezTo>
                    <a:pt x="1394" y="2318"/>
                    <a:pt x="1537" y="2402"/>
                    <a:pt x="1689" y="2470"/>
                  </a:cubicBezTo>
                  <a:cubicBezTo>
                    <a:pt x="1839" y="2538"/>
                    <a:pt x="1994" y="2597"/>
                    <a:pt x="2149" y="2656"/>
                  </a:cubicBezTo>
                  <a:cubicBezTo>
                    <a:pt x="2227" y="2684"/>
                    <a:pt x="2301" y="2722"/>
                    <a:pt x="2370" y="2768"/>
                  </a:cubicBezTo>
                  <a:cubicBezTo>
                    <a:pt x="2441" y="2812"/>
                    <a:pt x="2507" y="2862"/>
                    <a:pt x="2568" y="2918"/>
                  </a:cubicBezTo>
                  <a:cubicBezTo>
                    <a:pt x="2692" y="3028"/>
                    <a:pt x="2797" y="3164"/>
                    <a:pt x="2845" y="3325"/>
                  </a:cubicBezTo>
                  <a:cubicBezTo>
                    <a:pt x="2870" y="3404"/>
                    <a:pt x="2882" y="3487"/>
                    <a:pt x="2880" y="3571"/>
                  </a:cubicBezTo>
                  <a:cubicBezTo>
                    <a:pt x="2882" y="3612"/>
                    <a:pt x="2877" y="3654"/>
                    <a:pt x="2875" y="3695"/>
                  </a:cubicBezTo>
                  <a:lnTo>
                    <a:pt x="2868" y="3756"/>
                  </a:lnTo>
                  <a:cubicBezTo>
                    <a:pt x="2866" y="3767"/>
                    <a:pt x="2865" y="3777"/>
                    <a:pt x="2863" y="3787"/>
                  </a:cubicBezTo>
                  <a:lnTo>
                    <a:pt x="2857" y="3818"/>
                  </a:lnTo>
                  <a:cubicBezTo>
                    <a:pt x="2825" y="3981"/>
                    <a:pt x="2756" y="4135"/>
                    <a:pt x="2663" y="4272"/>
                  </a:cubicBezTo>
                  <a:cubicBezTo>
                    <a:pt x="2617" y="4342"/>
                    <a:pt x="2563" y="4406"/>
                    <a:pt x="2508" y="4467"/>
                  </a:cubicBezTo>
                  <a:cubicBezTo>
                    <a:pt x="2450" y="4527"/>
                    <a:pt x="2391" y="4585"/>
                    <a:pt x="2327" y="4638"/>
                  </a:cubicBezTo>
                  <a:cubicBezTo>
                    <a:pt x="2073" y="4853"/>
                    <a:pt x="1778" y="5010"/>
                    <a:pt x="1487" y="5167"/>
                  </a:cubicBezTo>
                  <a:cubicBezTo>
                    <a:pt x="1195" y="5322"/>
                    <a:pt x="903" y="5483"/>
                    <a:pt x="650" y="5697"/>
                  </a:cubicBezTo>
                  <a:cubicBezTo>
                    <a:pt x="618" y="5724"/>
                    <a:pt x="588" y="5752"/>
                    <a:pt x="561" y="5783"/>
                  </a:cubicBezTo>
                  <a:cubicBezTo>
                    <a:pt x="534" y="5814"/>
                    <a:pt x="510" y="5848"/>
                    <a:pt x="486" y="5881"/>
                  </a:cubicBezTo>
                  <a:cubicBezTo>
                    <a:pt x="436" y="5948"/>
                    <a:pt x="390" y="6016"/>
                    <a:pt x="346" y="6086"/>
                  </a:cubicBezTo>
                  <a:cubicBezTo>
                    <a:pt x="258" y="6226"/>
                    <a:pt x="180" y="6374"/>
                    <a:pt x="127" y="6529"/>
                  </a:cubicBezTo>
                  <a:cubicBezTo>
                    <a:pt x="113" y="6569"/>
                    <a:pt x="102" y="6609"/>
                    <a:pt x="92" y="6649"/>
                  </a:cubicBezTo>
                  <a:cubicBezTo>
                    <a:pt x="88" y="6668"/>
                    <a:pt x="84" y="6689"/>
                    <a:pt x="80" y="6710"/>
                  </a:cubicBezTo>
                  <a:cubicBezTo>
                    <a:pt x="75" y="6730"/>
                    <a:pt x="72" y="6750"/>
                    <a:pt x="69" y="6770"/>
                  </a:cubicBezTo>
                  <a:cubicBezTo>
                    <a:pt x="56" y="6852"/>
                    <a:pt x="47" y="6934"/>
                    <a:pt x="40" y="7017"/>
                  </a:cubicBezTo>
                  <a:cubicBezTo>
                    <a:pt x="25" y="7181"/>
                    <a:pt x="20" y="7347"/>
                    <a:pt x="16" y="7513"/>
                  </a:cubicBezTo>
                  <a:cubicBezTo>
                    <a:pt x="12" y="7678"/>
                    <a:pt x="12" y="7844"/>
                    <a:pt x="12" y="8009"/>
                  </a:cubicBezTo>
                  <a:cubicBezTo>
                    <a:pt x="11" y="8093"/>
                    <a:pt x="10" y="8176"/>
                    <a:pt x="7" y="8258"/>
                  </a:cubicBezTo>
                  <a:cubicBezTo>
                    <a:pt x="7" y="8279"/>
                    <a:pt x="4" y="8299"/>
                    <a:pt x="6" y="8320"/>
                  </a:cubicBezTo>
                  <a:lnTo>
                    <a:pt x="12" y="8382"/>
                  </a:lnTo>
                  <a:cubicBezTo>
                    <a:pt x="16" y="8423"/>
                    <a:pt x="23" y="8463"/>
                    <a:pt x="33" y="8504"/>
                  </a:cubicBezTo>
                  <a:cubicBezTo>
                    <a:pt x="53" y="8584"/>
                    <a:pt x="85" y="8661"/>
                    <a:pt x="132" y="8729"/>
                  </a:cubicBezTo>
                  <a:cubicBezTo>
                    <a:pt x="179" y="8797"/>
                    <a:pt x="235" y="8858"/>
                    <a:pt x="294" y="8916"/>
                  </a:cubicBezTo>
                  <a:cubicBezTo>
                    <a:pt x="411" y="9033"/>
                    <a:pt x="542" y="9136"/>
                    <a:pt x="659" y="9253"/>
                  </a:cubicBezTo>
                  <a:cubicBezTo>
                    <a:pt x="776" y="9371"/>
                    <a:pt x="877" y="9503"/>
                    <a:pt x="980" y="9633"/>
                  </a:cubicBezTo>
                  <a:lnTo>
                    <a:pt x="1128" y="9832"/>
                  </a:lnTo>
                  <a:cubicBezTo>
                    <a:pt x="1178" y="9898"/>
                    <a:pt x="1218" y="9972"/>
                    <a:pt x="1248" y="10050"/>
                  </a:cubicBezTo>
                  <a:cubicBezTo>
                    <a:pt x="1278" y="10127"/>
                    <a:pt x="1300" y="10207"/>
                    <a:pt x="1317" y="10288"/>
                  </a:cubicBezTo>
                  <a:cubicBezTo>
                    <a:pt x="1334" y="10369"/>
                    <a:pt x="1347" y="10451"/>
                    <a:pt x="1355" y="10534"/>
                  </a:cubicBezTo>
                  <a:cubicBezTo>
                    <a:pt x="1370" y="10698"/>
                    <a:pt x="1368" y="10866"/>
                    <a:pt x="1340" y="11030"/>
                  </a:cubicBezTo>
                  <a:cubicBezTo>
                    <a:pt x="1327" y="11111"/>
                    <a:pt x="1306" y="11191"/>
                    <a:pt x="1289" y="11272"/>
                  </a:cubicBezTo>
                  <a:cubicBezTo>
                    <a:pt x="1271" y="11353"/>
                    <a:pt x="1253" y="11434"/>
                    <a:pt x="1237" y="11515"/>
                  </a:cubicBezTo>
                  <a:cubicBezTo>
                    <a:pt x="1204" y="11678"/>
                    <a:pt x="1174" y="11841"/>
                    <a:pt x="1155" y="12005"/>
                  </a:cubicBezTo>
                  <a:cubicBezTo>
                    <a:pt x="1115" y="12333"/>
                    <a:pt x="1116" y="12671"/>
                    <a:pt x="1209" y="12991"/>
                  </a:cubicBezTo>
                  <a:cubicBezTo>
                    <a:pt x="1116" y="12671"/>
                    <a:pt x="1114" y="12333"/>
                    <a:pt x="1154" y="12005"/>
                  </a:cubicBezTo>
                  <a:cubicBezTo>
                    <a:pt x="1173" y="11841"/>
                    <a:pt x="1202" y="11678"/>
                    <a:pt x="1235" y="11515"/>
                  </a:cubicBezTo>
                  <a:cubicBezTo>
                    <a:pt x="1252" y="11434"/>
                    <a:pt x="1269" y="11353"/>
                    <a:pt x="1287" y="11272"/>
                  </a:cubicBezTo>
                  <a:cubicBezTo>
                    <a:pt x="1304" y="11191"/>
                    <a:pt x="1324" y="11110"/>
                    <a:pt x="1338" y="11029"/>
                  </a:cubicBezTo>
                  <a:cubicBezTo>
                    <a:pt x="1365" y="10866"/>
                    <a:pt x="1368" y="10698"/>
                    <a:pt x="1352" y="10534"/>
                  </a:cubicBezTo>
                  <a:cubicBezTo>
                    <a:pt x="1344" y="10451"/>
                    <a:pt x="1331" y="10370"/>
                    <a:pt x="1314" y="10289"/>
                  </a:cubicBezTo>
                  <a:cubicBezTo>
                    <a:pt x="1297" y="10207"/>
                    <a:pt x="1275" y="10127"/>
                    <a:pt x="1244" y="10051"/>
                  </a:cubicBezTo>
                  <a:cubicBezTo>
                    <a:pt x="1188" y="9893"/>
                    <a:pt x="1072" y="9770"/>
                    <a:pt x="977" y="9635"/>
                  </a:cubicBezTo>
                  <a:cubicBezTo>
                    <a:pt x="874" y="9506"/>
                    <a:pt x="773" y="9374"/>
                    <a:pt x="655" y="9257"/>
                  </a:cubicBezTo>
                  <a:cubicBezTo>
                    <a:pt x="538" y="9139"/>
                    <a:pt x="408" y="9037"/>
                    <a:pt x="290" y="8921"/>
                  </a:cubicBezTo>
                  <a:cubicBezTo>
                    <a:pt x="231" y="8862"/>
                    <a:pt x="175" y="8800"/>
                    <a:pt x="128" y="8731"/>
                  </a:cubicBezTo>
                  <a:cubicBezTo>
                    <a:pt x="104" y="8698"/>
                    <a:pt x="84" y="8661"/>
                    <a:pt x="67" y="8623"/>
                  </a:cubicBezTo>
                  <a:cubicBezTo>
                    <a:pt x="51" y="8584"/>
                    <a:pt x="37" y="8546"/>
                    <a:pt x="27" y="8505"/>
                  </a:cubicBezTo>
                  <a:cubicBezTo>
                    <a:pt x="17" y="8465"/>
                    <a:pt x="11" y="8424"/>
                    <a:pt x="6" y="8383"/>
                  </a:cubicBezTo>
                  <a:lnTo>
                    <a:pt x="0" y="8320"/>
                  </a:lnTo>
                  <a:cubicBezTo>
                    <a:pt x="-1" y="8299"/>
                    <a:pt x="0" y="8278"/>
                    <a:pt x="1" y="8258"/>
                  </a:cubicBezTo>
                  <a:cubicBezTo>
                    <a:pt x="4" y="8175"/>
                    <a:pt x="4" y="8093"/>
                    <a:pt x="5" y="8009"/>
                  </a:cubicBezTo>
                  <a:cubicBezTo>
                    <a:pt x="6" y="7844"/>
                    <a:pt x="6" y="7678"/>
                    <a:pt x="9" y="7513"/>
                  </a:cubicBezTo>
                  <a:cubicBezTo>
                    <a:pt x="12" y="7347"/>
                    <a:pt x="18" y="7181"/>
                    <a:pt x="33" y="7017"/>
                  </a:cubicBezTo>
                  <a:cubicBezTo>
                    <a:pt x="40" y="6933"/>
                    <a:pt x="49" y="6851"/>
                    <a:pt x="62" y="6769"/>
                  </a:cubicBezTo>
                  <a:cubicBezTo>
                    <a:pt x="64" y="6748"/>
                    <a:pt x="68" y="6728"/>
                    <a:pt x="72" y="6708"/>
                  </a:cubicBezTo>
                  <a:cubicBezTo>
                    <a:pt x="76" y="6688"/>
                    <a:pt x="80" y="6667"/>
                    <a:pt x="85" y="6647"/>
                  </a:cubicBezTo>
                  <a:cubicBezTo>
                    <a:pt x="95" y="6606"/>
                    <a:pt x="106" y="6567"/>
                    <a:pt x="120" y="6527"/>
                  </a:cubicBezTo>
                  <a:cubicBezTo>
                    <a:pt x="173" y="6370"/>
                    <a:pt x="251" y="6222"/>
                    <a:pt x="339" y="6081"/>
                  </a:cubicBezTo>
                  <a:cubicBezTo>
                    <a:pt x="382" y="6011"/>
                    <a:pt x="429" y="5943"/>
                    <a:pt x="478" y="5876"/>
                  </a:cubicBezTo>
                  <a:cubicBezTo>
                    <a:pt x="504" y="5843"/>
                    <a:pt x="527" y="5809"/>
                    <a:pt x="554" y="5777"/>
                  </a:cubicBezTo>
                  <a:cubicBezTo>
                    <a:pt x="582" y="5746"/>
                    <a:pt x="613" y="5718"/>
                    <a:pt x="644" y="5690"/>
                  </a:cubicBezTo>
                  <a:cubicBezTo>
                    <a:pt x="898" y="5475"/>
                    <a:pt x="1191" y="5315"/>
                    <a:pt x="1483" y="5159"/>
                  </a:cubicBezTo>
                  <a:cubicBezTo>
                    <a:pt x="1774" y="5004"/>
                    <a:pt x="2069" y="4847"/>
                    <a:pt x="2323" y="4633"/>
                  </a:cubicBezTo>
                  <a:cubicBezTo>
                    <a:pt x="2386" y="4580"/>
                    <a:pt x="2445" y="4522"/>
                    <a:pt x="2503" y="4462"/>
                  </a:cubicBezTo>
                  <a:cubicBezTo>
                    <a:pt x="2559" y="4402"/>
                    <a:pt x="2612" y="4338"/>
                    <a:pt x="2658" y="4269"/>
                  </a:cubicBezTo>
                  <a:cubicBezTo>
                    <a:pt x="2750" y="4133"/>
                    <a:pt x="2820" y="3979"/>
                    <a:pt x="2852" y="3817"/>
                  </a:cubicBezTo>
                  <a:lnTo>
                    <a:pt x="2857" y="3786"/>
                  </a:lnTo>
                  <a:cubicBezTo>
                    <a:pt x="2860" y="3777"/>
                    <a:pt x="2861" y="3766"/>
                    <a:pt x="2862" y="3756"/>
                  </a:cubicBezTo>
                  <a:lnTo>
                    <a:pt x="2870" y="3694"/>
                  </a:lnTo>
                  <a:cubicBezTo>
                    <a:pt x="2872" y="3653"/>
                    <a:pt x="2877" y="3612"/>
                    <a:pt x="2874" y="3571"/>
                  </a:cubicBezTo>
                  <a:cubicBezTo>
                    <a:pt x="2876" y="3488"/>
                    <a:pt x="2865" y="3405"/>
                    <a:pt x="2840" y="3327"/>
                  </a:cubicBezTo>
                  <a:cubicBezTo>
                    <a:pt x="2793" y="3167"/>
                    <a:pt x="2689" y="3031"/>
                    <a:pt x="2565" y="2921"/>
                  </a:cubicBezTo>
                  <a:cubicBezTo>
                    <a:pt x="2504" y="2865"/>
                    <a:pt x="2438" y="2815"/>
                    <a:pt x="2369" y="2771"/>
                  </a:cubicBezTo>
                  <a:cubicBezTo>
                    <a:pt x="2299" y="2726"/>
                    <a:pt x="2225" y="2688"/>
                    <a:pt x="2147" y="2659"/>
                  </a:cubicBezTo>
                  <a:cubicBezTo>
                    <a:pt x="1992" y="2601"/>
                    <a:pt x="1838" y="2541"/>
                    <a:pt x="1687" y="2473"/>
                  </a:cubicBezTo>
                  <a:cubicBezTo>
                    <a:pt x="1536" y="2405"/>
                    <a:pt x="1392" y="2320"/>
                    <a:pt x="1259" y="2221"/>
                  </a:cubicBezTo>
                  <a:cubicBezTo>
                    <a:pt x="1193" y="2171"/>
                    <a:pt x="1126" y="2121"/>
                    <a:pt x="1066" y="2066"/>
                  </a:cubicBezTo>
                  <a:cubicBezTo>
                    <a:pt x="1004" y="2009"/>
                    <a:pt x="947" y="1949"/>
                    <a:pt x="895" y="1885"/>
                  </a:cubicBezTo>
                  <a:cubicBezTo>
                    <a:pt x="789" y="1757"/>
                    <a:pt x="701" y="1615"/>
                    <a:pt x="633" y="1464"/>
                  </a:cubicBezTo>
                  <a:cubicBezTo>
                    <a:pt x="564" y="1314"/>
                    <a:pt x="514" y="1154"/>
                    <a:pt x="487" y="990"/>
                  </a:cubicBezTo>
                  <a:cubicBezTo>
                    <a:pt x="435" y="662"/>
                    <a:pt x="468" y="328"/>
                    <a:pt x="50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4175640" y="331560"/>
              <a:ext cx="1082160" cy="4649040"/>
            </a:xfrm>
            <a:custGeom>
              <a:rect b="b" l="l" r="r" t="t"/>
              <a:pathLst>
                <a:path extrusionOk="0" h="12914" w="3006">
                  <a:moveTo>
                    <a:pt x="595" y="0"/>
                  </a:moveTo>
                  <a:cubicBezTo>
                    <a:pt x="546" y="333"/>
                    <a:pt x="504" y="670"/>
                    <a:pt x="544" y="1006"/>
                  </a:cubicBezTo>
                  <a:cubicBezTo>
                    <a:pt x="586" y="1341"/>
                    <a:pt x="720" y="1662"/>
                    <a:pt x="923" y="1931"/>
                  </a:cubicBezTo>
                  <a:cubicBezTo>
                    <a:pt x="1026" y="2065"/>
                    <a:pt x="1146" y="2184"/>
                    <a:pt x="1282" y="2284"/>
                  </a:cubicBezTo>
                  <a:cubicBezTo>
                    <a:pt x="1415" y="2387"/>
                    <a:pt x="1556" y="2479"/>
                    <a:pt x="1709" y="2551"/>
                  </a:cubicBezTo>
                  <a:cubicBezTo>
                    <a:pt x="1862" y="2624"/>
                    <a:pt x="2019" y="2683"/>
                    <a:pt x="2177" y="2740"/>
                  </a:cubicBezTo>
                  <a:cubicBezTo>
                    <a:pt x="2257" y="2769"/>
                    <a:pt x="2337" y="2794"/>
                    <a:pt x="2412" y="2835"/>
                  </a:cubicBezTo>
                  <a:cubicBezTo>
                    <a:pt x="2487" y="2874"/>
                    <a:pt x="2557" y="2922"/>
                    <a:pt x="2623" y="2973"/>
                  </a:cubicBezTo>
                  <a:cubicBezTo>
                    <a:pt x="2755" y="3077"/>
                    <a:pt x="2875" y="3204"/>
                    <a:pt x="2942" y="3360"/>
                  </a:cubicBezTo>
                  <a:cubicBezTo>
                    <a:pt x="2976" y="3437"/>
                    <a:pt x="2997" y="3520"/>
                    <a:pt x="3004" y="3605"/>
                  </a:cubicBezTo>
                  <a:cubicBezTo>
                    <a:pt x="3007" y="3689"/>
                    <a:pt x="3008" y="3774"/>
                    <a:pt x="2994" y="3857"/>
                  </a:cubicBezTo>
                  <a:cubicBezTo>
                    <a:pt x="2982" y="3941"/>
                    <a:pt x="2962" y="4024"/>
                    <a:pt x="2930" y="4102"/>
                  </a:cubicBezTo>
                  <a:cubicBezTo>
                    <a:pt x="2924" y="4122"/>
                    <a:pt x="2916" y="4142"/>
                    <a:pt x="2907" y="4161"/>
                  </a:cubicBezTo>
                  <a:cubicBezTo>
                    <a:pt x="2897" y="4179"/>
                    <a:pt x="2889" y="4199"/>
                    <a:pt x="2879" y="4218"/>
                  </a:cubicBezTo>
                  <a:cubicBezTo>
                    <a:pt x="2859" y="4255"/>
                    <a:pt x="2840" y="4293"/>
                    <a:pt x="2816" y="4327"/>
                  </a:cubicBezTo>
                  <a:cubicBezTo>
                    <a:pt x="2795" y="4364"/>
                    <a:pt x="2769" y="4397"/>
                    <a:pt x="2744" y="4432"/>
                  </a:cubicBezTo>
                  <a:cubicBezTo>
                    <a:pt x="2717" y="4464"/>
                    <a:pt x="2691" y="4498"/>
                    <a:pt x="2662" y="4528"/>
                  </a:cubicBezTo>
                  <a:cubicBezTo>
                    <a:pt x="2606" y="4591"/>
                    <a:pt x="2544" y="4649"/>
                    <a:pt x="2480" y="4704"/>
                  </a:cubicBezTo>
                  <a:cubicBezTo>
                    <a:pt x="2222" y="4923"/>
                    <a:pt x="1920" y="5079"/>
                    <a:pt x="1618" y="5230"/>
                  </a:cubicBezTo>
                  <a:cubicBezTo>
                    <a:pt x="1467" y="5304"/>
                    <a:pt x="1316" y="5377"/>
                    <a:pt x="1167" y="5456"/>
                  </a:cubicBezTo>
                  <a:cubicBezTo>
                    <a:pt x="1018" y="5534"/>
                    <a:pt x="870" y="5616"/>
                    <a:pt x="731" y="5710"/>
                  </a:cubicBezTo>
                  <a:cubicBezTo>
                    <a:pt x="696" y="5734"/>
                    <a:pt x="662" y="5759"/>
                    <a:pt x="631" y="5786"/>
                  </a:cubicBezTo>
                  <a:cubicBezTo>
                    <a:pt x="615" y="5800"/>
                    <a:pt x="601" y="5815"/>
                    <a:pt x="587" y="5831"/>
                  </a:cubicBezTo>
                  <a:cubicBezTo>
                    <a:pt x="572" y="5846"/>
                    <a:pt x="558" y="5861"/>
                    <a:pt x="544" y="5877"/>
                  </a:cubicBezTo>
                  <a:cubicBezTo>
                    <a:pt x="488" y="5939"/>
                    <a:pt x="433" y="6004"/>
                    <a:pt x="383" y="6071"/>
                  </a:cubicBezTo>
                  <a:cubicBezTo>
                    <a:pt x="283" y="6206"/>
                    <a:pt x="194" y="6351"/>
                    <a:pt x="132" y="6508"/>
                  </a:cubicBezTo>
                  <a:cubicBezTo>
                    <a:pt x="117" y="6546"/>
                    <a:pt x="104" y="6586"/>
                    <a:pt x="92" y="6626"/>
                  </a:cubicBezTo>
                  <a:cubicBezTo>
                    <a:pt x="82" y="6667"/>
                    <a:pt x="71" y="6708"/>
                    <a:pt x="64" y="6749"/>
                  </a:cubicBezTo>
                  <a:cubicBezTo>
                    <a:pt x="49" y="6832"/>
                    <a:pt x="38" y="6915"/>
                    <a:pt x="30" y="6999"/>
                  </a:cubicBezTo>
                  <a:cubicBezTo>
                    <a:pt x="13" y="7167"/>
                    <a:pt x="8" y="7336"/>
                    <a:pt x="8" y="7504"/>
                  </a:cubicBezTo>
                  <a:cubicBezTo>
                    <a:pt x="8" y="7672"/>
                    <a:pt x="16" y="7840"/>
                    <a:pt x="27" y="8008"/>
                  </a:cubicBezTo>
                  <a:cubicBezTo>
                    <a:pt x="34" y="8092"/>
                    <a:pt x="41" y="8176"/>
                    <a:pt x="50" y="8260"/>
                  </a:cubicBezTo>
                  <a:cubicBezTo>
                    <a:pt x="62" y="8343"/>
                    <a:pt x="84" y="8424"/>
                    <a:pt x="116" y="8502"/>
                  </a:cubicBezTo>
                  <a:cubicBezTo>
                    <a:pt x="148" y="8580"/>
                    <a:pt x="189" y="8654"/>
                    <a:pt x="243" y="8719"/>
                  </a:cubicBezTo>
                  <a:cubicBezTo>
                    <a:pt x="295" y="8785"/>
                    <a:pt x="356" y="8844"/>
                    <a:pt x="419" y="8899"/>
                  </a:cubicBezTo>
                  <a:cubicBezTo>
                    <a:pt x="544" y="9012"/>
                    <a:pt x="681" y="9110"/>
                    <a:pt x="808" y="9222"/>
                  </a:cubicBezTo>
                  <a:cubicBezTo>
                    <a:pt x="935" y="9332"/>
                    <a:pt x="1056" y="9450"/>
                    <a:pt x="1183" y="9560"/>
                  </a:cubicBezTo>
                  <a:cubicBezTo>
                    <a:pt x="1245" y="9618"/>
                    <a:pt x="1305" y="9677"/>
                    <a:pt x="1364" y="9737"/>
                  </a:cubicBezTo>
                  <a:cubicBezTo>
                    <a:pt x="1424" y="9797"/>
                    <a:pt x="1475" y="9864"/>
                    <a:pt x="1519" y="9937"/>
                  </a:cubicBezTo>
                  <a:cubicBezTo>
                    <a:pt x="1605" y="10082"/>
                    <a:pt x="1660" y="10244"/>
                    <a:pt x="1694" y="10409"/>
                  </a:cubicBezTo>
                  <a:cubicBezTo>
                    <a:pt x="1727" y="10574"/>
                    <a:pt x="1740" y="10744"/>
                    <a:pt x="1726" y="10912"/>
                  </a:cubicBezTo>
                  <a:cubicBezTo>
                    <a:pt x="1719" y="10996"/>
                    <a:pt x="1701" y="11079"/>
                    <a:pt x="1686" y="11161"/>
                  </a:cubicBezTo>
                  <a:lnTo>
                    <a:pt x="1641" y="11410"/>
                  </a:lnTo>
                  <a:cubicBezTo>
                    <a:pt x="1612" y="11576"/>
                    <a:pt x="1585" y="11742"/>
                    <a:pt x="1567" y="11910"/>
                  </a:cubicBezTo>
                  <a:cubicBezTo>
                    <a:pt x="1530" y="12244"/>
                    <a:pt x="1530" y="12587"/>
                    <a:pt x="1615" y="12914"/>
                  </a:cubicBezTo>
                  <a:cubicBezTo>
                    <a:pt x="1529" y="12587"/>
                    <a:pt x="1530" y="12244"/>
                    <a:pt x="1566" y="11910"/>
                  </a:cubicBezTo>
                  <a:cubicBezTo>
                    <a:pt x="1584" y="11742"/>
                    <a:pt x="1610" y="11576"/>
                    <a:pt x="1639" y="11410"/>
                  </a:cubicBezTo>
                  <a:lnTo>
                    <a:pt x="1684" y="11161"/>
                  </a:lnTo>
                  <a:cubicBezTo>
                    <a:pt x="1698" y="11078"/>
                    <a:pt x="1717" y="10996"/>
                    <a:pt x="1723" y="10912"/>
                  </a:cubicBezTo>
                  <a:cubicBezTo>
                    <a:pt x="1738" y="10744"/>
                    <a:pt x="1725" y="10574"/>
                    <a:pt x="1691" y="10409"/>
                  </a:cubicBezTo>
                  <a:cubicBezTo>
                    <a:pt x="1656" y="10245"/>
                    <a:pt x="1602" y="10083"/>
                    <a:pt x="1516" y="9938"/>
                  </a:cubicBezTo>
                  <a:cubicBezTo>
                    <a:pt x="1473" y="9866"/>
                    <a:pt x="1421" y="9799"/>
                    <a:pt x="1361" y="9740"/>
                  </a:cubicBezTo>
                  <a:cubicBezTo>
                    <a:pt x="1302" y="9680"/>
                    <a:pt x="1242" y="9621"/>
                    <a:pt x="1181" y="9563"/>
                  </a:cubicBezTo>
                  <a:cubicBezTo>
                    <a:pt x="1054" y="9453"/>
                    <a:pt x="933" y="9335"/>
                    <a:pt x="805" y="9225"/>
                  </a:cubicBezTo>
                  <a:cubicBezTo>
                    <a:pt x="678" y="9114"/>
                    <a:pt x="542" y="9016"/>
                    <a:pt x="416" y="8903"/>
                  </a:cubicBezTo>
                  <a:cubicBezTo>
                    <a:pt x="353" y="8847"/>
                    <a:pt x="291" y="8789"/>
                    <a:pt x="239" y="8722"/>
                  </a:cubicBezTo>
                  <a:cubicBezTo>
                    <a:pt x="185" y="8657"/>
                    <a:pt x="143" y="8583"/>
                    <a:pt x="111" y="8504"/>
                  </a:cubicBezTo>
                  <a:cubicBezTo>
                    <a:pt x="79" y="8426"/>
                    <a:pt x="56" y="8344"/>
                    <a:pt x="43" y="8260"/>
                  </a:cubicBezTo>
                  <a:cubicBezTo>
                    <a:pt x="34" y="8177"/>
                    <a:pt x="28" y="8093"/>
                    <a:pt x="21" y="8009"/>
                  </a:cubicBezTo>
                  <a:cubicBezTo>
                    <a:pt x="9" y="7840"/>
                    <a:pt x="1" y="7672"/>
                    <a:pt x="0" y="7504"/>
                  </a:cubicBezTo>
                  <a:cubicBezTo>
                    <a:pt x="0" y="7336"/>
                    <a:pt x="6" y="7167"/>
                    <a:pt x="22" y="6999"/>
                  </a:cubicBezTo>
                  <a:cubicBezTo>
                    <a:pt x="31" y="6915"/>
                    <a:pt x="41" y="6831"/>
                    <a:pt x="57" y="6748"/>
                  </a:cubicBezTo>
                  <a:cubicBezTo>
                    <a:pt x="63" y="6706"/>
                    <a:pt x="75" y="6666"/>
                    <a:pt x="84" y="6625"/>
                  </a:cubicBezTo>
                  <a:cubicBezTo>
                    <a:pt x="97" y="6583"/>
                    <a:pt x="109" y="6544"/>
                    <a:pt x="125" y="6504"/>
                  </a:cubicBezTo>
                  <a:cubicBezTo>
                    <a:pt x="188" y="6347"/>
                    <a:pt x="276" y="6201"/>
                    <a:pt x="377" y="6066"/>
                  </a:cubicBezTo>
                  <a:cubicBezTo>
                    <a:pt x="427" y="5999"/>
                    <a:pt x="481" y="5933"/>
                    <a:pt x="538" y="5871"/>
                  </a:cubicBezTo>
                  <a:cubicBezTo>
                    <a:pt x="551" y="5855"/>
                    <a:pt x="566" y="5839"/>
                    <a:pt x="580" y="5824"/>
                  </a:cubicBezTo>
                  <a:cubicBezTo>
                    <a:pt x="594" y="5809"/>
                    <a:pt x="609" y="5793"/>
                    <a:pt x="625" y="5780"/>
                  </a:cubicBezTo>
                  <a:cubicBezTo>
                    <a:pt x="657" y="5751"/>
                    <a:pt x="691" y="5726"/>
                    <a:pt x="726" y="5702"/>
                  </a:cubicBezTo>
                  <a:cubicBezTo>
                    <a:pt x="1008" y="5516"/>
                    <a:pt x="1313" y="5371"/>
                    <a:pt x="1615" y="5222"/>
                  </a:cubicBezTo>
                  <a:cubicBezTo>
                    <a:pt x="1916" y="5073"/>
                    <a:pt x="2218" y="4916"/>
                    <a:pt x="2475" y="4698"/>
                  </a:cubicBezTo>
                  <a:cubicBezTo>
                    <a:pt x="2539" y="4644"/>
                    <a:pt x="2601" y="4587"/>
                    <a:pt x="2657" y="4524"/>
                  </a:cubicBezTo>
                  <a:cubicBezTo>
                    <a:pt x="2686" y="4493"/>
                    <a:pt x="2712" y="4460"/>
                    <a:pt x="2739" y="4427"/>
                  </a:cubicBezTo>
                  <a:cubicBezTo>
                    <a:pt x="2763" y="4394"/>
                    <a:pt x="2790" y="4360"/>
                    <a:pt x="2812" y="4324"/>
                  </a:cubicBezTo>
                  <a:cubicBezTo>
                    <a:pt x="2835" y="4289"/>
                    <a:pt x="2854" y="4252"/>
                    <a:pt x="2875" y="4215"/>
                  </a:cubicBezTo>
                  <a:cubicBezTo>
                    <a:pt x="2884" y="4196"/>
                    <a:pt x="2892" y="4177"/>
                    <a:pt x="2901" y="4158"/>
                  </a:cubicBezTo>
                  <a:cubicBezTo>
                    <a:pt x="2910" y="4139"/>
                    <a:pt x="2918" y="4120"/>
                    <a:pt x="2925" y="4100"/>
                  </a:cubicBezTo>
                  <a:cubicBezTo>
                    <a:pt x="2956" y="4022"/>
                    <a:pt x="2976" y="3940"/>
                    <a:pt x="2988" y="3856"/>
                  </a:cubicBezTo>
                  <a:cubicBezTo>
                    <a:pt x="3002" y="3773"/>
                    <a:pt x="3001" y="3689"/>
                    <a:pt x="2998" y="3605"/>
                  </a:cubicBezTo>
                  <a:cubicBezTo>
                    <a:pt x="2992" y="3521"/>
                    <a:pt x="2971" y="3439"/>
                    <a:pt x="2938" y="3362"/>
                  </a:cubicBezTo>
                  <a:cubicBezTo>
                    <a:pt x="2871" y="3206"/>
                    <a:pt x="2752" y="3080"/>
                    <a:pt x="2621" y="2977"/>
                  </a:cubicBezTo>
                  <a:cubicBezTo>
                    <a:pt x="2555" y="2925"/>
                    <a:pt x="2484" y="2878"/>
                    <a:pt x="2410" y="2839"/>
                  </a:cubicBezTo>
                  <a:cubicBezTo>
                    <a:pt x="2337" y="2797"/>
                    <a:pt x="2255" y="2773"/>
                    <a:pt x="2176" y="2744"/>
                  </a:cubicBezTo>
                  <a:cubicBezTo>
                    <a:pt x="2018" y="2686"/>
                    <a:pt x="1860" y="2627"/>
                    <a:pt x="1708" y="2554"/>
                  </a:cubicBezTo>
                  <a:cubicBezTo>
                    <a:pt x="1555" y="2482"/>
                    <a:pt x="1413" y="2389"/>
                    <a:pt x="1280" y="2286"/>
                  </a:cubicBezTo>
                  <a:cubicBezTo>
                    <a:pt x="1144" y="2186"/>
                    <a:pt x="1024" y="2066"/>
                    <a:pt x="921" y="1932"/>
                  </a:cubicBezTo>
                  <a:cubicBezTo>
                    <a:pt x="719" y="1663"/>
                    <a:pt x="584" y="1341"/>
                    <a:pt x="543" y="1006"/>
                  </a:cubicBezTo>
                  <a:cubicBezTo>
                    <a:pt x="503" y="670"/>
                    <a:pt x="546" y="333"/>
                    <a:pt x="59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4132800" y="342360"/>
              <a:ext cx="1130760" cy="4621320"/>
            </a:xfrm>
            <a:custGeom>
              <a:rect b="b" l="l" r="r" t="t"/>
              <a:pathLst>
                <a:path extrusionOk="0" h="12837" w="3141">
                  <a:moveTo>
                    <a:pt x="690" y="0"/>
                  </a:moveTo>
                  <a:cubicBezTo>
                    <a:pt x="634" y="338"/>
                    <a:pt x="581" y="682"/>
                    <a:pt x="611" y="1025"/>
                  </a:cubicBezTo>
                  <a:cubicBezTo>
                    <a:pt x="625" y="1196"/>
                    <a:pt x="665" y="1365"/>
                    <a:pt x="725" y="1526"/>
                  </a:cubicBezTo>
                  <a:cubicBezTo>
                    <a:pt x="784" y="1687"/>
                    <a:pt x="865" y="1841"/>
                    <a:pt x="964" y="1981"/>
                  </a:cubicBezTo>
                  <a:cubicBezTo>
                    <a:pt x="1063" y="2121"/>
                    <a:pt x="1183" y="2247"/>
                    <a:pt x="1318" y="2353"/>
                  </a:cubicBezTo>
                  <a:cubicBezTo>
                    <a:pt x="1453" y="2459"/>
                    <a:pt x="1594" y="2560"/>
                    <a:pt x="1748" y="2636"/>
                  </a:cubicBezTo>
                  <a:cubicBezTo>
                    <a:pt x="1901" y="2713"/>
                    <a:pt x="2063" y="2773"/>
                    <a:pt x="2225" y="2830"/>
                  </a:cubicBezTo>
                  <a:lnTo>
                    <a:pt x="2346" y="2872"/>
                  </a:lnTo>
                  <a:cubicBezTo>
                    <a:pt x="2387" y="2886"/>
                    <a:pt x="2428" y="2899"/>
                    <a:pt x="2468" y="2916"/>
                  </a:cubicBezTo>
                  <a:cubicBezTo>
                    <a:pt x="2548" y="2949"/>
                    <a:pt x="2623" y="2992"/>
                    <a:pt x="2694" y="3040"/>
                  </a:cubicBezTo>
                  <a:cubicBezTo>
                    <a:pt x="2834" y="3138"/>
                    <a:pt x="2964" y="3259"/>
                    <a:pt x="3048" y="3410"/>
                  </a:cubicBezTo>
                  <a:cubicBezTo>
                    <a:pt x="3089" y="3486"/>
                    <a:pt x="3118" y="3569"/>
                    <a:pt x="3132" y="3654"/>
                  </a:cubicBezTo>
                  <a:cubicBezTo>
                    <a:pt x="3135" y="3675"/>
                    <a:pt x="3137" y="3697"/>
                    <a:pt x="3139" y="3718"/>
                  </a:cubicBezTo>
                  <a:lnTo>
                    <a:pt x="3141" y="3783"/>
                  </a:lnTo>
                  <a:cubicBezTo>
                    <a:pt x="3141" y="3805"/>
                    <a:pt x="3141" y="3826"/>
                    <a:pt x="3140" y="3847"/>
                  </a:cubicBezTo>
                  <a:cubicBezTo>
                    <a:pt x="3138" y="3869"/>
                    <a:pt x="3138" y="3890"/>
                    <a:pt x="3136" y="3912"/>
                  </a:cubicBezTo>
                  <a:cubicBezTo>
                    <a:pt x="3127" y="3998"/>
                    <a:pt x="3107" y="4082"/>
                    <a:pt x="3081" y="4164"/>
                  </a:cubicBezTo>
                  <a:cubicBezTo>
                    <a:pt x="3052" y="4246"/>
                    <a:pt x="3014" y="4323"/>
                    <a:pt x="2969" y="4397"/>
                  </a:cubicBezTo>
                  <a:cubicBezTo>
                    <a:pt x="2879" y="4544"/>
                    <a:pt x="2759" y="4671"/>
                    <a:pt x="2628" y="4782"/>
                  </a:cubicBezTo>
                  <a:cubicBezTo>
                    <a:pt x="2496" y="4892"/>
                    <a:pt x="2351" y="4987"/>
                    <a:pt x="2202" y="5071"/>
                  </a:cubicBezTo>
                  <a:cubicBezTo>
                    <a:pt x="2052" y="5155"/>
                    <a:pt x="1897" y="5230"/>
                    <a:pt x="1740" y="5301"/>
                  </a:cubicBezTo>
                  <a:lnTo>
                    <a:pt x="1269" y="5511"/>
                  </a:lnTo>
                  <a:cubicBezTo>
                    <a:pt x="1113" y="5583"/>
                    <a:pt x="955" y="5653"/>
                    <a:pt x="804" y="5734"/>
                  </a:cubicBezTo>
                  <a:cubicBezTo>
                    <a:pt x="767" y="5755"/>
                    <a:pt x="729" y="5776"/>
                    <a:pt x="695" y="5801"/>
                  </a:cubicBezTo>
                  <a:cubicBezTo>
                    <a:pt x="661" y="5827"/>
                    <a:pt x="629" y="5856"/>
                    <a:pt x="598" y="5885"/>
                  </a:cubicBezTo>
                  <a:cubicBezTo>
                    <a:pt x="534" y="5942"/>
                    <a:pt x="474" y="6004"/>
                    <a:pt x="418" y="6069"/>
                  </a:cubicBezTo>
                  <a:cubicBezTo>
                    <a:pt x="307" y="6199"/>
                    <a:pt x="209" y="6342"/>
                    <a:pt x="140" y="6499"/>
                  </a:cubicBezTo>
                  <a:cubicBezTo>
                    <a:pt x="123" y="6538"/>
                    <a:pt x="107" y="6579"/>
                    <a:pt x="96" y="6620"/>
                  </a:cubicBezTo>
                  <a:lnTo>
                    <a:pt x="79" y="6682"/>
                  </a:lnTo>
                  <a:cubicBezTo>
                    <a:pt x="73" y="6702"/>
                    <a:pt x="70" y="6724"/>
                    <a:pt x="65" y="6744"/>
                  </a:cubicBezTo>
                  <a:cubicBezTo>
                    <a:pt x="48" y="6828"/>
                    <a:pt x="35" y="6914"/>
                    <a:pt x="27" y="6999"/>
                  </a:cubicBezTo>
                  <a:cubicBezTo>
                    <a:pt x="9" y="7170"/>
                    <a:pt x="4" y="7342"/>
                    <a:pt x="10" y="7513"/>
                  </a:cubicBezTo>
                  <a:cubicBezTo>
                    <a:pt x="17" y="7685"/>
                    <a:pt x="31" y="7856"/>
                    <a:pt x="60" y="8026"/>
                  </a:cubicBezTo>
                  <a:cubicBezTo>
                    <a:pt x="67" y="8068"/>
                    <a:pt x="75" y="8110"/>
                    <a:pt x="84" y="8152"/>
                  </a:cubicBezTo>
                  <a:cubicBezTo>
                    <a:pt x="88" y="8173"/>
                    <a:pt x="93" y="8194"/>
                    <a:pt x="98" y="8215"/>
                  </a:cubicBezTo>
                  <a:cubicBezTo>
                    <a:pt x="100" y="8226"/>
                    <a:pt x="102" y="8236"/>
                    <a:pt x="105" y="8247"/>
                  </a:cubicBezTo>
                  <a:lnTo>
                    <a:pt x="115" y="8277"/>
                  </a:lnTo>
                  <a:cubicBezTo>
                    <a:pt x="141" y="8359"/>
                    <a:pt x="177" y="8437"/>
                    <a:pt x="220" y="8512"/>
                  </a:cubicBezTo>
                  <a:cubicBezTo>
                    <a:pt x="303" y="8663"/>
                    <a:pt x="430" y="8782"/>
                    <a:pt x="564" y="8889"/>
                  </a:cubicBezTo>
                  <a:cubicBezTo>
                    <a:pt x="699" y="8995"/>
                    <a:pt x="842" y="9092"/>
                    <a:pt x="981" y="9193"/>
                  </a:cubicBezTo>
                  <a:lnTo>
                    <a:pt x="1190" y="9344"/>
                  </a:lnTo>
                  <a:lnTo>
                    <a:pt x="1295" y="9419"/>
                  </a:lnTo>
                  <a:lnTo>
                    <a:pt x="1401" y="9491"/>
                  </a:lnTo>
                  <a:cubicBezTo>
                    <a:pt x="1471" y="9541"/>
                    <a:pt x="1540" y="9593"/>
                    <a:pt x="1606" y="9648"/>
                  </a:cubicBezTo>
                  <a:cubicBezTo>
                    <a:pt x="1673" y="9701"/>
                    <a:pt x="1736" y="9761"/>
                    <a:pt x="1790" y="9828"/>
                  </a:cubicBezTo>
                  <a:cubicBezTo>
                    <a:pt x="1899" y="9962"/>
                    <a:pt x="1979" y="10117"/>
                    <a:pt x="2031" y="10281"/>
                  </a:cubicBezTo>
                  <a:cubicBezTo>
                    <a:pt x="2085" y="10445"/>
                    <a:pt x="2115" y="10616"/>
                    <a:pt x="2115" y="10788"/>
                  </a:cubicBezTo>
                  <a:cubicBezTo>
                    <a:pt x="2115" y="10874"/>
                    <a:pt x="2103" y="10960"/>
                    <a:pt x="2090" y="11045"/>
                  </a:cubicBezTo>
                  <a:lnTo>
                    <a:pt x="2052" y="11300"/>
                  </a:lnTo>
                  <a:cubicBezTo>
                    <a:pt x="2028" y="11470"/>
                    <a:pt x="2004" y="11640"/>
                    <a:pt x="1988" y="11811"/>
                  </a:cubicBezTo>
                  <a:cubicBezTo>
                    <a:pt x="1955" y="12152"/>
                    <a:pt x="1951" y="12501"/>
                    <a:pt x="2031" y="12837"/>
                  </a:cubicBezTo>
                  <a:cubicBezTo>
                    <a:pt x="1951" y="12501"/>
                    <a:pt x="1954" y="12152"/>
                    <a:pt x="1987" y="11811"/>
                  </a:cubicBezTo>
                  <a:cubicBezTo>
                    <a:pt x="2003" y="11640"/>
                    <a:pt x="2027" y="11470"/>
                    <a:pt x="2051" y="11299"/>
                  </a:cubicBezTo>
                  <a:lnTo>
                    <a:pt x="2088" y="11045"/>
                  </a:lnTo>
                  <a:cubicBezTo>
                    <a:pt x="2102" y="10960"/>
                    <a:pt x="2112" y="10874"/>
                    <a:pt x="2112" y="10788"/>
                  </a:cubicBezTo>
                  <a:cubicBezTo>
                    <a:pt x="2113" y="10617"/>
                    <a:pt x="2082" y="10445"/>
                    <a:pt x="2029" y="10282"/>
                  </a:cubicBezTo>
                  <a:cubicBezTo>
                    <a:pt x="1977" y="10118"/>
                    <a:pt x="1896" y="9963"/>
                    <a:pt x="1788" y="9831"/>
                  </a:cubicBezTo>
                  <a:cubicBezTo>
                    <a:pt x="1733" y="9764"/>
                    <a:pt x="1670" y="9705"/>
                    <a:pt x="1603" y="9651"/>
                  </a:cubicBezTo>
                  <a:cubicBezTo>
                    <a:pt x="1537" y="9596"/>
                    <a:pt x="1468" y="9545"/>
                    <a:pt x="1398" y="9495"/>
                  </a:cubicBezTo>
                  <a:lnTo>
                    <a:pt x="1292" y="9422"/>
                  </a:lnTo>
                  <a:lnTo>
                    <a:pt x="1187" y="9347"/>
                  </a:lnTo>
                  <a:lnTo>
                    <a:pt x="978" y="9197"/>
                  </a:lnTo>
                  <a:cubicBezTo>
                    <a:pt x="839" y="9096"/>
                    <a:pt x="696" y="8999"/>
                    <a:pt x="561" y="8893"/>
                  </a:cubicBezTo>
                  <a:cubicBezTo>
                    <a:pt x="427" y="8786"/>
                    <a:pt x="299" y="8666"/>
                    <a:pt x="215" y="8514"/>
                  </a:cubicBezTo>
                  <a:cubicBezTo>
                    <a:pt x="171" y="8440"/>
                    <a:pt x="136" y="8360"/>
                    <a:pt x="110" y="8279"/>
                  </a:cubicBezTo>
                  <a:lnTo>
                    <a:pt x="99" y="8248"/>
                  </a:lnTo>
                  <a:cubicBezTo>
                    <a:pt x="96" y="8238"/>
                    <a:pt x="94" y="8227"/>
                    <a:pt x="92" y="8217"/>
                  </a:cubicBezTo>
                  <a:cubicBezTo>
                    <a:pt x="87" y="8196"/>
                    <a:pt x="82" y="8175"/>
                    <a:pt x="77" y="8154"/>
                  </a:cubicBezTo>
                  <a:cubicBezTo>
                    <a:pt x="69" y="8112"/>
                    <a:pt x="61" y="8069"/>
                    <a:pt x="54" y="8027"/>
                  </a:cubicBezTo>
                  <a:cubicBezTo>
                    <a:pt x="26" y="7857"/>
                    <a:pt x="10" y="7685"/>
                    <a:pt x="3" y="7514"/>
                  </a:cubicBezTo>
                  <a:cubicBezTo>
                    <a:pt x="-3" y="7342"/>
                    <a:pt x="1" y="7169"/>
                    <a:pt x="19" y="6998"/>
                  </a:cubicBezTo>
                  <a:cubicBezTo>
                    <a:pt x="28" y="6913"/>
                    <a:pt x="40" y="6827"/>
                    <a:pt x="58" y="6743"/>
                  </a:cubicBezTo>
                  <a:cubicBezTo>
                    <a:pt x="62" y="6722"/>
                    <a:pt x="66" y="6700"/>
                    <a:pt x="71" y="6679"/>
                  </a:cubicBezTo>
                  <a:lnTo>
                    <a:pt x="89" y="6617"/>
                  </a:lnTo>
                  <a:cubicBezTo>
                    <a:pt x="100" y="6576"/>
                    <a:pt x="115" y="6536"/>
                    <a:pt x="132" y="6496"/>
                  </a:cubicBezTo>
                  <a:cubicBezTo>
                    <a:pt x="202" y="6338"/>
                    <a:pt x="300" y="6194"/>
                    <a:pt x="412" y="6063"/>
                  </a:cubicBezTo>
                  <a:cubicBezTo>
                    <a:pt x="468" y="5998"/>
                    <a:pt x="528" y="5936"/>
                    <a:pt x="592" y="5878"/>
                  </a:cubicBezTo>
                  <a:cubicBezTo>
                    <a:pt x="623" y="5849"/>
                    <a:pt x="656" y="5821"/>
                    <a:pt x="690" y="5794"/>
                  </a:cubicBezTo>
                  <a:cubicBezTo>
                    <a:pt x="725" y="5768"/>
                    <a:pt x="762" y="5747"/>
                    <a:pt x="800" y="5726"/>
                  </a:cubicBezTo>
                  <a:cubicBezTo>
                    <a:pt x="951" y="5645"/>
                    <a:pt x="1109" y="5574"/>
                    <a:pt x="1266" y="5503"/>
                  </a:cubicBezTo>
                  <a:lnTo>
                    <a:pt x="1737" y="5294"/>
                  </a:lnTo>
                  <a:cubicBezTo>
                    <a:pt x="1893" y="5224"/>
                    <a:pt x="2048" y="5149"/>
                    <a:pt x="2198" y="5065"/>
                  </a:cubicBezTo>
                  <a:cubicBezTo>
                    <a:pt x="2348" y="4981"/>
                    <a:pt x="2492" y="4886"/>
                    <a:pt x="2624" y="4776"/>
                  </a:cubicBezTo>
                  <a:cubicBezTo>
                    <a:pt x="2755" y="4666"/>
                    <a:pt x="2874" y="4540"/>
                    <a:pt x="2964" y="4393"/>
                  </a:cubicBezTo>
                  <a:cubicBezTo>
                    <a:pt x="3009" y="4320"/>
                    <a:pt x="3047" y="4243"/>
                    <a:pt x="3075" y="4162"/>
                  </a:cubicBezTo>
                  <a:cubicBezTo>
                    <a:pt x="3102" y="4081"/>
                    <a:pt x="3121" y="3997"/>
                    <a:pt x="3130" y="3911"/>
                  </a:cubicBezTo>
                  <a:cubicBezTo>
                    <a:pt x="3132" y="3890"/>
                    <a:pt x="3132" y="3868"/>
                    <a:pt x="3134" y="3847"/>
                  </a:cubicBezTo>
                  <a:cubicBezTo>
                    <a:pt x="3135" y="3826"/>
                    <a:pt x="3136" y="3805"/>
                    <a:pt x="3135" y="3783"/>
                  </a:cubicBezTo>
                  <a:lnTo>
                    <a:pt x="3133" y="3719"/>
                  </a:lnTo>
                  <a:cubicBezTo>
                    <a:pt x="3132" y="3697"/>
                    <a:pt x="3130" y="3676"/>
                    <a:pt x="3126" y="3655"/>
                  </a:cubicBezTo>
                  <a:cubicBezTo>
                    <a:pt x="3113" y="3570"/>
                    <a:pt x="3084" y="3488"/>
                    <a:pt x="3044" y="3413"/>
                  </a:cubicBezTo>
                  <a:cubicBezTo>
                    <a:pt x="2960" y="3263"/>
                    <a:pt x="2831" y="3142"/>
                    <a:pt x="2691" y="3044"/>
                  </a:cubicBezTo>
                  <a:cubicBezTo>
                    <a:pt x="2620" y="2996"/>
                    <a:pt x="2545" y="2952"/>
                    <a:pt x="2466" y="2919"/>
                  </a:cubicBezTo>
                  <a:cubicBezTo>
                    <a:pt x="2427" y="2903"/>
                    <a:pt x="2386" y="2890"/>
                    <a:pt x="2345" y="2876"/>
                  </a:cubicBezTo>
                  <a:lnTo>
                    <a:pt x="2224" y="2834"/>
                  </a:lnTo>
                  <a:cubicBezTo>
                    <a:pt x="2061" y="2776"/>
                    <a:pt x="1900" y="2716"/>
                    <a:pt x="1746" y="2639"/>
                  </a:cubicBezTo>
                  <a:cubicBezTo>
                    <a:pt x="1592" y="2562"/>
                    <a:pt x="1451" y="2461"/>
                    <a:pt x="1317" y="2355"/>
                  </a:cubicBezTo>
                  <a:cubicBezTo>
                    <a:pt x="1181" y="2249"/>
                    <a:pt x="1061" y="2123"/>
                    <a:pt x="963" y="1982"/>
                  </a:cubicBezTo>
                  <a:cubicBezTo>
                    <a:pt x="863" y="1842"/>
                    <a:pt x="783" y="1688"/>
                    <a:pt x="724" y="1527"/>
                  </a:cubicBezTo>
                  <a:cubicBezTo>
                    <a:pt x="663" y="1366"/>
                    <a:pt x="624" y="1197"/>
                    <a:pt x="610" y="1025"/>
                  </a:cubicBezTo>
                  <a:cubicBezTo>
                    <a:pt x="580" y="682"/>
                    <a:pt x="633" y="338"/>
                    <a:pt x="69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4089600" y="353160"/>
              <a:ext cx="1179720" cy="4593600"/>
            </a:xfrm>
            <a:custGeom>
              <a:rect b="b" l="l" r="r" t="t"/>
              <a:pathLst>
                <a:path extrusionOk="0" h="12760" w="3277">
                  <a:moveTo>
                    <a:pt x="786" y="0"/>
                  </a:moveTo>
                  <a:cubicBezTo>
                    <a:pt x="722" y="345"/>
                    <a:pt x="659" y="694"/>
                    <a:pt x="680" y="1047"/>
                  </a:cubicBezTo>
                  <a:cubicBezTo>
                    <a:pt x="685" y="1134"/>
                    <a:pt x="696" y="1221"/>
                    <a:pt x="712" y="1308"/>
                  </a:cubicBezTo>
                  <a:cubicBezTo>
                    <a:pt x="730" y="1394"/>
                    <a:pt x="752" y="1479"/>
                    <a:pt x="781" y="1562"/>
                  </a:cubicBezTo>
                  <a:cubicBezTo>
                    <a:pt x="837" y="1728"/>
                    <a:pt x="913" y="1888"/>
                    <a:pt x="1011" y="2035"/>
                  </a:cubicBezTo>
                  <a:cubicBezTo>
                    <a:pt x="1059" y="2107"/>
                    <a:pt x="1113" y="2178"/>
                    <a:pt x="1172" y="2243"/>
                  </a:cubicBezTo>
                  <a:cubicBezTo>
                    <a:pt x="1230" y="2308"/>
                    <a:pt x="1294" y="2369"/>
                    <a:pt x="1361" y="2426"/>
                  </a:cubicBezTo>
                  <a:cubicBezTo>
                    <a:pt x="1498" y="2535"/>
                    <a:pt x="1639" y="2641"/>
                    <a:pt x="1794" y="2724"/>
                  </a:cubicBezTo>
                  <a:cubicBezTo>
                    <a:pt x="1950" y="2807"/>
                    <a:pt x="2115" y="2868"/>
                    <a:pt x="2281" y="2926"/>
                  </a:cubicBezTo>
                  <a:cubicBezTo>
                    <a:pt x="2364" y="2954"/>
                    <a:pt x="2448" y="2981"/>
                    <a:pt x="2531" y="3008"/>
                  </a:cubicBezTo>
                  <a:cubicBezTo>
                    <a:pt x="2616" y="3034"/>
                    <a:pt x="2695" y="3073"/>
                    <a:pt x="2770" y="3119"/>
                  </a:cubicBezTo>
                  <a:cubicBezTo>
                    <a:pt x="2920" y="3210"/>
                    <a:pt x="3058" y="3327"/>
                    <a:pt x="3155" y="3475"/>
                  </a:cubicBezTo>
                  <a:cubicBezTo>
                    <a:pt x="3202" y="3548"/>
                    <a:pt x="3239" y="3631"/>
                    <a:pt x="3259" y="3716"/>
                  </a:cubicBezTo>
                  <a:cubicBezTo>
                    <a:pt x="3268" y="3759"/>
                    <a:pt x="3274" y="3804"/>
                    <a:pt x="3275" y="3847"/>
                  </a:cubicBezTo>
                  <a:lnTo>
                    <a:pt x="3277" y="3913"/>
                  </a:lnTo>
                  <a:lnTo>
                    <a:pt x="3274" y="3980"/>
                  </a:lnTo>
                  <a:cubicBezTo>
                    <a:pt x="3264" y="4156"/>
                    <a:pt x="3206" y="4328"/>
                    <a:pt x="3116" y="4479"/>
                  </a:cubicBezTo>
                  <a:cubicBezTo>
                    <a:pt x="3069" y="4554"/>
                    <a:pt x="3016" y="4624"/>
                    <a:pt x="2957" y="4690"/>
                  </a:cubicBezTo>
                  <a:cubicBezTo>
                    <a:pt x="2897" y="4754"/>
                    <a:pt x="2832" y="4814"/>
                    <a:pt x="2765" y="4871"/>
                  </a:cubicBezTo>
                  <a:cubicBezTo>
                    <a:pt x="2490" y="5093"/>
                    <a:pt x="2168" y="5246"/>
                    <a:pt x="1844" y="5380"/>
                  </a:cubicBezTo>
                  <a:cubicBezTo>
                    <a:pt x="1682" y="5447"/>
                    <a:pt x="1518" y="5510"/>
                    <a:pt x="1353" y="5573"/>
                  </a:cubicBezTo>
                  <a:cubicBezTo>
                    <a:pt x="1189" y="5635"/>
                    <a:pt x="1024" y="5695"/>
                    <a:pt x="862" y="5763"/>
                  </a:cubicBezTo>
                  <a:cubicBezTo>
                    <a:pt x="822" y="5780"/>
                    <a:pt x="781" y="5798"/>
                    <a:pt x="745" y="5822"/>
                  </a:cubicBezTo>
                  <a:lnTo>
                    <a:pt x="691" y="5859"/>
                  </a:lnTo>
                  <a:lnTo>
                    <a:pt x="638" y="5898"/>
                  </a:lnTo>
                  <a:cubicBezTo>
                    <a:pt x="568" y="5952"/>
                    <a:pt x="503" y="6010"/>
                    <a:pt x="442" y="6073"/>
                  </a:cubicBezTo>
                  <a:cubicBezTo>
                    <a:pt x="321" y="6200"/>
                    <a:pt x="215" y="6343"/>
                    <a:pt x="142" y="6502"/>
                  </a:cubicBezTo>
                  <a:cubicBezTo>
                    <a:pt x="105" y="6582"/>
                    <a:pt x="82" y="6666"/>
                    <a:pt x="63" y="6752"/>
                  </a:cubicBezTo>
                  <a:cubicBezTo>
                    <a:pt x="46" y="6838"/>
                    <a:pt x="30" y="6924"/>
                    <a:pt x="22" y="7012"/>
                  </a:cubicBezTo>
                  <a:cubicBezTo>
                    <a:pt x="4" y="7187"/>
                    <a:pt x="3" y="7363"/>
                    <a:pt x="16" y="7538"/>
                  </a:cubicBezTo>
                  <a:cubicBezTo>
                    <a:pt x="30" y="7713"/>
                    <a:pt x="60" y="7887"/>
                    <a:pt x="106" y="8056"/>
                  </a:cubicBezTo>
                  <a:cubicBezTo>
                    <a:pt x="130" y="8141"/>
                    <a:pt x="159" y="8224"/>
                    <a:pt x="197" y="8302"/>
                  </a:cubicBezTo>
                  <a:cubicBezTo>
                    <a:pt x="237" y="8381"/>
                    <a:pt x="283" y="8456"/>
                    <a:pt x="336" y="8526"/>
                  </a:cubicBezTo>
                  <a:cubicBezTo>
                    <a:pt x="441" y="8667"/>
                    <a:pt x="578" y="8780"/>
                    <a:pt x="721" y="8881"/>
                  </a:cubicBezTo>
                  <a:cubicBezTo>
                    <a:pt x="865" y="8982"/>
                    <a:pt x="1016" y="9073"/>
                    <a:pt x="1165" y="9165"/>
                  </a:cubicBezTo>
                  <a:cubicBezTo>
                    <a:pt x="1240" y="9210"/>
                    <a:pt x="1316" y="9255"/>
                    <a:pt x="1393" y="9297"/>
                  </a:cubicBezTo>
                  <a:cubicBezTo>
                    <a:pt x="1470" y="9340"/>
                    <a:pt x="1548" y="9381"/>
                    <a:pt x="1624" y="9423"/>
                  </a:cubicBezTo>
                  <a:cubicBezTo>
                    <a:pt x="1701" y="9467"/>
                    <a:pt x="1776" y="9513"/>
                    <a:pt x="1849" y="9562"/>
                  </a:cubicBezTo>
                  <a:cubicBezTo>
                    <a:pt x="1922" y="9612"/>
                    <a:pt x="1992" y="9665"/>
                    <a:pt x="2055" y="9726"/>
                  </a:cubicBezTo>
                  <a:cubicBezTo>
                    <a:pt x="2313" y="9968"/>
                    <a:pt x="2464" y="10310"/>
                    <a:pt x="2497" y="10660"/>
                  </a:cubicBezTo>
                  <a:cubicBezTo>
                    <a:pt x="2504" y="10747"/>
                    <a:pt x="2503" y="10836"/>
                    <a:pt x="2493" y="10924"/>
                  </a:cubicBezTo>
                  <a:lnTo>
                    <a:pt x="2464" y="11185"/>
                  </a:lnTo>
                  <a:cubicBezTo>
                    <a:pt x="2444" y="11361"/>
                    <a:pt x="2424" y="11535"/>
                    <a:pt x="2409" y="11710"/>
                  </a:cubicBezTo>
                  <a:cubicBezTo>
                    <a:pt x="2380" y="12059"/>
                    <a:pt x="2375" y="12415"/>
                    <a:pt x="2447" y="12760"/>
                  </a:cubicBezTo>
                  <a:cubicBezTo>
                    <a:pt x="2374" y="12415"/>
                    <a:pt x="2379" y="12059"/>
                    <a:pt x="2408" y="11709"/>
                  </a:cubicBezTo>
                  <a:cubicBezTo>
                    <a:pt x="2423" y="11535"/>
                    <a:pt x="2443" y="11360"/>
                    <a:pt x="2462" y="11185"/>
                  </a:cubicBezTo>
                  <a:lnTo>
                    <a:pt x="2491" y="10924"/>
                  </a:lnTo>
                  <a:cubicBezTo>
                    <a:pt x="2500" y="10836"/>
                    <a:pt x="2503" y="10747"/>
                    <a:pt x="2495" y="10660"/>
                  </a:cubicBezTo>
                  <a:cubicBezTo>
                    <a:pt x="2462" y="10311"/>
                    <a:pt x="2310" y="9970"/>
                    <a:pt x="2053" y="9729"/>
                  </a:cubicBezTo>
                  <a:cubicBezTo>
                    <a:pt x="1990" y="9667"/>
                    <a:pt x="1920" y="9614"/>
                    <a:pt x="1847" y="9565"/>
                  </a:cubicBezTo>
                  <a:cubicBezTo>
                    <a:pt x="1774" y="9516"/>
                    <a:pt x="1699" y="9470"/>
                    <a:pt x="1622" y="9427"/>
                  </a:cubicBezTo>
                  <a:cubicBezTo>
                    <a:pt x="1546" y="9384"/>
                    <a:pt x="1467" y="9344"/>
                    <a:pt x="1391" y="9301"/>
                  </a:cubicBezTo>
                  <a:cubicBezTo>
                    <a:pt x="1314" y="9259"/>
                    <a:pt x="1238" y="9214"/>
                    <a:pt x="1163" y="9169"/>
                  </a:cubicBezTo>
                  <a:cubicBezTo>
                    <a:pt x="1013" y="9077"/>
                    <a:pt x="862" y="8986"/>
                    <a:pt x="718" y="8885"/>
                  </a:cubicBezTo>
                  <a:cubicBezTo>
                    <a:pt x="575" y="8784"/>
                    <a:pt x="437" y="8671"/>
                    <a:pt x="332" y="8529"/>
                  </a:cubicBezTo>
                  <a:cubicBezTo>
                    <a:pt x="278" y="8459"/>
                    <a:pt x="231" y="8384"/>
                    <a:pt x="193" y="8305"/>
                  </a:cubicBezTo>
                  <a:cubicBezTo>
                    <a:pt x="153" y="8226"/>
                    <a:pt x="125" y="8142"/>
                    <a:pt x="100" y="8057"/>
                  </a:cubicBezTo>
                  <a:cubicBezTo>
                    <a:pt x="54" y="7888"/>
                    <a:pt x="24" y="7714"/>
                    <a:pt x="10" y="7538"/>
                  </a:cubicBezTo>
                  <a:cubicBezTo>
                    <a:pt x="-4" y="7363"/>
                    <a:pt x="-4" y="7187"/>
                    <a:pt x="15" y="7011"/>
                  </a:cubicBezTo>
                  <a:cubicBezTo>
                    <a:pt x="23" y="6923"/>
                    <a:pt x="38" y="6837"/>
                    <a:pt x="55" y="6750"/>
                  </a:cubicBezTo>
                  <a:cubicBezTo>
                    <a:pt x="75" y="6665"/>
                    <a:pt x="98" y="6579"/>
                    <a:pt x="135" y="6498"/>
                  </a:cubicBezTo>
                  <a:cubicBezTo>
                    <a:pt x="208" y="6338"/>
                    <a:pt x="315" y="6194"/>
                    <a:pt x="436" y="6067"/>
                  </a:cubicBezTo>
                  <a:cubicBezTo>
                    <a:pt x="497" y="6003"/>
                    <a:pt x="563" y="5944"/>
                    <a:pt x="633" y="5891"/>
                  </a:cubicBezTo>
                  <a:lnTo>
                    <a:pt x="686" y="5852"/>
                  </a:lnTo>
                  <a:lnTo>
                    <a:pt x="741" y="5815"/>
                  </a:lnTo>
                  <a:cubicBezTo>
                    <a:pt x="777" y="5790"/>
                    <a:pt x="819" y="5772"/>
                    <a:pt x="858" y="5754"/>
                  </a:cubicBezTo>
                  <a:cubicBezTo>
                    <a:pt x="1021" y="5686"/>
                    <a:pt x="1186" y="5627"/>
                    <a:pt x="1351" y="5565"/>
                  </a:cubicBezTo>
                  <a:cubicBezTo>
                    <a:pt x="1515" y="5502"/>
                    <a:pt x="1680" y="5440"/>
                    <a:pt x="1842" y="5373"/>
                  </a:cubicBezTo>
                  <a:cubicBezTo>
                    <a:pt x="2165" y="5239"/>
                    <a:pt x="2487" y="5086"/>
                    <a:pt x="2761" y="4865"/>
                  </a:cubicBezTo>
                  <a:cubicBezTo>
                    <a:pt x="2828" y="4809"/>
                    <a:pt x="2893" y="4750"/>
                    <a:pt x="2952" y="4685"/>
                  </a:cubicBezTo>
                  <a:cubicBezTo>
                    <a:pt x="3011" y="4620"/>
                    <a:pt x="3064" y="4550"/>
                    <a:pt x="3110" y="4476"/>
                  </a:cubicBezTo>
                  <a:cubicBezTo>
                    <a:pt x="3201" y="4325"/>
                    <a:pt x="3258" y="4154"/>
                    <a:pt x="3269" y="3979"/>
                  </a:cubicBezTo>
                  <a:lnTo>
                    <a:pt x="3272" y="3913"/>
                  </a:lnTo>
                  <a:lnTo>
                    <a:pt x="3269" y="3848"/>
                  </a:lnTo>
                  <a:cubicBezTo>
                    <a:pt x="3269" y="3804"/>
                    <a:pt x="3263" y="3761"/>
                    <a:pt x="3253" y="3718"/>
                  </a:cubicBezTo>
                  <a:cubicBezTo>
                    <a:pt x="3234" y="3632"/>
                    <a:pt x="3198" y="3551"/>
                    <a:pt x="3151" y="3477"/>
                  </a:cubicBezTo>
                  <a:cubicBezTo>
                    <a:pt x="3054" y="3331"/>
                    <a:pt x="2917" y="3214"/>
                    <a:pt x="2768" y="3122"/>
                  </a:cubicBezTo>
                  <a:cubicBezTo>
                    <a:pt x="2693" y="3077"/>
                    <a:pt x="2614" y="3038"/>
                    <a:pt x="2530" y="3011"/>
                  </a:cubicBezTo>
                  <a:cubicBezTo>
                    <a:pt x="2446" y="2985"/>
                    <a:pt x="2363" y="2958"/>
                    <a:pt x="2280" y="2929"/>
                  </a:cubicBezTo>
                  <a:cubicBezTo>
                    <a:pt x="2113" y="2871"/>
                    <a:pt x="1948" y="2810"/>
                    <a:pt x="1793" y="2727"/>
                  </a:cubicBezTo>
                  <a:cubicBezTo>
                    <a:pt x="1638" y="2644"/>
                    <a:pt x="1496" y="2538"/>
                    <a:pt x="1360" y="2427"/>
                  </a:cubicBezTo>
                  <a:cubicBezTo>
                    <a:pt x="1292" y="2371"/>
                    <a:pt x="1228" y="2310"/>
                    <a:pt x="1170" y="2245"/>
                  </a:cubicBezTo>
                  <a:cubicBezTo>
                    <a:pt x="1111" y="2179"/>
                    <a:pt x="1058" y="2109"/>
                    <a:pt x="1009" y="2035"/>
                  </a:cubicBezTo>
                  <a:cubicBezTo>
                    <a:pt x="912" y="1889"/>
                    <a:pt x="836" y="1729"/>
                    <a:pt x="779" y="1563"/>
                  </a:cubicBezTo>
                  <a:cubicBezTo>
                    <a:pt x="752" y="1480"/>
                    <a:pt x="728" y="1394"/>
                    <a:pt x="710" y="1308"/>
                  </a:cubicBezTo>
                  <a:cubicBezTo>
                    <a:pt x="694" y="1222"/>
                    <a:pt x="684" y="1134"/>
                    <a:pt x="678" y="1047"/>
                  </a:cubicBezTo>
                  <a:cubicBezTo>
                    <a:pt x="659" y="694"/>
                    <a:pt x="722" y="345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4046400" y="363960"/>
              <a:ext cx="1228320" cy="4565880"/>
            </a:xfrm>
            <a:custGeom>
              <a:rect b="b" l="l" r="r" t="t"/>
              <a:pathLst>
                <a:path extrusionOk="0" h="12683" w="3412">
                  <a:moveTo>
                    <a:pt x="882" y="0"/>
                  </a:moveTo>
                  <a:cubicBezTo>
                    <a:pt x="810" y="352"/>
                    <a:pt x="739" y="709"/>
                    <a:pt x="750" y="1070"/>
                  </a:cubicBezTo>
                  <a:cubicBezTo>
                    <a:pt x="754" y="1160"/>
                    <a:pt x="759" y="1250"/>
                    <a:pt x="775" y="1338"/>
                  </a:cubicBezTo>
                  <a:cubicBezTo>
                    <a:pt x="791" y="1427"/>
                    <a:pt x="811" y="1515"/>
                    <a:pt x="838" y="1601"/>
                  </a:cubicBezTo>
                  <a:cubicBezTo>
                    <a:pt x="865" y="1686"/>
                    <a:pt x="897" y="1771"/>
                    <a:pt x="934" y="1854"/>
                  </a:cubicBezTo>
                  <a:cubicBezTo>
                    <a:pt x="971" y="1935"/>
                    <a:pt x="1014" y="2014"/>
                    <a:pt x="1061" y="2091"/>
                  </a:cubicBezTo>
                  <a:cubicBezTo>
                    <a:pt x="1156" y="2244"/>
                    <a:pt x="1274" y="2383"/>
                    <a:pt x="1410" y="2501"/>
                  </a:cubicBezTo>
                  <a:cubicBezTo>
                    <a:pt x="1478" y="2559"/>
                    <a:pt x="1550" y="2614"/>
                    <a:pt x="1622" y="2667"/>
                  </a:cubicBezTo>
                  <a:cubicBezTo>
                    <a:pt x="1695" y="2720"/>
                    <a:pt x="1770" y="2770"/>
                    <a:pt x="1848" y="2815"/>
                  </a:cubicBezTo>
                  <a:cubicBezTo>
                    <a:pt x="2005" y="2904"/>
                    <a:pt x="2174" y="2967"/>
                    <a:pt x="2344" y="3025"/>
                  </a:cubicBezTo>
                  <a:cubicBezTo>
                    <a:pt x="2430" y="3053"/>
                    <a:pt x="2515" y="3081"/>
                    <a:pt x="2602" y="3106"/>
                  </a:cubicBezTo>
                  <a:cubicBezTo>
                    <a:pt x="2645" y="3119"/>
                    <a:pt x="2689" y="3131"/>
                    <a:pt x="2731" y="3148"/>
                  </a:cubicBezTo>
                  <a:cubicBezTo>
                    <a:pt x="2773" y="3164"/>
                    <a:pt x="2813" y="3183"/>
                    <a:pt x="2854" y="3204"/>
                  </a:cubicBezTo>
                  <a:cubicBezTo>
                    <a:pt x="3012" y="3290"/>
                    <a:pt x="3157" y="3404"/>
                    <a:pt x="3265" y="3549"/>
                  </a:cubicBezTo>
                  <a:cubicBezTo>
                    <a:pt x="3318" y="3622"/>
                    <a:pt x="3360" y="3703"/>
                    <a:pt x="3385" y="3791"/>
                  </a:cubicBezTo>
                  <a:cubicBezTo>
                    <a:pt x="3398" y="3834"/>
                    <a:pt x="3406" y="3879"/>
                    <a:pt x="3410" y="3924"/>
                  </a:cubicBezTo>
                  <a:cubicBezTo>
                    <a:pt x="3410" y="3969"/>
                    <a:pt x="3414" y="4014"/>
                    <a:pt x="3411" y="4059"/>
                  </a:cubicBezTo>
                  <a:cubicBezTo>
                    <a:pt x="3410" y="4104"/>
                    <a:pt x="3403" y="4148"/>
                    <a:pt x="3398" y="4194"/>
                  </a:cubicBezTo>
                  <a:cubicBezTo>
                    <a:pt x="3389" y="4238"/>
                    <a:pt x="3381" y="4283"/>
                    <a:pt x="3366" y="4325"/>
                  </a:cubicBezTo>
                  <a:cubicBezTo>
                    <a:pt x="3339" y="4411"/>
                    <a:pt x="3302" y="4495"/>
                    <a:pt x="3255" y="4572"/>
                  </a:cubicBezTo>
                  <a:cubicBezTo>
                    <a:pt x="3208" y="4648"/>
                    <a:pt x="3152" y="4720"/>
                    <a:pt x="3091" y="4786"/>
                  </a:cubicBezTo>
                  <a:cubicBezTo>
                    <a:pt x="3028" y="4852"/>
                    <a:pt x="2961" y="4912"/>
                    <a:pt x="2890" y="4968"/>
                  </a:cubicBezTo>
                  <a:cubicBezTo>
                    <a:pt x="2748" y="5079"/>
                    <a:pt x="2592" y="5171"/>
                    <a:pt x="2431" y="5252"/>
                  </a:cubicBezTo>
                  <a:cubicBezTo>
                    <a:pt x="2270" y="5333"/>
                    <a:pt x="2103" y="5401"/>
                    <a:pt x="1934" y="5464"/>
                  </a:cubicBezTo>
                  <a:cubicBezTo>
                    <a:pt x="1764" y="5526"/>
                    <a:pt x="1593" y="5581"/>
                    <a:pt x="1421" y="5635"/>
                  </a:cubicBezTo>
                  <a:cubicBezTo>
                    <a:pt x="1249" y="5688"/>
                    <a:pt x="1075" y="5736"/>
                    <a:pt x="904" y="5791"/>
                  </a:cubicBezTo>
                  <a:cubicBezTo>
                    <a:pt x="883" y="5799"/>
                    <a:pt x="862" y="5806"/>
                    <a:pt x="842" y="5815"/>
                  </a:cubicBezTo>
                  <a:cubicBezTo>
                    <a:pt x="821" y="5823"/>
                    <a:pt x="801" y="5835"/>
                    <a:pt x="781" y="5845"/>
                  </a:cubicBezTo>
                  <a:cubicBezTo>
                    <a:pt x="761" y="5855"/>
                    <a:pt x="742" y="5867"/>
                    <a:pt x="722" y="5877"/>
                  </a:cubicBezTo>
                  <a:cubicBezTo>
                    <a:pt x="703" y="5888"/>
                    <a:pt x="684" y="5901"/>
                    <a:pt x="665" y="5913"/>
                  </a:cubicBezTo>
                  <a:cubicBezTo>
                    <a:pt x="590" y="5962"/>
                    <a:pt x="520" y="6018"/>
                    <a:pt x="455" y="6081"/>
                  </a:cubicBezTo>
                  <a:cubicBezTo>
                    <a:pt x="326" y="6205"/>
                    <a:pt x="215" y="6350"/>
                    <a:pt x="138" y="6513"/>
                  </a:cubicBezTo>
                  <a:cubicBezTo>
                    <a:pt x="120" y="6553"/>
                    <a:pt x="105" y="6596"/>
                    <a:pt x="90" y="6638"/>
                  </a:cubicBezTo>
                  <a:cubicBezTo>
                    <a:pt x="79" y="6682"/>
                    <a:pt x="66" y="6724"/>
                    <a:pt x="57" y="6769"/>
                  </a:cubicBezTo>
                  <a:cubicBezTo>
                    <a:pt x="37" y="6857"/>
                    <a:pt x="26" y="6946"/>
                    <a:pt x="16" y="7035"/>
                  </a:cubicBezTo>
                  <a:cubicBezTo>
                    <a:pt x="1" y="7214"/>
                    <a:pt x="3" y="7396"/>
                    <a:pt x="29" y="7573"/>
                  </a:cubicBezTo>
                  <a:cubicBezTo>
                    <a:pt x="40" y="7662"/>
                    <a:pt x="60" y="7750"/>
                    <a:pt x="82" y="7838"/>
                  </a:cubicBezTo>
                  <a:cubicBezTo>
                    <a:pt x="106" y="7924"/>
                    <a:pt x="133" y="8010"/>
                    <a:pt x="169" y="8093"/>
                  </a:cubicBezTo>
                  <a:cubicBezTo>
                    <a:pt x="237" y="8259"/>
                    <a:pt x="341" y="8410"/>
                    <a:pt x="464" y="8541"/>
                  </a:cubicBezTo>
                  <a:cubicBezTo>
                    <a:pt x="586" y="8672"/>
                    <a:pt x="733" y="8780"/>
                    <a:pt x="885" y="8874"/>
                  </a:cubicBezTo>
                  <a:cubicBezTo>
                    <a:pt x="1039" y="8969"/>
                    <a:pt x="1199" y="9053"/>
                    <a:pt x="1360" y="9132"/>
                  </a:cubicBezTo>
                  <a:cubicBezTo>
                    <a:pt x="1441" y="9171"/>
                    <a:pt x="1523" y="9209"/>
                    <a:pt x="1605" y="9246"/>
                  </a:cubicBezTo>
                  <a:cubicBezTo>
                    <a:pt x="1687" y="9282"/>
                    <a:pt x="1770" y="9318"/>
                    <a:pt x="1851" y="9355"/>
                  </a:cubicBezTo>
                  <a:cubicBezTo>
                    <a:pt x="2015" y="9432"/>
                    <a:pt x="2175" y="9518"/>
                    <a:pt x="2317" y="9629"/>
                  </a:cubicBezTo>
                  <a:cubicBezTo>
                    <a:pt x="2389" y="9683"/>
                    <a:pt x="2455" y="9745"/>
                    <a:pt x="2516" y="9811"/>
                  </a:cubicBezTo>
                  <a:cubicBezTo>
                    <a:pt x="2577" y="9878"/>
                    <a:pt x="2633" y="9949"/>
                    <a:pt x="2679" y="10027"/>
                  </a:cubicBezTo>
                  <a:cubicBezTo>
                    <a:pt x="2772" y="10181"/>
                    <a:pt x="2838" y="10352"/>
                    <a:pt x="2871" y="10529"/>
                  </a:cubicBezTo>
                  <a:cubicBezTo>
                    <a:pt x="2888" y="10617"/>
                    <a:pt x="2895" y="10708"/>
                    <a:pt x="2891" y="10798"/>
                  </a:cubicBezTo>
                  <a:cubicBezTo>
                    <a:pt x="2887" y="10888"/>
                    <a:pt x="2880" y="10978"/>
                    <a:pt x="2872" y="11067"/>
                  </a:cubicBezTo>
                  <a:cubicBezTo>
                    <a:pt x="2859" y="11247"/>
                    <a:pt x="2843" y="11427"/>
                    <a:pt x="2830" y="11606"/>
                  </a:cubicBezTo>
                  <a:cubicBezTo>
                    <a:pt x="2805" y="11965"/>
                    <a:pt x="2798" y="12328"/>
                    <a:pt x="2864" y="12683"/>
                  </a:cubicBezTo>
                  <a:cubicBezTo>
                    <a:pt x="2798" y="12328"/>
                    <a:pt x="2805" y="11965"/>
                    <a:pt x="2829" y="11606"/>
                  </a:cubicBezTo>
                  <a:cubicBezTo>
                    <a:pt x="2841" y="11427"/>
                    <a:pt x="2857" y="11247"/>
                    <a:pt x="2871" y="11067"/>
                  </a:cubicBezTo>
                  <a:cubicBezTo>
                    <a:pt x="2878" y="10978"/>
                    <a:pt x="2885" y="10888"/>
                    <a:pt x="2889" y="10798"/>
                  </a:cubicBezTo>
                  <a:cubicBezTo>
                    <a:pt x="2893" y="10708"/>
                    <a:pt x="2885" y="10618"/>
                    <a:pt x="2868" y="10529"/>
                  </a:cubicBezTo>
                  <a:cubicBezTo>
                    <a:pt x="2835" y="10353"/>
                    <a:pt x="2770" y="10182"/>
                    <a:pt x="2677" y="10028"/>
                  </a:cubicBezTo>
                  <a:cubicBezTo>
                    <a:pt x="2630" y="9951"/>
                    <a:pt x="2574" y="9880"/>
                    <a:pt x="2514" y="9813"/>
                  </a:cubicBezTo>
                  <a:cubicBezTo>
                    <a:pt x="2453" y="9747"/>
                    <a:pt x="2386" y="9687"/>
                    <a:pt x="2315" y="9631"/>
                  </a:cubicBezTo>
                  <a:cubicBezTo>
                    <a:pt x="2173" y="9521"/>
                    <a:pt x="2013" y="9435"/>
                    <a:pt x="1850" y="9360"/>
                  </a:cubicBezTo>
                  <a:cubicBezTo>
                    <a:pt x="1768" y="9321"/>
                    <a:pt x="1686" y="9286"/>
                    <a:pt x="1603" y="9250"/>
                  </a:cubicBezTo>
                  <a:cubicBezTo>
                    <a:pt x="1521" y="9213"/>
                    <a:pt x="1439" y="9175"/>
                    <a:pt x="1358" y="9136"/>
                  </a:cubicBezTo>
                  <a:cubicBezTo>
                    <a:pt x="1196" y="9057"/>
                    <a:pt x="1036" y="8973"/>
                    <a:pt x="883" y="8879"/>
                  </a:cubicBezTo>
                  <a:cubicBezTo>
                    <a:pt x="730" y="8784"/>
                    <a:pt x="583" y="8676"/>
                    <a:pt x="460" y="8544"/>
                  </a:cubicBezTo>
                  <a:cubicBezTo>
                    <a:pt x="336" y="8414"/>
                    <a:pt x="232" y="8263"/>
                    <a:pt x="163" y="8095"/>
                  </a:cubicBezTo>
                  <a:cubicBezTo>
                    <a:pt x="128" y="8012"/>
                    <a:pt x="100" y="7926"/>
                    <a:pt x="75" y="7839"/>
                  </a:cubicBezTo>
                  <a:cubicBezTo>
                    <a:pt x="53" y="7752"/>
                    <a:pt x="34" y="7664"/>
                    <a:pt x="23" y="7574"/>
                  </a:cubicBezTo>
                  <a:cubicBezTo>
                    <a:pt x="-3" y="7396"/>
                    <a:pt x="-6" y="7214"/>
                    <a:pt x="9" y="7035"/>
                  </a:cubicBezTo>
                  <a:cubicBezTo>
                    <a:pt x="19" y="6945"/>
                    <a:pt x="29" y="6855"/>
                    <a:pt x="50" y="6767"/>
                  </a:cubicBezTo>
                  <a:cubicBezTo>
                    <a:pt x="58" y="6723"/>
                    <a:pt x="72" y="6680"/>
                    <a:pt x="83" y="6636"/>
                  </a:cubicBezTo>
                  <a:cubicBezTo>
                    <a:pt x="98" y="6594"/>
                    <a:pt x="112" y="6550"/>
                    <a:pt x="131" y="6510"/>
                  </a:cubicBezTo>
                  <a:cubicBezTo>
                    <a:pt x="208" y="6346"/>
                    <a:pt x="319" y="6199"/>
                    <a:pt x="449" y="6074"/>
                  </a:cubicBezTo>
                  <a:cubicBezTo>
                    <a:pt x="515" y="6012"/>
                    <a:pt x="585" y="5955"/>
                    <a:pt x="661" y="5905"/>
                  </a:cubicBezTo>
                  <a:cubicBezTo>
                    <a:pt x="679" y="5893"/>
                    <a:pt x="698" y="5880"/>
                    <a:pt x="718" y="5870"/>
                  </a:cubicBezTo>
                  <a:cubicBezTo>
                    <a:pt x="737" y="5859"/>
                    <a:pt x="757" y="5846"/>
                    <a:pt x="777" y="5837"/>
                  </a:cubicBezTo>
                  <a:cubicBezTo>
                    <a:pt x="797" y="5827"/>
                    <a:pt x="817" y="5816"/>
                    <a:pt x="838" y="5807"/>
                  </a:cubicBezTo>
                  <a:cubicBezTo>
                    <a:pt x="859" y="5798"/>
                    <a:pt x="880" y="5790"/>
                    <a:pt x="901" y="5783"/>
                  </a:cubicBezTo>
                  <a:cubicBezTo>
                    <a:pt x="1073" y="5727"/>
                    <a:pt x="1246" y="5680"/>
                    <a:pt x="1418" y="5627"/>
                  </a:cubicBezTo>
                  <a:cubicBezTo>
                    <a:pt x="1590" y="5573"/>
                    <a:pt x="1762" y="5518"/>
                    <a:pt x="1931" y="5456"/>
                  </a:cubicBezTo>
                  <a:cubicBezTo>
                    <a:pt x="2100" y="5394"/>
                    <a:pt x="2267" y="5325"/>
                    <a:pt x="2427" y="5245"/>
                  </a:cubicBezTo>
                  <a:cubicBezTo>
                    <a:pt x="2589" y="5165"/>
                    <a:pt x="2744" y="5073"/>
                    <a:pt x="2886" y="4963"/>
                  </a:cubicBezTo>
                  <a:cubicBezTo>
                    <a:pt x="2956" y="4907"/>
                    <a:pt x="3024" y="4847"/>
                    <a:pt x="3086" y="4782"/>
                  </a:cubicBezTo>
                  <a:cubicBezTo>
                    <a:pt x="3147" y="4716"/>
                    <a:pt x="3202" y="4644"/>
                    <a:pt x="3250" y="4569"/>
                  </a:cubicBezTo>
                  <a:cubicBezTo>
                    <a:pt x="3297" y="4492"/>
                    <a:pt x="3333" y="4409"/>
                    <a:pt x="3360" y="4324"/>
                  </a:cubicBezTo>
                  <a:cubicBezTo>
                    <a:pt x="3374" y="4281"/>
                    <a:pt x="3383" y="4236"/>
                    <a:pt x="3392" y="4193"/>
                  </a:cubicBezTo>
                  <a:cubicBezTo>
                    <a:pt x="3398" y="4148"/>
                    <a:pt x="3405" y="4104"/>
                    <a:pt x="3406" y="4059"/>
                  </a:cubicBezTo>
                  <a:cubicBezTo>
                    <a:pt x="3409" y="4014"/>
                    <a:pt x="3405" y="3969"/>
                    <a:pt x="3404" y="3924"/>
                  </a:cubicBezTo>
                  <a:cubicBezTo>
                    <a:pt x="3401" y="3879"/>
                    <a:pt x="3393" y="3835"/>
                    <a:pt x="3381" y="3792"/>
                  </a:cubicBezTo>
                  <a:cubicBezTo>
                    <a:pt x="3355" y="3706"/>
                    <a:pt x="3314" y="3624"/>
                    <a:pt x="3261" y="3552"/>
                  </a:cubicBezTo>
                  <a:cubicBezTo>
                    <a:pt x="3154" y="3408"/>
                    <a:pt x="3009" y="3293"/>
                    <a:pt x="2851" y="3208"/>
                  </a:cubicBezTo>
                  <a:cubicBezTo>
                    <a:pt x="2812" y="3187"/>
                    <a:pt x="2771" y="3168"/>
                    <a:pt x="2729" y="3152"/>
                  </a:cubicBezTo>
                  <a:cubicBezTo>
                    <a:pt x="2687" y="3135"/>
                    <a:pt x="2644" y="3123"/>
                    <a:pt x="2601" y="3110"/>
                  </a:cubicBezTo>
                  <a:cubicBezTo>
                    <a:pt x="2515" y="3085"/>
                    <a:pt x="2429" y="3057"/>
                    <a:pt x="2343" y="3029"/>
                  </a:cubicBezTo>
                  <a:cubicBezTo>
                    <a:pt x="2173" y="2971"/>
                    <a:pt x="2003" y="2907"/>
                    <a:pt x="1847" y="2817"/>
                  </a:cubicBezTo>
                  <a:cubicBezTo>
                    <a:pt x="1768" y="2773"/>
                    <a:pt x="1693" y="2723"/>
                    <a:pt x="1620" y="2669"/>
                  </a:cubicBezTo>
                  <a:cubicBezTo>
                    <a:pt x="1548" y="2616"/>
                    <a:pt x="1477" y="2561"/>
                    <a:pt x="1408" y="2503"/>
                  </a:cubicBezTo>
                  <a:cubicBezTo>
                    <a:pt x="1272" y="2384"/>
                    <a:pt x="1154" y="2245"/>
                    <a:pt x="1059" y="2092"/>
                  </a:cubicBezTo>
                  <a:cubicBezTo>
                    <a:pt x="1012" y="2016"/>
                    <a:pt x="969" y="1936"/>
                    <a:pt x="932" y="1854"/>
                  </a:cubicBezTo>
                  <a:cubicBezTo>
                    <a:pt x="895" y="1772"/>
                    <a:pt x="863" y="1687"/>
                    <a:pt x="837" y="1601"/>
                  </a:cubicBezTo>
                  <a:cubicBezTo>
                    <a:pt x="809" y="1515"/>
                    <a:pt x="789" y="1427"/>
                    <a:pt x="774" y="1339"/>
                  </a:cubicBezTo>
                  <a:cubicBezTo>
                    <a:pt x="758" y="1250"/>
                    <a:pt x="752" y="1160"/>
                    <a:pt x="749" y="1070"/>
                  </a:cubicBezTo>
                  <a:cubicBezTo>
                    <a:pt x="738" y="709"/>
                    <a:pt x="810" y="352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4002120" y="374760"/>
              <a:ext cx="1278360" cy="4538160"/>
            </a:xfrm>
            <a:custGeom>
              <a:rect b="b" l="l" r="r" t="t"/>
              <a:pathLst>
                <a:path extrusionOk="0" h="12606" w="3551">
                  <a:moveTo>
                    <a:pt x="982" y="0"/>
                  </a:moveTo>
                  <a:cubicBezTo>
                    <a:pt x="902" y="360"/>
                    <a:pt x="822" y="724"/>
                    <a:pt x="823" y="1095"/>
                  </a:cubicBezTo>
                  <a:cubicBezTo>
                    <a:pt x="824" y="1187"/>
                    <a:pt x="830" y="1280"/>
                    <a:pt x="843" y="1371"/>
                  </a:cubicBezTo>
                  <a:cubicBezTo>
                    <a:pt x="848" y="1417"/>
                    <a:pt x="858" y="1462"/>
                    <a:pt x="867" y="1508"/>
                  </a:cubicBezTo>
                  <a:cubicBezTo>
                    <a:pt x="877" y="1553"/>
                    <a:pt x="887" y="1597"/>
                    <a:pt x="901" y="1642"/>
                  </a:cubicBezTo>
                  <a:cubicBezTo>
                    <a:pt x="950" y="1819"/>
                    <a:pt x="1024" y="1992"/>
                    <a:pt x="1117" y="2151"/>
                  </a:cubicBezTo>
                  <a:cubicBezTo>
                    <a:pt x="1212" y="2308"/>
                    <a:pt x="1328" y="2455"/>
                    <a:pt x="1466" y="2579"/>
                  </a:cubicBezTo>
                  <a:cubicBezTo>
                    <a:pt x="1534" y="2641"/>
                    <a:pt x="1608" y="2696"/>
                    <a:pt x="1681" y="2752"/>
                  </a:cubicBezTo>
                  <a:cubicBezTo>
                    <a:pt x="1755" y="2807"/>
                    <a:pt x="1831" y="2861"/>
                    <a:pt x="1910" y="2908"/>
                  </a:cubicBezTo>
                  <a:cubicBezTo>
                    <a:pt x="2069" y="3003"/>
                    <a:pt x="2243" y="3070"/>
                    <a:pt x="2417" y="3128"/>
                  </a:cubicBezTo>
                  <a:cubicBezTo>
                    <a:pt x="2505" y="3157"/>
                    <a:pt x="2594" y="3183"/>
                    <a:pt x="2682" y="3209"/>
                  </a:cubicBezTo>
                  <a:lnTo>
                    <a:pt x="2816" y="3247"/>
                  </a:lnTo>
                  <a:cubicBezTo>
                    <a:pt x="2861" y="3260"/>
                    <a:pt x="2903" y="3278"/>
                    <a:pt x="2945" y="3297"/>
                  </a:cubicBezTo>
                  <a:cubicBezTo>
                    <a:pt x="3112" y="3376"/>
                    <a:pt x="3265" y="3488"/>
                    <a:pt x="3382" y="3632"/>
                  </a:cubicBezTo>
                  <a:cubicBezTo>
                    <a:pt x="3440" y="3705"/>
                    <a:pt x="3487" y="3786"/>
                    <a:pt x="3516" y="3874"/>
                  </a:cubicBezTo>
                  <a:cubicBezTo>
                    <a:pt x="3546" y="3963"/>
                    <a:pt x="3553" y="4056"/>
                    <a:pt x="3550" y="4148"/>
                  </a:cubicBezTo>
                  <a:cubicBezTo>
                    <a:pt x="3546" y="4333"/>
                    <a:pt x="3491" y="4517"/>
                    <a:pt x="3390" y="4673"/>
                  </a:cubicBezTo>
                  <a:cubicBezTo>
                    <a:pt x="3293" y="4831"/>
                    <a:pt x="3157" y="4963"/>
                    <a:pt x="3008" y="5072"/>
                  </a:cubicBezTo>
                  <a:cubicBezTo>
                    <a:pt x="2860" y="5182"/>
                    <a:pt x="2697" y="5272"/>
                    <a:pt x="2529" y="5349"/>
                  </a:cubicBezTo>
                  <a:cubicBezTo>
                    <a:pt x="2361" y="5426"/>
                    <a:pt x="2187" y="5491"/>
                    <a:pt x="2011" y="5547"/>
                  </a:cubicBezTo>
                  <a:cubicBezTo>
                    <a:pt x="1835" y="5603"/>
                    <a:pt x="1656" y="5651"/>
                    <a:pt x="1476" y="5694"/>
                  </a:cubicBezTo>
                  <a:cubicBezTo>
                    <a:pt x="1386" y="5715"/>
                    <a:pt x="1296" y="5735"/>
                    <a:pt x="1205" y="5754"/>
                  </a:cubicBezTo>
                  <a:cubicBezTo>
                    <a:pt x="1116" y="5774"/>
                    <a:pt x="1024" y="5792"/>
                    <a:pt x="936" y="5815"/>
                  </a:cubicBezTo>
                  <a:cubicBezTo>
                    <a:pt x="759" y="5867"/>
                    <a:pt x="597" y="5966"/>
                    <a:pt x="461" y="6090"/>
                  </a:cubicBezTo>
                  <a:cubicBezTo>
                    <a:pt x="326" y="6215"/>
                    <a:pt x="211" y="6363"/>
                    <a:pt x="133" y="6530"/>
                  </a:cubicBezTo>
                  <a:cubicBezTo>
                    <a:pt x="96" y="6614"/>
                    <a:pt x="73" y="6704"/>
                    <a:pt x="52" y="6794"/>
                  </a:cubicBezTo>
                  <a:cubicBezTo>
                    <a:pt x="32" y="6884"/>
                    <a:pt x="20" y="6975"/>
                    <a:pt x="13" y="7067"/>
                  </a:cubicBezTo>
                  <a:cubicBezTo>
                    <a:pt x="0" y="7251"/>
                    <a:pt x="14" y="7437"/>
                    <a:pt x="53" y="7617"/>
                  </a:cubicBezTo>
                  <a:cubicBezTo>
                    <a:pt x="92" y="7797"/>
                    <a:pt x="158" y="7972"/>
                    <a:pt x="251" y="8131"/>
                  </a:cubicBezTo>
                  <a:cubicBezTo>
                    <a:pt x="344" y="8291"/>
                    <a:pt x="465" y="8432"/>
                    <a:pt x="604" y="8554"/>
                  </a:cubicBezTo>
                  <a:cubicBezTo>
                    <a:pt x="743" y="8676"/>
                    <a:pt x="898" y="8778"/>
                    <a:pt x="1061" y="8865"/>
                  </a:cubicBezTo>
                  <a:cubicBezTo>
                    <a:pt x="1224" y="8952"/>
                    <a:pt x="1394" y="9025"/>
                    <a:pt x="1566" y="9092"/>
                  </a:cubicBezTo>
                  <a:cubicBezTo>
                    <a:pt x="1651" y="9126"/>
                    <a:pt x="1739" y="9158"/>
                    <a:pt x="1825" y="9190"/>
                  </a:cubicBezTo>
                  <a:cubicBezTo>
                    <a:pt x="1912" y="9221"/>
                    <a:pt x="1999" y="9252"/>
                    <a:pt x="2085" y="9287"/>
                  </a:cubicBezTo>
                  <a:cubicBezTo>
                    <a:pt x="2256" y="9355"/>
                    <a:pt x="2424" y="9434"/>
                    <a:pt x="2579" y="9535"/>
                  </a:cubicBezTo>
                  <a:cubicBezTo>
                    <a:pt x="2735" y="9636"/>
                    <a:pt x="2876" y="9759"/>
                    <a:pt x="2991" y="9904"/>
                  </a:cubicBezTo>
                  <a:cubicBezTo>
                    <a:pt x="3104" y="10051"/>
                    <a:pt x="3188" y="10219"/>
                    <a:pt x="3239" y="10397"/>
                  </a:cubicBezTo>
                  <a:cubicBezTo>
                    <a:pt x="3265" y="10485"/>
                    <a:pt x="3282" y="10577"/>
                    <a:pt x="3287" y="10669"/>
                  </a:cubicBezTo>
                  <a:cubicBezTo>
                    <a:pt x="3289" y="10716"/>
                    <a:pt x="3288" y="10762"/>
                    <a:pt x="3286" y="10808"/>
                  </a:cubicBezTo>
                  <a:lnTo>
                    <a:pt x="3281" y="10947"/>
                  </a:lnTo>
                  <a:cubicBezTo>
                    <a:pt x="3274" y="11131"/>
                    <a:pt x="3262" y="11316"/>
                    <a:pt x="3253" y="11500"/>
                  </a:cubicBezTo>
                  <a:cubicBezTo>
                    <a:pt x="3244" y="11684"/>
                    <a:pt x="3237" y="11869"/>
                    <a:pt x="3239" y="12054"/>
                  </a:cubicBezTo>
                  <a:cubicBezTo>
                    <a:pt x="3242" y="12239"/>
                    <a:pt x="3255" y="12423"/>
                    <a:pt x="3283" y="12606"/>
                  </a:cubicBezTo>
                  <a:cubicBezTo>
                    <a:pt x="3254" y="12423"/>
                    <a:pt x="3242" y="12239"/>
                    <a:pt x="3239" y="12054"/>
                  </a:cubicBezTo>
                  <a:cubicBezTo>
                    <a:pt x="3236" y="11869"/>
                    <a:pt x="3243" y="11684"/>
                    <a:pt x="3252" y="11500"/>
                  </a:cubicBezTo>
                  <a:cubicBezTo>
                    <a:pt x="3261" y="11315"/>
                    <a:pt x="3273" y="11131"/>
                    <a:pt x="3280" y="10946"/>
                  </a:cubicBezTo>
                  <a:lnTo>
                    <a:pt x="3284" y="10808"/>
                  </a:lnTo>
                  <a:cubicBezTo>
                    <a:pt x="3286" y="10762"/>
                    <a:pt x="3287" y="10716"/>
                    <a:pt x="3285" y="10670"/>
                  </a:cubicBezTo>
                  <a:cubicBezTo>
                    <a:pt x="3280" y="10578"/>
                    <a:pt x="3263" y="10485"/>
                    <a:pt x="3237" y="10397"/>
                  </a:cubicBezTo>
                  <a:cubicBezTo>
                    <a:pt x="3185" y="10221"/>
                    <a:pt x="3101" y="10052"/>
                    <a:pt x="2989" y="9905"/>
                  </a:cubicBezTo>
                  <a:cubicBezTo>
                    <a:pt x="2873" y="9762"/>
                    <a:pt x="2732" y="9639"/>
                    <a:pt x="2578" y="9539"/>
                  </a:cubicBezTo>
                  <a:cubicBezTo>
                    <a:pt x="2423" y="9438"/>
                    <a:pt x="2255" y="9359"/>
                    <a:pt x="2083" y="9291"/>
                  </a:cubicBezTo>
                  <a:cubicBezTo>
                    <a:pt x="1997" y="9257"/>
                    <a:pt x="1911" y="9225"/>
                    <a:pt x="1823" y="9194"/>
                  </a:cubicBezTo>
                  <a:cubicBezTo>
                    <a:pt x="1737" y="9162"/>
                    <a:pt x="1650" y="9131"/>
                    <a:pt x="1564" y="9097"/>
                  </a:cubicBezTo>
                  <a:cubicBezTo>
                    <a:pt x="1391" y="9030"/>
                    <a:pt x="1222" y="8957"/>
                    <a:pt x="1058" y="8870"/>
                  </a:cubicBezTo>
                  <a:cubicBezTo>
                    <a:pt x="895" y="8783"/>
                    <a:pt x="739" y="8681"/>
                    <a:pt x="600" y="8559"/>
                  </a:cubicBezTo>
                  <a:cubicBezTo>
                    <a:pt x="461" y="8437"/>
                    <a:pt x="339" y="8295"/>
                    <a:pt x="245" y="8135"/>
                  </a:cubicBezTo>
                  <a:cubicBezTo>
                    <a:pt x="151" y="7975"/>
                    <a:pt x="85" y="7800"/>
                    <a:pt x="45" y="7619"/>
                  </a:cubicBezTo>
                  <a:cubicBezTo>
                    <a:pt x="6" y="7438"/>
                    <a:pt x="-9" y="7251"/>
                    <a:pt x="4" y="7067"/>
                  </a:cubicBezTo>
                  <a:cubicBezTo>
                    <a:pt x="11" y="6974"/>
                    <a:pt x="24" y="6882"/>
                    <a:pt x="43" y="6791"/>
                  </a:cubicBezTo>
                  <a:cubicBezTo>
                    <a:pt x="53" y="6746"/>
                    <a:pt x="65" y="6702"/>
                    <a:pt x="78" y="6657"/>
                  </a:cubicBezTo>
                  <a:cubicBezTo>
                    <a:pt x="91" y="6613"/>
                    <a:pt x="105" y="6568"/>
                    <a:pt x="125" y="6526"/>
                  </a:cubicBezTo>
                  <a:cubicBezTo>
                    <a:pt x="204" y="6358"/>
                    <a:pt x="319" y="6209"/>
                    <a:pt x="456" y="6084"/>
                  </a:cubicBezTo>
                  <a:cubicBezTo>
                    <a:pt x="592" y="5959"/>
                    <a:pt x="755" y="5860"/>
                    <a:pt x="933" y="5808"/>
                  </a:cubicBezTo>
                  <a:cubicBezTo>
                    <a:pt x="1023" y="5784"/>
                    <a:pt x="1113" y="5767"/>
                    <a:pt x="1204" y="5747"/>
                  </a:cubicBezTo>
                  <a:cubicBezTo>
                    <a:pt x="1294" y="5728"/>
                    <a:pt x="1385" y="5707"/>
                    <a:pt x="1474" y="5686"/>
                  </a:cubicBezTo>
                  <a:cubicBezTo>
                    <a:pt x="1655" y="5644"/>
                    <a:pt x="1833" y="5597"/>
                    <a:pt x="2009" y="5540"/>
                  </a:cubicBezTo>
                  <a:cubicBezTo>
                    <a:pt x="2184" y="5484"/>
                    <a:pt x="2358" y="5420"/>
                    <a:pt x="2526" y="5343"/>
                  </a:cubicBezTo>
                  <a:cubicBezTo>
                    <a:pt x="2693" y="5266"/>
                    <a:pt x="2857" y="5177"/>
                    <a:pt x="3005" y="5068"/>
                  </a:cubicBezTo>
                  <a:cubicBezTo>
                    <a:pt x="3153" y="4958"/>
                    <a:pt x="3289" y="4828"/>
                    <a:pt x="3386" y="4671"/>
                  </a:cubicBezTo>
                  <a:cubicBezTo>
                    <a:pt x="3486" y="4515"/>
                    <a:pt x="3542" y="4333"/>
                    <a:pt x="3546" y="4148"/>
                  </a:cubicBezTo>
                  <a:cubicBezTo>
                    <a:pt x="3548" y="4056"/>
                    <a:pt x="3542" y="3963"/>
                    <a:pt x="3512" y="3875"/>
                  </a:cubicBezTo>
                  <a:cubicBezTo>
                    <a:pt x="3483" y="3788"/>
                    <a:pt x="3436" y="3707"/>
                    <a:pt x="3378" y="3635"/>
                  </a:cubicBezTo>
                  <a:cubicBezTo>
                    <a:pt x="3263" y="3492"/>
                    <a:pt x="3109" y="3379"/>
                    <a:pt x="2944" y="3300"/>
                  </a:cubicBezTo>
                  <a:cubicBezTo>
                    <a:pt x="2902" y="3281"/>
                    <a:pt x="2859" y="3264"/>
                    <a:pt x="2814" y="3250"/>
                  </a:cubicBezTo>
                  <a:lnTo>
                    <a:pt x="2681" y="3212"/>
                  </a:lnTo>
                  <a:cubicBezTo>
                    <a:pt x="2592" y="3186"/>
                    <a:pt x="2504" y="3160"/>
                    <a:pt x="2416" y="3131"/>
                  </a:cubicBezTo>
                  <a:cubicBezTo>
                    <a:pt x="2241" y="3073"/>
                    <a:pt x="2067" y="3006"/>
                    <a:pt x="1909" y="2911"/>
                  </a:cubicBezTo>
                  <a:cubicBezTo>
                    <a:pt x="1829" y="2863"/>
                    <a:pt x="1754" y="2810"/>
                    <a:pt x="1680" y="2754"/>
                  </a:cubicBezTo>
                  <a:cubicBezTo>
                    <a:pt x="1606" y="2698"/>
                    <a:pt x="1533" y="2643"/>
                    <a:pt x="1464" y="2580"/>
                  </a:cubicBezTo>
                  <a:cubicBezTo>
                    <a:pt x="1327" y="2457"/>
                    <a:pt x="1210" y="2310"/>
                    <a:pt x="1116" y="2151"/>
                  </a:cubicBezTo>
                  <a:cubicBezTo>
                    <a:pt x="1022" y="1992"/>
                    <a:pt x="949" y="1820"/>
                    <a:pt x="899" y="1643"/>
                  </a:cubicBezTo>
                  <a:cubicBezTo>
                    <a:pt x="886" y="1598"/>
                    <a:pt x="876" y="1553"/>
                    <a:pt x="865" y="1508"/>
                  </a:cubicBezTo>
                  <a:cubicBezTo>
                    <a:pt x="857" y="1462"/>
                    <a:pt x="847" y="1417"/>
                    <a:pt x="842" y="1371"/>
                  </a:cubicBezTo>
                  <a:cubicBezTo>
                    <a:pt x="828" y="1280"/>
                    <a:pt x="823" y="1187"/>
                    <a:pt x="823" y="1095"/>
                  </a:cubicBezTo>
                  <a:cubicBezTo>
                    <a:pt x="822" y="724"/>
                    <a:pt x="902" y="360"/>
                    <a:pt x="98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0" name="Google Shape;430;p35"/>
          <p:cNvSpPr/>
          <p:nvPr/>
        </p:nvSpPr>
        <p:spPr>
          <a:xfrm>
            <a:off x="5920025" y="664177"/>
            <a:ext cx="373244" cy="639347"/>
          </a:xfrm>
          <a:custGeom>
            <a:rect b="b" l="l" r="r" t="t"/>
            <a:pathLst>
              <a:path extrusionOk="0" h="2924" w="1707">
                <a:moveTo>
                  <a:pt x="207" y="2125"/>
                </a:moveTo>
                <a:cubicBezTo>
                  <a:pt x="207" y="2493"/>
                  <a:pt x="207" y="2494"/>
                  <a:pt x="0" y="2495"/>
                </a:cubicBezTo>
                <a:cubicBezTo>
                  <a:pt x="207" y="2496"/>
                  <a:pt x="207" y="2497"/>
                  <a:pt x="207" y="2865"/>
                </a:cubicBezTo>
                <a:cubicBezTo>
                  <a:pt x="208" y="2497"/>
                  <a:pt x="209" y="2496"/>
                  <a:pt x="414" y="2495"/>
                </a:cubicBezTo>
                <a:cubicBezTo>
                  <a:pt x="209" y="2494"/>
                  <a:pt x="208" y="2493"/>
                  <a:pt x="207" y="2125"/>
                </a:cubicBezTo>
                <a:moveTo>
                  <a:pt x="1419" y="15"/>
                </a:moveTo>
                <a:cubicBezTo>
                  <a:pt x="1419" y="527"/>
                  <a:pt x="1418" y="527"/>
                  <a:pt x="1131" y="529"/>
                </a:cubicBezTo>
                <a:cubicBezTo>
                  <a:pt x="1418" y="531"/>
                  <a:pt x="1419" y="532"/>
                  <a:pt x="1419" y="1043"/>
                </a:cubicBezTo>
                <a:cubicBezTo>
                  <a:pt x="1420" y="532"/>
                  <a:pt x="1420" y="531"/>
                  <a:pt x="1707" y="529"/>
                </a:cubicBezTo>
                <a:cubicBezTo>
                  <a:pt x="1420" y="527"/>
                  <a:pt x="1420" y="527"/>
                  <a:pt x="1419" y="15"/>
                </a:cubicBezTo>
                <a:moveTo>
                  <a:pt x="1707" y="1462"/>
                </a:moveTo>
                <a:cubicBezTo>
                  <a:pt x="892" y="1466"/>
                  <a:pt x="890" y="1469"/>
                  <a:pt x="889" y="2924"/>
                </a:cubicBezTo>
                <a:cubicBezTo>
                  <a:pt x="886" y="1469"/>
                  <a:pt x="884" y="1466"/>
                  <a:pt x="70" y="1462"/>
                </a:cubicBezTo>
                <a:cubicBezTo>
                  <a:pt x="884" y="1458"/>
                  <a:pt x="886" y="1455"/>
                  <a:pt x="889" y="0"/>
                </a:cubicBezTo>
                <a:cubicBezTo>
                  <a:pt x="890" y="1455"/>
                  <a:pt x="892" y="1458"/>
                  <a:pt x="1707" y="146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Conteúdo</a:t>
            </a:r>
            <a:endParaRPr/>
          </a:p>
        </p:txBody>
      </p:sp>
      <p:sp>
        <p:nvSpPr>
          <p:cNvPr id="436" name="Google Shape;436;p36"/>
          <p:cNvSpPr txBox="1"/>
          <p:nvPr>
            <p:ph idx="2" type="title"/>
          </p:nvPr>
        </p:nvSpPr>
        <p:spPr>
          <a:xfrm>
            <a:off x="1192066" y="1739025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37" name="Google Shape;437;p36"/>
          <p:cNvSpPr txBox="1"/>
          <p:nvPr>
            <p:ph idx="3" type="title"/>
          </p:nvPr>
        </p:nvSpPr>
        <p:spPr>
          <a:xfrm>
            <a:off x="4732034" y="1749179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38" name="Google Shape;438;p36"/>
          <p:cNvSpPr txBox="1"/>
          <p:nvPr>
            <p:ph idx="4" type="title"/>
          </p:nvPr>
        </p:nvSpPr>
        <p:spPr>
          <a:xfrm>
            <a:off x="1192066" y="2728950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39" name="Google Shape;439;p36"/>
          <p:cNvSpPr txBox="1"/>
          <p:nvPr>
            <p:ph idx="5" type="title"/>
          </p:nvPr>
        </p:nvSpPr>
        <p:spPr>
          <a:xfrm>
            <a:off x="4732034" y="2695929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40" name="Google Shape;440;p36"/>
          <p:cNvSpPr txBox="1"/>
          <p:nvPr>
            <p:ph idx="6" type="title"/>
          </p:nvPr>
        </p:nvSpPr>
        <p:spPr>
          <a:xfrm>
            <a:off x="1192066" y="3718875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41" name="Google Shape;441;p36"/>
          <p:cNvSpPr txBox="1"/>
          <p:nvPr>
            <p:ph idx="7" type="title"/>
          </p:nvPr>
        </p:nvSpPr>
        <p:spPr>
          <a:xfrm>
            <a:off x="4732034" y="3642679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42" name="Google Shape;442;p36"/>
          <p:cNvSpPr txBox="1"/>
          <p:nvPr>
            <p:ph idx="1" type="subTitle"/>
          </p:nvPr>
        </p:nvSpPr>
        <p:spPr>
          <a:xfrm>
            <a:off x="2106466" y="1623375"/>
            <a:ext cx="23055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443" name="Google Shape;443;p36"/>
          <p:cNvSpPr txBox="1"/>
          <p:nvPr>
            <p:ph idx="8" type="subTitle"/>
          </p:nvPr>
        </p:nvSpPr>
        <p:spPr>
          <a:xfrm>
            <a:off x="2106466" y="2613300"/>
            <a:ext cx="23055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Surgimento e propósito</a:t>
            </a:r>
            <a:endParaRPr/>
          </a:p>
        </p:txBody>
      </p:sp>
      <p:sp>
        <p:nvSpPr>
          <p:cNvPr id="444" name="Google Shape;444;p36"/>
          <p:cNvSpPr txBox="1"/>
          <p:nvPr>
            <p:ph idx="9" type="subTitle"/>
          </p:nvPr>
        </p:nvSpPr>
        <p:spPr>
          <a:xfrm>
            <a:off x="2106466" y="3603225"/>
            <a:ext cx="23055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 resolvidos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6"/>
          <p:cNvSpPr txBox="1"/>
          <p:nvPr>
            <p:ph idx="13" type="subTitle"/>
          </p:nvPr>
        </p:nvSpPr>
        <p:spPr>
          <a:xfrm>
            <a:off x="5646434" y="1633529"/>
            <a:ext cx="23055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 Existentes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6"/>
          <p:cNvSpPr txBox="1"/>
          <p:nvPr>
            <p:ph idx="14" type="subTitle"/>
          </p:nvPr>
        </p:nvSpPr>
        <p:spPr>
          <a:xfrm>
            <a:off x="5646434" y="2580279"/>
            <a:ext cx="23055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Funcionamento da Arquitetura</a:t>
            </a:r>
            <a:endParaRPr/>
          </a:p>
        </p:txBody>
      </p:sp>
      <p:sp>
        <p:nvSpPr>
          <p:cNvPr id="447" name="Google Shape;447;p36"/>
          <p:cNvSpPr txBox="1"/>
          <p:nvPr>
            <p:ph idx="15" type="subTitle"/>
          </p:nvPr>
        </p:nvSpPr>
        <p:spPr>
          <a:xfrm>
            <a:off x="5646434" y="3527029"/>
            <a:ext cx="23055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Fluxo de funcionamento</a:t>
            </a:r>
            <a:endParaRPr/>
          </a:p>
        </p:txBody>
      </p:sp>
      <p:cxnSp>
        <p:nvCxnSpPr>
          <p:cNvPr id="448" name="Google Shape;448;p36"/>
          <p:cNvCxnSpPr/>
          <p:nvPr/>
        </p:nvCxnSpPr>
        <p:spPr>
          <a:xfrm>
            <a:off x="8428900" y="388950"/>
            <a:ext cx="0" cy="436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7"/>
          <p:cNvSpPr txBox="1"/>
          <p:nvPr>
            <p:ph type="title"/>
          </p:nvPr>
        </p:nvSpPr>
        <p:spPr>
          <a:xfrm>
            <a:off x="1061025" y="2535775"/>
            <a:ext cx="4360200" cy="18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7"/>
          <p:cNvSpPr txBox="1"/>
          <p:nvPr>
            <p:ph idx="2" type="title"/>
          </p:nvPr>
        </p:nvSpPr>
        <p:spPr>
          <a:xfrm>
            <a:off x="1061025" y="728726"/>
            <a:ext cx="1089900" cy="10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455" name="Google Shape;455;p37"/>
          <p:cNvCxnSpPr/>
          <p:nvPr/>
        </p:nvCxnSpPr>
        <p:spPr>
          <a:xfrm rot="10800000">
            <a:off x="745400" y="2083850"/>
            <a:ext cx="767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37"/>
          <p:cNvCxnSpPr/>
          <p:nvPr/>
        </p:nvCxnSpPr>
        <p:spPr>
          <a:xfrm>
            <a:off x="2534250" y="537400"/>
            <a:ext cx="0" cy="155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Google Shape;457;p37"/>
          <p:cNvSpPr/>
          <p:nvPr/>
        </p:nvSpPr>
        <p:spPr>
          <a:xfrm>
            <a:off x="8176574" y="4185387"/>
            <a:ext cx="6069" cy="6069"/>
          </a:xfrm>
          <a:custGeom>
            <a:rect b="b" l="l" r="r" t="t"/>
            <a:pathLst>
              <a:path extrusionOk="0" h="11" w="11">
                <a:moveTo>
                  <a:pt x="6" y="0"/>
                </a:moveTo>
                <a:cubicBezTo>
                  <a:pt x="-3" y="0"/>
                  <a:pt x="-3" y="11"/>
                  <a:pt x="6" y="11"/>
                </a:cubicBezTo>
                <a:cubicBezTo>
                  <a:pt x="13" y="11"/>
                  <a:pt x="1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37"/>
          <p:cNvSpPr/>
          <p:nvPr/>
        </p:nvSpPr>
        <p:spPr>
          <a:xfrm>
            <a:off x="8139059" y="3308194"/>
            <a:ext cx="1103" cy="1103"/>
          </a:xfrm>
          <a:custGeom>
            <a:rect b="b" l="l" r="r" t="t"/>
            <a:pathLst>
              <a:path extrusionOk="0" h="2" w="2">
                <a:moveTo>
                  <a:pt x="2" y="0"/>
                </a:moveTo>
                <a:cubicBezTo>
                  <a:pt x="0" y="0"/>
                  <a:pt x="0" y="2"/>
                  <a:pt x="2" y="2"/>
                </a:cubicBez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9" name="Google Shape;459;p37"/>
          <p:cNvGrpSpPr/>
          <p:nvPr/>
        </p:nvGrpSpPr>
        <p:grpSpPr>
          <a:xfrm>
            <a:off x="6002589" y="2317407"/>
            <a:ext cx="2279574" cy="2092874"/>
            <a:chOff x="7022997" y="3254128"/>
            <a:chExt cx="1259503" cy="1156348"/>
          </a:xfrm>
        </p:grpSpPr>
        <p:sp>
          <p:nvSpPr>
            <p:cNvPr id="460" name="Google Shape;460;p37"/>
            <p:cNvSpPr/>
            <p:nvPr/>
          </p:nvSpPr>
          <p:spPr>
            <a:xfrm>
              <a:off x="7022997" y="3254128"/>
              <a:ext cx="1259503" cy="882156"/>
            </a:xfrm>
            <a:custGeom>
              <a:rect b="b" l="l" r="r" t="t"/>
              <a:pathLst>
                <a:path extrusionOk="0" h="1599" w="2283">
                  <a:moveTo>
                    <a:pt x="1381" y="1599"/>
                  </a:moveTo>
                  <a:cubicBezTo>
                    <a:pt x="1286" y="1599"/>
                    <a:pt x="1188" y="1584"/>
                    <a:pt x="1090" y="1553"/>
                  </a:cubicBezTo>
                  <a:cubicBezTo>
                    <a:pt x="929" y="1500"/>
                    <a:pt x="783" y="1368"/>
                    <a:pt x="718" y="1220"/>
                  </a:cubicBezTo>
                  <a:cubicBezTo>
                    <a:pt x="669" y="1107"/>
                    <a:pt x="668" y="993"/>
                    <a:pt x="715" y="889"/>
                  </a:cubicBezTo>
                  <a:cubicBezTo>
                    <a:pt x="765" y="792"/>
                    <a:pt x="855" y="713"/>
                    <a:pt x="948" y="690"/>
                  </a:cubicBezTo>
                  <a:cubicBezTo>
                    <a:pt x="1017" y="672"/>
                    <a:pt x="1086" y="684"/>
                    <a:pt x="1146" y="726"/>
                  </a:cubicBezTo>
                  <a:cubicBezTo>
                    <a:pt x="1187" y="746"/>
                    <a:pt x="1196" y="808"/>
                    <a:pt x="1204" y="861"/>
                  </a:cubicBezTo>
                  <a:cubicBezTo>
                    <a:pt x="1206" y="876"/>
                    <a:pt x="1208" y="890"/>
                    <a:pt x="1210" y="903"/>
                  </a:cubicBezTo>
                  <a:cubicBezTo>
                    <a:pt x="1218" y="927"/>
                    <a:pt x="1231" y="944"/>
                    <a:pt x="1252" y="955"/>
                  </a:cubicBezTo>
                  <a:cubicBezTo>
                    <a:pt x="1299" y="978"/>
                    <a:pt x="1366" y="955"/>
                    <a:pt x="1386" y="947"/>
                  </a:cubicBezTo>
                  <a:cubicBezTo>
                    <a:pt x="1470" y="915"/>
                    <a:pt x="1525" y="844"/>
                    <a:pt x="1554" y="730"/>
                  </a:cubicBezTo>
                  <a:cubicBezTo>
                    <a:pt x="1601" y="435"/>
                    <a:pt x="1426" y="149"/>
                    <a:pt x="1139" y="49"/>
                  </a:cubicBezTo>
                  <a:cubicBezTo>
                    <a:pt x="896" y="-24"/>
                    <a:pt x="640" y="23"/>
                    <a:pt x="419" y="183"/>
                  </a:cubicBezTo>
                  <a:cubicBezTo>
                    <a:pt x="200" y="345"/>
                    <a:pt x="67" y="565"/>
                    <a:pt x="15" y="857"/>
                  </a:cubicBezTo>
                  <a:lnTo>
                    <a:pt x="0" y="854"/>
                  </a:lnTo>
                  <a:cubicBezTo>
                    <a:pt x="54" y="558"/>
                    <a:pt x="188" y="334"/>
                    <a:pt x="410" y="171"/>
                  </a:cubicBezTo>
                  <a:cubicBezTo>
                    <a:pt x="635" y="8"/>
                    <a:pt x="895" y="-40"/>
                    <a:pt x="1143" y="35"/>
                  </a:cubicBezTo>
                  <a:cubicBezTo>
                    <a:pt x="1438" y="137"/>
                    <a:pt x="1617" y="431"/>
                    <a:pt x="1568" y="734"/>
                  </a:cubicBezTo>
                  <a:cubicBezTo>
                    <a:pt x="1538" y="853"/>
                    <a:pt x="1480" y="928"/>
                    <a:pt x="1391" y="961"/>
                  </a:cubicBezTo>
                  <a:cubicBezTo>
                    <a:pt x="1370" y="969"/>
                    <a:pt x="1298" y="994"/>
                    <a:pt x="1245" y="969"/>
                  </a:cubicBezTo>
                  <a:cubicBezTo>
                    <a:pt x="1221" y="956"/>
                    <a:pt x="1204" y="935"/>
                    <a:pt x="1196" y="907"/>
                  </a:cubicBezTo>
                  <a:cubicBezTo>
                    <a:pt x="1193" y="893"/>
                    <a:pt x="1191" y="878"/>
                    <a:pt x="1189" y="864"/>
                  </a:cubicBezTo>
                  <a:cubicBezTo>
                    <a:pt x="1181" y="811"/>
                    <a:pt x="1173" y="757"/>
                    <a:pt x="1139" y="739"/>
                  </a:cubicBezTo>
                  <a:cubicBezTo>
                    <a:pt x="1081" y="700"/>
                    <a:pt x="1017" y="688"/>
                    <a:pt x="951" y="704"/>
                  </a:cubicBezTo>
                  <a:cubicBezTo>
                    <a:pt x="863" y="727"/>
                    <a:pt x="776" y="802"/>
                    <a:pt x="729" y="896"/>
                  </a:cubicBezTo>
                  <a:cubicBezTo>
                    <a:pt x="684" y="995"/>
                    <a:pt x="685" y="1105"/>
                    <a:pt x="732" y="1213"/>
                  </a:cubicBezTo>
                  <a:cubicBezTo>
                    <a:pt x="796" y="1359"/>
                    <a:pt x="938" y="1486"/>
                    <a:pt x="1095" y="1539"/>
                  </a:cubicBezTo>
                  <a:cubicBezTo>
                    <a:pt x="1340" y="1616"/>
                    <a:pt x="1580" y="1595"/>
                    <a:pt x="1791" y="1478"/>
                  </a:cubicBezTo>
                  <a:cubicBezTo>
                    <a:pt x="2028" y="1347"/>
                    <a:pt x="2193" y="1132"/>
                    <a:pt x="2269" y="854"/>
                  </a:cubicBezTo>
                  <a:lnTo>
                    <a:pt x="2283" y="858"/>
                  </a:lnTo>
                  <a:cubicBezTo>
                    <a:pt x="2206" y="1140"/>
                    <a:pt x="2038" y="1359"/>
                    <a:pt x="1798" y="1491"/>
                  </a:cubicBezTo>
                  <a:cubicBezTo>
                    <a:pt x="1668" y="1563"/>
                    <a:pt x="1527" y="1599"/>
                    <a:pt x="1381" y="15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7022997" y="3325296"/>
              <a:ext cx="1259503" cy="878294"/>
            </a:xfrm>
            <a:custGeom>
              <a:rect b="b" l="l" r="r" t="t"/>
              <a:pathLst>
                <a:path extrusionOk="0" h="1592" w="2283">
                  <a:moveTo>
                    <a:pt x="1357" y="1592"/>
                  </a:moveTo>
                  <a:cubicBezTo>
                    <a:pt x="1266" y="1592"/>
                    <a:pt x="1176" y="1577"/>
                    <a:pt x="1090" y="1547"/>
                  </a:cubicBezTo>
                  <a:cubicBezTo>
                    <a:pt x="929" y="1494"/>
                    <a:pt x="783" y="1363"/>
                    <a:pt x="718" y="1214"/>
                  </a:cubicBezTo>
                  <a:cubicBezTo>
                    <a:pt x="669" y="1101"/>
                    <a:pt x="668" y="987"/>
                    <a:pt x="715" y="884"/>
                  </a:cubicBezTo>
                  <a:cubicBezTo>
                    <a:pt x="761" y="791"/>
                    <a:pt x="847" y="718"/>
                    <a:pt x="938" y="692"/>
                  </a:cubicBezTo>
                  <a:cubicBezTo>
                    <a:pt x="1010" y="672"/>
                    <a:pt x="1082" y="681"/>
                    <a:pt x="1146" y="720"/>
                  </a:cubicBezTo>
                  <a:cubicBezTo>
                    <a:pt x="1187" y="741"/>
                    <a:pt x="1196" y="802"/>
                    <a:pt x="1204" y="856"/>
                  </a:cubicBezTo>
                  <a:cubicBezTo>
                    <a:pt x="1206" y="870"/>
                    <a:pt x="1208" y="885"/>
                    <a:pt x="1210" y="898"/>
                  </a:cubicBezTo>
                  <a:cubicBezTo>
                    <a:pt x="1218" y="921"/>
                    <a:pt x="1231" y="939"/>
                    <a:pt x="1252" y="949"/>
                  </a:cubicBezTo>
                  <a:cubicBezTo>
                    <a:pt x="1299" y="972"/>
                    <a:pt x="1366" y="949"/>
                    <a:pt x="1386" y="941"/>
                  </a:cubicBezTo>
                  <a:cubicBezTo>
                    <a:pt x="1470" y="910"/>
                    <a:pt x="1525" y="839"/>
                    <a:pt x="1554" y="725"/>
                  </a:cubicBezTo>
                  <a:cubicBezTo>
                    <a:pt x="1601" y="425"/>
                    <a:pt x="1427" y="143"/>
                    <a:pt x="1139" y="55"/>
                  </a:cubicBezTo>
                  <a:cubicBezTo>
                    <a:pt x="853" y="-40"/>
                    <a:pt x="546" y="37"/>
                    <a:pt x="321" y="264"/>
                  </a:cubicBezTo>
                  <a:cubicBezTo>
                    <a:pt x="153" y="432"/>
                    <a:pt x="50" y="630"/>
                    <a:pt x="15" y="851"/>
                  </a:cubicBezTo>
                  <a:lnTo>
                    <a:pt x="0" y="848"/>
                  </a:lnTo>
                  <a:cubicBezTo>
                    <a:pt x="35" y="624"/>
                    <a:pt x="139" y="423"/>
                    <a:pt x="310" y="252"/>
                  </a:cubicBezTo>
                  <a:cubicBezTo>
                    <a:pt x="540" y="23"/>
                    <a:pt x="852" y="-56"/>
                    <a:pt x="1144" y="41"/>
                  </a:cubicBezTo>
                  <a:cubicBezTo>
                    <a:pt x="1439" y="131"/>
                    <a:pt x="1618" y="420"/>
                    <a:pt x="1568" y="728"/>
                  </a:cubicBezTo>
                  <a:cubicBezTo>
                    <a:pt x="1538" y="848"/>
                    <a:pt x="1480" y="922"/>
                    <a:pt x="1391" y="956"/>
                  </a:cubicBezTo>
                  <a:cubicBezTo>
                    <a:pt x="1370" y="964"/>
                    <a:pt x="1298" y="989"/>
                    <a:pt x="1245" y="962"/>
                  </a:cubicBezTo>
                  <a:cubicBezTo>
                    <a:pt x="1221" y="951"/>
                    <a:pt x="1204" y="930"/>
                    <a:pt x="1196" y="901"/>
                  </a:cubicBezTo>
                  <a:cubicBezTo>
                    <a:pt x="1193" y="887"/>
                    <a:pt x="1191" y="873"/>
                    <a:pt x="1189" y="858"/>
                  </a:cubicBezTo>
                  <a:cubicBezTo>
                    <a:pt x="1181" y="806"/>
                    <a:pt x="1173" y="751"/>
                    <a:pt x="1139" y="734"/>
                  </a:cubicBezTo>
                  <a:cubicBezTo>
                    <a:pt x="1078" y="697"/>
                    <a:pt x="1010" y="687"/>
                    <a:pt x="942" y="706"/>
                  </a:cubicBezTo>
                  <a:cubicBezTo>
                    <a:pt x="855" y="731"/>
                    <a:pt x="773" y="802"/>
                    <a:pt x="729" y="890"/>
                  </a:cubicBezTo>
                  <a:cubicBezTo>
                    <a:pt x="684" y="990"/>
                    <a:pt x="685" y="1100"/>
                    <a:pt x="732" y="1208"/>
                  </a:cubicBezTo>
                  <a:cubicBezTo>
                    <a:pt x="796" y="1353"/>
                    <a:pt x="938" y="1481"/>
                    <a:pt x="1095" y="1533"/>
                  </a:cubicBezTo>
                  <a:cubicBezTo>
                    <a:pt x="1322" y="1611"/>
                    <a:pt x="1580" y="1583"/>
                    <a:pt x="1806" y="1456"/>
                  </a:cubicBezTo>
                  <a:cubicBezTo>
                    <a:pt x="2041" y="1323"/>
                    <a:pt x="2214" y="1096"/>
                    <a:pt x="2269" y="848"/>
                  </a:cubicBezTo>
                  <a:lnTo>
                    <a:pt x="2283" y="852"/>
                  </a:lnTo>
                  <a:cubicBezTo>
                    <a:pt x="2227" y="1108"/>
                    <a:pt x="2056" y="1332"/>
                    <a:pt x="1813" y="1470"/>
                  </a:cubicBezTo>
                  <a:cubicBezTo>
                    <a:pt x="1669" y="1550"/>
                    <a:pt x="1513" y="1592"/>
                    <a:pt x="1357" y="15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7022997" y="3392051"/>
              <a:ext cx="1259503" cy="878846"/>
            </a:xfrm>
            <a:custGeom>
              <a:rect b="b" l="l" r="r" t="t"/>
              <a:pathLst>
                <a:path extrusionOk="0" h="1593" w="2283">
                  <a:moveTo>
                    <a:pt x="1357" y="1593"/>
                  </a:moveTo>
                  <a:cubicBezTo>
                    <a:pt x="1266" y="1593"/>
                    <a:pt x="1176" y="1580"/>
                    <a:pt x="1090" y="1550"/>
                  </a:cubicBezTo>
                  <a:cubicBezTo>
                    <a:pt x="859" y="1468"/>
                    <a:pt x="702" y="1286"/>
                    <a:pt x="678" y="1075"/>
                  </a:cubicBezTo>
                  <a:cubicBezTo>
                    <a:pt x="666" y="949"/>
                    <a:pt x="725" y="835"/>
                    <a:pt x="853" y="736"/>
                  </a:cubicBezTo>
                  <a:cubicBezTo>
                    <a:pt x="973" y="667"/>
                    <a:pt x="1074" y="659"/>
                    <a:pt x="1146" y="711"/>
                  </a:cubicBezTo>
                  <a:cubicBezTo>
                    <a:pt x="1188" y="752"/>
                    <a:pt x="1196" y="807"/>
                    <a:pt x="1204" y="860"/>
                  </a:cubicBezTo>
                  <a:cubicBezTo>
                    <a:pt x="1206" y="874"/>
                    <a:pt x="1208" y="887"/>
                    <a:pt x="1210" y="900"/>
                  </a:cubicBezTo>
                  <a:cubicBezTo>
                    <a:pt x="1223" y="946"/>
                    <a:pt x="1271" y="968"/>
                    <a:pt x="1314" y="968"/>
                  </a:cubicBezTo>
                  <a:cubicBezTo>
                    <a:pt x="1458" y="954"/>
                    <a:pt x="1533" y="830"/>
                    <a:pt x="1553" y="727"/>
                  </a:cubicBezTo>
                  <a:cubicBezTo>
                    <a:pt x="1588" y="467"/>
                    <a:pt x="1452" y="208"/>
                    <a:pt x="1212" y="82"/>
                  </a:cubicBezTo>
                  <a:cubicBezTo>
                    <a:pt x="1019" y="-15"/>
                    <a:pt x="780" y="-6"/>
                    <a:pt x="541" y="107"/>
                  </a:cubicBezTo>
                  <a:cubicBezTo>
                    <a:pt x="271" y="248"/>
                    <a:pt x="79" y="520"/>
                    <a:pt x="15" y="853"/>
                  </a:cubicBezTo>
                  <a:lnTo>
                    <a:pt x="0" y="851"/>
                  </a:lnTo>
                  <a:cubicBezTo>
                    <a:pt x="65" y="513"/>
                    <a:pt x="260" y="236"/>
                    <a:pt x="533" y="93"/>
                  </a:cubicBezTo>
                  <a:cubicBezTo>
                    <a:pt x="778" y="-21"/>
                    <a:pt x="1021" y="-30"/>
                    <a:pt x="1219" y="68"/>
                  </a:cubicBezTo>
                  <a:cubicBezTo>
                    <a:pt x="1464" y="198"/>
                    <a:pt x="1605" y="463"/>
                    <a:pt x="1568" y="730"/>
                  </a:cubicBezTo>
                  <a:cubicBezTo>
                    <a:pt x="1540" y="872"/>
                    <a:pt x="1441" y="971"/>
                    <a:pt x="1315" y="983"/>
                  </a:cubicBezTo>
                  <a:lnTo>
                    <a:pt x="1315" y="983"/>
                  </a:lnTo>
                  <a:cubicBezTo>
                    <a:pt x="1265" y="983"/>
                    <a:pt x="1210" y="959"/>
                    <a:pt x="1196" y="904"/>
                  </a:cubicBezTo>
                  <a:cubicBezTo>
                    <a:pt x="1193" y="890"/>
                    <a:pt x="1191" y="876"/>
                    <a:pt x="1189" y="862"/>
                  </a:cubicBezTo>
                  <a:cubicBezTo>
                    <a:pt x="1181" y="811"/>
                    <a:pt x="1173" y="759"/>
                    <a:pt x="1136" y="722"/>
                  </a:cubicBezTo>
                  <a:cubicBezTo>
                    <a:pt x="1052" y="662"/>
                    <a:pt x="941" y="703"/>
                    <a:pt x="861" y="748"/>
                  </a:cubicBezTo>
                  <a:cubicBezTo>
                    <a:pt x="739" y="843"/>
                    <a:pt x="682" y="953"/>
                    <a:pt x="693" y="1073"/>
                  </a:cubicBezTo>
                  <a:cubicBezTo>
                    <a:pt x="716" y="1279"/>
                    <a:pt x="870" y="1456"/>
                    <a:pt x="1095" y="1535"/>
                  </a:cubicBezTo>
                  <a:cubicBezTo>
                    <a:pt x="1322" y="1613"/>
                    <a:pt x="1581" y="1585"/>
                    <a:pt x="1806" y="1459"/>
                  </a:cubicBezTo>
                  <a:cubicBezTo>
                    <a:pt x="2041" y="1326"/>
                    <a:pt x="2214" y="1098"/>
                    <a:pt x="2269" y="850"/>
                  </a:cubicBezTo>
                  <a:lnTo>
                    <a:pt x="2283" y="853"/>
                  </a:lnTo>
                  <a:cubicBezTo>
                    <a:pt x="2227" y="1110"/>
                    <a:pt x="2056" y="1335"/>
                    <a:pt x="1813" y="1471"/>
                  </a:cubicBezTo>
                  <a:cubicBezTo>
                    <a:pt x="1669" y="1552"/>
                    <a:pt x="1513" y="1593"/>
                    <a:pt x="1357" y="15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7022997" y="3461564"/>
              <a:ext cx="1259503" cy="881605"/>
            </a:xfrm>
            <a:custGeom>
              <a:rect b="b" l="l" r="r" t="t"/>
              <a:pathLst>
                <a:path extrusionOk="0" h="1598" w="2283">
                  <a:moveTo>
                    <a:pt x="1357" y="1598"/>
                  </a:moveTo>
                  <a:cubicBezTo>
                    <a:pt x="1240" y="1598"/>
                    <a:pt x="1118" y="1572"/>
                    <a:pt x="1002" y="1509"/>
                  </a:cubicBezTo>
                  <a:cubicBezTo>
                    <a:pt x="817" y="1417"/>
                    <a:pt x="702" y="1261"/>
                    <a:pt x="678" y="1072"/>
                  </a:cubicBezTo>
                  <a:cubicBezTo>
                    <a:pt x="665" y="875"/>
                    <a:pt x="811" y="707"/>
                    <a:pt x="1017" y="681"/>
                  </a:cubicBezTo>
                  <a:cubicBezTo>
                    <a:pt x="1083" y="669"/>
                    <a:pt x="1147" y="695"/>
                    <a:pt x="1173" y="748"/>
                  </a:cubicBezTo>
                  <a:cubicBezTo>
                    <a:pt x="1183" y="770"/>
                    <a:pt x="1190" y="796"/>
                    <a:pt x="1197" y="821"/>
                  </a:cubicBezTo>
                  <a:cubicBezTo>
                    <a:pt x="1218" y="896"/>
                    <a:pt x="1237" y="965"/>
                    <a:pt x="1314" y="965"/>
                  </a:cubicBezTo>
                  <a:cubicBezTo>
                    <a:pt x="1458" y="952"/>
                    <a:pt x="1533" y="828"/>
                    <a:pt x="1553" y="725"/>
                  </a:cubicBezTo>
                  <a:cubicBezTo>
                    <a:pt x="1588" y="515"/>
                    <a:pt x="1510" y="316"/>
                    <a:pt x="1334" y="164"/>
                  </a:cubicBezTo>
                  <a:cubicBezTo>
                    <a:pt x="1126" y="-11"/>
                    <a:pt x="829" y="-33"/>
                    <a:pt x="541" y="104"/>
                  </a:cubicBezTo>
                  <a:cubicBezTo>
                    <a:pt x="275" y="237"/>
                    <a:pt x="83" y="509"/>
                    <a:pt x="15" y="851"/>
                  </a:cubicBezTo>
                  <a:lnTo>
                    <a:pt x="0" y="848"/>
                  </a:lnTo>
                  <a:cubicBezTo>
                    <a:pt x="69" y="501"/>
                    <a:pt x="264" y="226"/>
                    <a:pt x="533" y="90"/>
                  </a:cubicBezTo>
                  <a:cubicBezTo>
                    <a:pt x="828" y="-50"/>
                    <a:pt x="1131" y="-26"/>
                    <a:pt x="1344" y="153"/>
                  </a:cubicBezTo>
                  <a:cubicBezTo>
                    <a:pt x="1525" y="308"/>
                    <a:pt x="1605" y="512"/>
                    <a:pt x="1568" y="727"/>
                  </a:cubicBezTo>
                  <a:cubicBezTo>
                    <a:pt x="1540" y="870"/>
                    <a:pt x="1441" y="969"/>
                    <a:pt x="1315" y="980"/>
                  </a:cubicBezTo>
                  <a:lnTo>
                    <a:pt x="1315" y="980"/>
                  </a:lnTo>
                  <a:cubicBezTo>
                    <a:pt x="1226" y="980"/>
                    <a:pt x="1204" y="901"/>
                    <a:pt x="1182" y="825"/>
                  </a:cubicBezTo>
                  <a:cubicBezTo>
                    <a:pt x="1176" y="801"/>
                    <a:pt x="1168" y="775"/>
                    <a:pt x="1160" y="754"/>
                  </a:cubicBezTo>
                  <a:cubicBezTo>
                    <a:pt x="1137" y="708"/>
                    <a:pt x="1079" y="685"/>
                    <a:pt x="1020" y="697"/>
                  </a:cubicBezTo>
                  <a:cubicBezTo>
                    <a:pt x="821" y="722"/>
                    <a:pt x="681" y="883"/>
                    <a:pt x="693" y="1071"/>
                  </a:cubicBezTo>
                  <a:cubicBezTo>
                    <a:pt x="716" y="1254"/>
                    <a:pt x="828" y="1406"/>
                    <a:pt x="1009" y="1497"/>
                  </a:cubicBezTo>
                  <a:cubicBezTo>
                    <a:pt x="1348" y="1678"/>
                    <a:pt x="1724" y="1546"/>
                    <a:pt x="1963" y="1362"/>
                  </a:cubicBezTo>
                  <a:cubicBezTo>
                    <a:pt x="2110" y="1237"/>
                    <a:pt x="2215" y="1059"/>
                    <a:pt x="2269" y="848"/>
                  </a:cubicBezTo>
                  <a:lnTo>
                    <a:pt x="2283" y="851"/>
                  </a:lnTo>
                  <a:cubicBezTo>
                    <a:pt x="2230" y="1066"/>
                    <a:pt x="2122" y="1247"/>
                    <a:pt x="1973" y="1373"/>
                  </a:cubicBezTo>
                  <a:cubicBezTo>
                    <a:pt x="1811" y="1497"/>
                    <a:pt x="1589" y="1598"/>
                    <a:pt x="1357" y="15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7022997" y="3529975"/>
              <a:ext cx="1259503" cy="880501"/>
            </a:xfrm>
            <a:custGeom>
              <a:rect b="b" l="l" r="r" t="t"/>
              <a:pathLst>
                <a:path extrusionOk="0" h="1596" w="2283">
                  <a:moveTo>
                    <a:pt x="1362" y="1596"/>
                  </a:moveTo>
                  <a:cubicBezTo>
                    <a:pt x="1309" y="1596"/>
                    <a:pt x="1256" y="1592"/>
                    <a:pt x="1202" y="1584"/>
                  </a:cubicBezTo>
                  <a:cubicBezTo>
                    <a:pt x="998" y="1543"/>
                    <a:pt x="806" y="1406"/>
                    <a:pt x="723" y="1244"/>
                  </a:cubicBezTo>
                  <a:cubicBezTo>
                    <a:pt x="665" y="1130"/>
                    <a:pt x="663" y="1010"/>
                    <a:pt x="715" y="895"/>
                  </a:cubicBezTo>
                  <a:cubicBezTo>
                    <a:pt x="780" y="765"/>
                    <a:pt x="882" y="693"/>
                    <a:pt x="1017" y="681"/>
                  </a:cubicBezTo>
                  <a:cubicBezTo>
                    <a:pt x="1167" y="654"/>
                    <a:pt x="1202" y="814"/>
                    <a:pt x="1223" y="909"/>
                  </a:cubicBezTo>
                  <a:cubicBezTo>
                    <a:pt x="1223" y="943"/>
                    <a:pt x="1270" y="965"/>
                    <a:pt x="1314" y="965"/>
                  </a:cubicBezTo>
                  <a:cubicBezTo>
                    <a:pt x="1458" y="952"/>
                    <a:pt x="1533" y="826"/>
                    <a:pt x="1554" y="724"/>
                  </a:cubicBezTo>
                  <a:cubicBezTo>
                    <a:pt x="1601" y="436"/>
                    <a:pt x="1427" y="154"/>
                    <a:pt x="1139" y="54"/>
                  </a:cubicBezTo>
                  <a:cubicBezTo>
                    <a:pt x="912" y="-25"/>
                    <a:pt x="656" y="19"/>
                    <a:pt x="418" y="177"/>
                  </a:cubicBezTo>
                  <a:cubicBezTo>
                    <a:pt x="210" y="330"/>
                    <a:pt x="85" y="538"/>
                    <a:pt x="15" y="851"/>
                  </a:cubicBezTo>
                  <a:lnTo>
                    <a:pt x="0" y="847"/>
                  </a:lnTo>
                  <a:cubicBezTo>
                    <a:pt x="71" y="535"/>
                    <a:pt x="201" y="318"/>
                    <a:pt x="409" y="164"/>
                  </a:cubicBezTo>
                  <a:cubicBezTo>
                    <a:pt x="651" y="3"/>
                    <a:pt x="912" y="-41"/>
                    <a:pt x="1144" y="40"/>
                  </a:cubicBezTo>
                  <a:cubicBezTo>
                    <a:pt x="1439" y="143"/>
                    <a:pt x="1618" y="431"/>
                    <a:pt x="1568" y="727"/>
                  </a:cubicBezTo>
                  <a:cubicBezTo>
                    <a:pt x="1540" y="869"/>
                    <a:pt x="1441" y="969"/>
                    <a:pt x="1315" y="980"/>
                  </a:cubicBezTo>
                  <a:lnTo>
                    <a:pt x="1315" y="980"/>
                  </a:lnTo>
                  <a:cubicBezTo>
                    <a:pt x="1263" y="980"/>
                    <a:pt x="1208" y="953"/>
                    <a:pt x="1208" y="910"/>
                  </a:cubicBezTo>
                  <a:cubicBezTo>
                    <a:pt x="1181" y="790"/>
                    <a:pt x="1144" y="674"/>
                    <a:pt x="1020" y="696"/>
                  </a:cubicBezTo>
                  <a:cubicBezTo>
                    <a:pt x="889" y="708"/>
                    <a:pt x="791" y="777"/>
                    <a:pt x="729" y="902"/>
                  </a:cubicBezTo>
                  <a:cubicBezTo>
                    <a:pt x="678" y="1011"/>
                    <a:pt x="681" y="1128"/>
                    <a:pt x="737" y="1238"/>
                  </a:cubicBezTo>
                  <a:cubicBezTo>
                    <a:pt x="817" y="1396"/>
                    <a:pt x="1005" y="1529"/>
                    <a:pt x="1205" y="1569"/>
                  </a:cubicBezTo>
                  <a:cubicBezTo>
                    <a:pt x="1363" y="1593"/>
                    <a:pt x="1524" y="1580"/>
                    <a:pt x="1669" y="1532"/>
                  </a:cubicBezTo>
                  <a:cubicBezTo>
                    <a:pt x="1763" y="1501"/>
                    <a:pt x="1840" y="1442"/>
                    <a:pt x="1921" y="1380"/>
                  </a:cubicBezTo>
                  <a:cubicBezTo>
                    <a:pt x="1935" y="1369"/>
                    <a:pt x="1949" y="1359"/>
                    <a:pt x="1963" y="1348"/>
                  </a:cubicBezTo>
                  <a:cubicBezTo>
                    <a:pt x="2109" y="1236"/>
                    <a:pt x="2214" y="1062"/>
                    <a:pt x="2269" y="847"/>
                  </a:cubicBezTo>
                  <a:lnTo>
                    <a:pt x="2283" y="851"/>
                  </a:lnTo>
                  <a:cubicBezTo>
                    <a:pt x="2228" y="1070"/>
                    <a:pt x="2121" y="1246"/>
                    <a:pt x="1972" y="1360"/>
                  </a:cubicBezTo>
                  <a:cubicBezTo>
                    <a:pt x="1958" y="1371"/>
                    <a:pt x="1944" y="1381"/>
                    <a:pt x="1930" y="1392"/>
                  </a:cubicBezTo>
                  <a:cubicBezTo>
                    <a:pt x="1848" y="1455"/>
                    <a:pt x="1770" y="1515"/>
                    <a:pt x="1674" y="1547"/>
                  </a:cubicBezTo>
                  <a:cubicBezTo>
                    <a:pt x="1576" y="1579"/>
                    <a:pt x="1470" y="1596"/>
                    <a:pt x="1362" y="15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5" name="Google Shape;465;p37"/>
          <p:cNvSpPr/>
          <p:nvPr/>
        </p:nvSpPr>
        <p:spPr>
          <a:xfrm>
            <a:off x="7140473" y="654752"/>
            <a:ext cx="275593" cy="262034"/>
          </a:xfrm>
          <a:custGeom>
            <a:rect b="b" l="l" r="r" t="t"/>
            <a:pathLst>
              <a:path extrusionOk="0" h="2009" w="2113">
                <a:moveTo>
                  <a:pt x="1748" y="1410"/>
                </a:moveTo>
                <a:lnTo>
                  <a:pt x="1131" y="1177"/>
                </a:lnTo>
                <a:cubicBezTo>
                  <a:pt x="1129" y="1177"/>
                  <a:pt x="1127" y="1175"/>
                  <a:pt x="1126" y="1175"/>
                </a:cubicBezTo>
                <a:cubicBezTo>
                  <a:pt x="1131" y="1153"/>
                  <a:pt x="1146" y="1133"/>
                  <a:pt x="1169" y="1125"/>
                </a:cubicBezTo>
                <a:lnTo>
                  <a:pt x="2113" y="767"/>
                </a:lnTo>
                <a:lnTo>
                  <a:pt x="1164" y="1095"/>
                </a:lnTo>
                <a:cubicBezTo>
                  <a:pt x="1149" y="1100"/>
                  <a:pt x="1133" y="1100"/>
                  <a:pt x="1118" y="1094"/>
                </a:cubicBezTo>
                <a:lnTo>
                  <a:pt x="1484" y="598"/>
                </a:lnTo>
                <a:lnTo>
                  <a:pt x="1101" y="1086"/>
                </a:lnTo>
                <a:cubicBezTo>
                  <a:pt x="1084" y="1074"/>
                  <a:pt x="1072" y="1054"/>
                  <a:pt x="1072" y="1030"/>
                </a:cubicBezTo>
                <a:lnTo>
                  <a:pt x="1057" y="0"/>
                </a:lnTo>
                <a:lnTo>
                  <a:pt x="1041" y="1030"/>
                </a:lnTo>
                <a:cubicBezTo>
                  <a:pt x="1041" y="1054"/>
                  <a:pt x="1029" y="1074"/>
                  <a:pt x="1012" y="1086"/>
                </a:cubicBezTo>
                <a:lnTo>
                  <a:pt x="629" y="598"/>
                </a:lnTo>
                <a:lnTo>
                  <a:pt x="995" y="1094"/>
                </a:lnTo>
                <a:cubicBezTo>
                  <a:pt x="981" y="1100"/>
                  <a:pt x="965" y="1100"/>
                  <a:pt x="950" y="1095"/>
                </a:cubicBezTo>
                <a:lnTo>
                  <a:pt x="0" y="767"/>
                </a:lnTo>
                <a:lnTo>
                  <a:pt x="944" y="1125"/>
                </a:lnTo>
                <a:cubicBezTo>
                  <a:pt x="968" y="1133"/>
                  <a:pt x="983" y="1153"/>
                  <a:pt x="988" y="1175"/>
                </a:cubicBezTo>
                <a:cubicBezTo>
                  <a:pt x="986" y="1175"/>
                  <a:pt x="985" y="1177"/>
                  <a:pt x="983" y="1177"/>
                </a:cubicBezTo>
                <a:lnTo>
                  <a:pt x="365" y="1410"/>
                </a:lnTo>
                <a:lnTo>
                  <a:pt x="987" y="1197"/>
                </a:lnTo>
                <a:cubicBezTo>
                  <a:pt x="988" y="1196"/>
                  <a:pt x="988" y="1196"/>
                  <a:pt x="989" y="1196"/>
                </a:cubicBezTo>
                <a:cubicBezTo>
                  <a:pt x="988" y="1208"/>
                  <a:pt x="984" y="1220"/>
                  <a:pt x="976" y="1231"/>
                </a:cubicBezTo>
                <a:lnTo>
                  <a:pt x="403" y="2009"/>
                </a:lnTo>
                <a:lnTo>
                  <a:pt x="1002" y="1247"/>
                </a:lnTo>
                <a:cubicBezTo>
                  <a:pt x="1013" y="1233"/>
                  <a:pt x="1028" y="1224"/>
                  <a:pt x="1043" y="1222"/>
                </a:cubicBezTo>
                <a:cubicBezTo>
                  <a:pt x="1045" y="1227"/>
                  <a:pt x="1047" y="1232"/>
                  <a:pt x="1047" y="1239"/>
                </a:cubicBezTo>
                <a:lnTo>
                  <a:pt x="1057" y="1913"/>
                </a:lnTo>
                <a:lnTo>
                  <a:pt x="1067" y="1239"/>
                </a:lnTo>
                <a:cubicBezTo>
                  <a:pt x="1067" y="1232"/>
                  <a:pt x="1068" y="1227"/>
                  <a:pt x="1071" y="1222"/>
                </a:cubicBezTo>
                <a:cubicBezTo>
                  <a:pt x="1086" y="1224"/>
                  <a:pt x="1101" y="1233"/>
                  <a:pt x="1112" y="1247"/>
                </a:cubicBezTo>
                <a:lnTo>
                  <a:pt x="1710" y="2009"/>
                </a:lnTo>
                <a:lnTo>
                  <a:pt x="1138" y="1231"/>
                </a:lnTo>
                <a:cubicBezTo>
                  <a:pt x="1130" y="1220"/>
                  <a:pt x="1125" y="1208"/>
                  <a:pt x="1125" y="1196"/>
                </a:cubicBezTo>
                <a:cubicBezTo>
                  <a:pt x="1125" y="1196"/>
                  <a:pt x="1126" y="1196"/>
                  <a:pt x="1127" y="1197"/>
                </a:cubicBezTo>
                <a:lnTo>
                  <a:pt x="1748" y="141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7"/>
          <p:cNvSpPr/>
          <p:nvPr/>
        </p:nvSpPr>
        <p:spPr>
          <a:xfrm>
            <a:off x="7573754" y="659317"/>
            <a:ext cx="275593" cy="298685"/>
          </a:xfrm>
          <a:custGeom>
            <a:rect b="b" l="l" r="r" t="t"/>
            <a:pathLst>
              <a:path extrusionOk="0" h="2290" w="2113">
                <a:moveTo>
                  <a:pt x="1163" y="1194"/>
                </a:moveTo>
                <a:lnTo>
                  <a:pt x="2113" y="1522"/>
                </a:lnTo>
                <a:lnTo>
                  <a:pt x="1169" y="1164"/>
                </a:lnTo>
                <a:cubicBezTo>
                  <a:pt x="1157" y="1160"/>
                  <a:pt x="1148" y="1153"/>
                  <a:pt x="1140" y="1145"/>
                </a:cubicBezTo>
                <a:cubicBezTo>
                  <a:pt x="1148" y="1136"/>
                  <a:pt x="1157" y="1130"/>
                  <a:pt x="1169" y="1125"/>
                </a:cubicBezTo>
                <a:lnTo>
                  <a:pt x="2113" y="768"/>
                </a:lnTo>
                <a:lnTo>
                  <a:pt x="1163" y="1095"/>
                </a:lnTo>
                <a:cubicBezTo>
                  <a:pt x="1149" y="1099"/>
                  <a:pt x="1137" y="1099"/>
                  <a:pt x="1124" y="1096"/>
                </a:cubicBezTo>
                <a:cubicBezTo>
                  <a:pt x="1124" y="1083"/>
                  <a:pt x="1128" y="1070"/>
                  <a:pt x="1137" y="1059"/>
                </a:cubicBezTo>
                <a:lnTo>
                  <a:pt x="1709" y="279"/>
                </a:lnTo>
                <a:lnTo>
                  <a:pt x="1111" y="1043"/>
                </a:lnTo>
                <a:cubicBezTo>
                  <a:pt x="1103" y="1053"/>
                  <a:pt x="1092" y="1060"/>
                  <a:pt x="1081" y="1065"/>
                </a:cubicBezTo>
                <a:cubicBezTo>
                  <a:pt x="1075" y="1054"/>
                  <a:pt x="1072" y="1043"/>
                  <a:pt x="1071" y="1030"/>
                </a:cubicBezTo>
                <a:lnTo>
                  <a:pt x="1056" y="0"/>
                </a:lnTo>
                <a:lnTo>
                  <a:pt x="1041" y="1030"/>
                </a:lnTo>
                <a:cubicBezTo>
                  <a:pt x="1041" y="1043"/>
                  <a:pt x="1037" y="1054"/>
                  <a:pt x="1031" y="1065"/>
                </a:cubicBezTo>
                <a:cubicBezTo>
                  <a:pt x="1020" y="1060"/>
                  <a:pt x="1009" y="1053"/>
                  <a:pt x="1001" y="1043"/>
                </a:cubicBezTo>
                <a:lnTo>
                  <a:pt x="403" y="279"/>
                </a:lnTo>
                <a:lnTo>
                  <a:pt x="975" y="1059"/>
                </a:lnTo>
                <a:cubicBezTo>
                  <a:pt x="984" y="1070"/>
                  <a:pt x="988" y="1083"/>
                  <a:pt x="988" y="1096"/>
                </a:cubicBezTo>
                <a:cubicBezTo>
                  <a:pt x="975" y="1099"/>
                  <a:pt x="962" y="1099"/>
                  <a:pt x="949" y="1095"/>
                </a:cubicBezTo>
                <a:lnTo>
                  <a:pt x="0" y="768"/>
                </a:lnTo>
                <a:lnTo>
                  <a:pt x="943" y="1125"/>
                </a:lnTo>
                <a:cubicBezTo>
                  <a:pt x="956" y="1130"/>
                  <a:pt x="964" y="1136"/>
                  <a:pt x="972" y="1145"/>
                </a:cubicBezTo>
                <a:cubicBezTo>
                  <a:pt x="964" y="1153"/>
                  <a:pt x="956" y="1160"/>
                  <a:pt x="943" y="1164"/>
                </a:cubicBezTo>
                <a:lnTo>
                  <a:pt x="0" y="1522"/>
                </a:lnTo>
                <a:lnTo>
                  <a:pt x="949" y="1194"/>
                </a:lnTo>
                <a:cubicBezTo>
                  <a:pt x="962" y="1190"/>
                  <a:pt x="975" y="1190"/>
                  <a:pt x="988" y="1194"/>
                </a:cubicBezTo>
                <a:cubicBezTo>
                  <a:pt x="988" y="1207"/>
                  <a:pt x="984" y="1220"/>
                  <a:pt x="975" y="1231"/>
                </a:cubicBezTo>
                <a:lnTo>
                  <a:pt x="403" y="2010"/>
                </a:lnTo>
                <a:lnTo>
                  <a:pt x="1001" y="1246"/>
                </a:lnTo>
                <a:cubicBezTo>
                  <a:pt x="1009" y="1236"/>
                  <a:pt x="1020" y="1229"/>
                  <a:pt x="1031" y="1225"/>
                </a:cubicBezTo>
                <a:cubicBezTo>
                  <a:pt x="1037" y="1235"/>
                  <a:pt x="1041" y="1246"/>
                  <a:pt x="1041" y="1259"/>
                </a:cubicBezTo>
                <a:lnTo>
                  <a:pt x="1056" y="2290"/>
                </a:lnTo>
                <a:lnTo>
                  <a:pt x="1071" y="1259"/>
                </a:lnTo>
                <a:cubicBezTo>
                  <a:pt x="1072" y="1246"/>
                  <a:pt x="1075" y="1235"/>
                  <a:pt x="1081" y="1225"/>
                </a:cubicBezTo>
                <a:cubicBezTo>
                  <a:pt x="1092" y="1229"/>
                  <a:pt x="1103" y="1236"/>
                  <a:pt x="1111" y="1246"/>
                </a:cubicBezTo>
                <a:lnTo>
                  <a:pt x="1709" y="2010"/>
                </a:lnTo>
                <a:lnTo>
                  <a:pt x="1137" y="1231"/>
                </a:lnTo>
                <a:cubicBezTo>
                  <a:pt x="1128" y="1220"/>
                  <a:pt x="1124" y="1207"/>
                  <a:pt x="1124" y="1194"/>
                </a:cubicBezTo>
                <a:cubicBezTo>
                  <a:pt x="1137" y="1190"/>
                  <a:pt x="1149" y="1190"/>
                  <a:pt x="1163" y="1194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7"/>
          <p:cNvSpPr/>
          <p:nvPr/>
        </p:nvSpPr>
        <p:spPr>
          <a:xfrm>
            <a:off x="8006905" y="658664"/>
            <a:ext cx="275593" cy="293728"/>
          </a:xfrm>
          <a:custGeom>
            <a:rect b="b" l="l" r="r" t="t"/>
            <a:pathLst>
              <a:path extrusionOk="0" h="2252" w="2113">
                <a:moveTo>
                  <a:pt x="1056" y="1657"/>
                </a:moveTo>
                <a:cubicBezTo>
                  <a:pt x="1053" y="1657"/>
                  <a:pt x="1051" y="1657"/>
                  <a:pt x="1047" y="1657"/>
                </a:cubicBezTo>
                <a:lnTo>
                  <a:pt x="1056" y="2252"/>
                </a:lnTo>
                <a:lnTo>
                  <a:pt x="1065" y="1657"/>
                </a:lnTo>
                <a:cubicBezTo>
                  <a:pt x="1062" y="1657"/>
                  <a:pt x="1059" y="1657"/>
                  <a:pt x="1056" y="1657"/>
                </a:cubicBezTo>
                <a:moveTo>
                  <a:pt x="575" y="1315"/>
                </a:moveTo>
                <a:lnTo>
                  <a:pt x="44" y="1516"/>
                </a:lnTo>
                <a:lnTo>
                  <a:pt x="580" y="1331"/>
                </a:lnTo>
                <a:cubicBezTo>
                  <a:pt x="578" y="1326"/>
                  <a:pt x="576" y="1321"/>
                  <a:pt x="575" y="1315"/>
                </a:cubicBezTo>
                <a:moveTo>
                  <a:pt x="751" y="735"/>
                </a:moveTo>
                <a:lnTo>
                  <a:pt x="431" y="326"/>
                </a:lnTo>
                <a:lnTo>
                  <a:pt x="739" y="745"/>
                </a:lnTo>
                <a:cubicBezTo>
                  <a:pt x="743" y="741"/>
                  <a:pt x="747" y="739"/>
                  <a:pt x="751" y="735"/>
                </a:cubicBezTo>
                <a:moveTo>
                  <a:pt x="1538" y="1315"/>
                </a:moveTo>
                <a:cubicBezTo>
                  <a:pt x="1536" y="1321"/>
                  <a:pt x="1535" y="1326"/>
                  <a:pt x="1532" y="1331"/>
                </a:cubicBezTo>
                <a:lnTo>
                  <a:pt x="2069" y="1516"/>
                </a:lnTo>
                <a:lnTo>
                  <a:pt x="1538" y="1315"/>
                </a:lnTo>
                <a:moveTo>
                  <a:pt x="1374" y="745"/>
                </a:moveTo>
                <a:lnTo>
                  <a:pt x="1682" y="326"/>
                </a:lnTo>
                <a:lnTo>
                  <a:pt x="1361" y="735"/>
                </a:lnTo>
                <a:cubicBezTo>
                  <a:pt x="1365" y="739"/>
                  <a:pt x="1369" y="741"/>
                  <a:pt x="1374" y="745"/>
                </a:cubicBezTo>
                <a:moveTo>
                  <a:pt x="1056" y="0"/>
                </a:moveTo>
                <a:lnTo>
                  <a:pt x="1072" y="1031"/>
                </a:lnTo>
                <a:cubicBezTo>
                  <a:pt x="1072" y="1077"/>
                  <a:pt x="1119" y="1110"/>
                  <a:pt x="1163" y="1096"/>
                </a:cubicBezTo>
                <a:lnTo>
                  <a:pt x="2113" y="767"/>
                </a:lnTo>
                <a:lnTo>
                  <a:pt x="1169" y="1125"/>
                </a:lnTo>
                <a:cubicBezTo>
                  <a:pt x="1125" y="1141"/>
                  <a:pt x="1110" y="1194"/>
                  <a:pt x="1137" y="1231"/>
                </a:cubicBezTo>
                <a:lnTo>
                  <a:pt x="1710" y="2010"/>
                </a:lnTo>
                <a:lnTo>
                  <a:pt x="1111" y="1247"/>
                </a:lnTo>
                <a:cubicBezTo>
                  <a:pt x="1084" y="1211"/>
                  <a:pt x="1029" y="1211"/>
                  <a:pt x="1001" y="1247"/>
                </a:cubicBezTo>
                <a:lnTo>
                  <a:pt x="403" y="2010"/>
                </a:lnTo>
                <a:lnTo>
                  <a:pt x="975" y="1231"/>
                </a:lnTo>
                <a:cubicBezTo>
                  <a:pt x="1003" y="1194"/>
                  <a:pt x="988" y="1141"/>
                  <a:pt x="944" y="1125"/>
                </a:cubicBezTo>
                <a:lnTo>
                  <a:pt x="0" y="767"/>
                </a:lnTo>
                <a:lnTo>
                  <a:pt x="949" y="1096"/>
                </a:lnTo>
                <a:cubicBezTo>
                  <a:pt x="994" y="1110"/>
                  <a:pt x="1040" y="1077"/>
                  <a:pt x="1041" y="1031"/>
                </a:cubicBezTo>
                <a:lnTo>
                  <a:pt x="1056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8"/>
          <p:cNvSpPr txBox="1"/>
          <p:nvPr>
            <p:ph idx="3" type="subTitle"/>
          </p:nvPr>
        </p:nvSpPr>
        <p:spPr>
          <a:xfrm>
            <a:off x="1171800" y="2434025"/>
            <a:ext cx="6822600" cy="17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Arquitetura MVC é um padrão de projeto amplamente utilizado no desenvolvimento de aplicações mobile e web. Ela separa a lógica de negócios, a interface do usuário e os dados em três componentes distintos. Isso promove a fácil manutenção e a escalabilidade do sistema.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8"/>
          <p:cNvSpPr txBox="1"/>
          <p:nvPr>
            <p:ph idx="1" type="subTitle"/>
          </p:nvPr>
        </p:nvSpPr>
        <p:spPr>
          <a:xfrm>
            <a:off x="1171799" y="1672150"/>
            <a:ext cx="50502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a Arquitetura MVC?</a:t>
            </a:r>
            <a:endParaRPr/>
          </a:p>
        </p:txBody>
      </p:sp>
      <p:cxnSp>
        <p:nvCxnSpPr>
          <p:cNvPr id="475" name="Google Shape;475;p38"/>
          <p:cNvCxnSpPr/>
          <p:nvPr/>
        </p:nvCxnSpPr>
        <p:spPr>
          <a:xfrm rot="10800000">
            <a:off x="715100" y="11953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6" name="Google Shape;476;p38"/>
          <p:cNvSpPr/>
          <p:nvPr/>
        </p:nvSpPr>
        <p:spPr>
          <a:xfrm>
            <a:off x="7904851" y="1305986"/>
            <a:ext cx="431299" cy="738800"/>
          </a:xfrm>
          <a:custGeom>
            <a:rect b="b" l="l" r="r" t="t"/>
            <a:pathLst>
              <a:path extrusionOk="0" h="2924" w="1707">
                <a:moveTo>
                  <a:pt x="207" y="2125"/>
                </a:moveTo>
                <a:cubicBezTo>
                  <a:pt x="207" y="2493"/>
                  <a:pt x="207" y="2494"/>
                  <a:pt x="0" y="2495"/>
                </a:cubicBezTo>
                <a:cubicBezTo>
                  <a:pt x="207" y="2496"/>
                  <a:pt x="207" y="2497"/>
                  <a:pt x="207" y="2865"/>
                </a:cubicBezTo>
                <a:cubicBezTo>
                  <a:pt x="208" y="2497"/>
                  <a:pt x="209" y="2496"/>
                  <a:pt x="414" y="2495"/>
                </a:cubicBezTo>
                <a:cubicBezTo>
                  <a:pt x="209" y="2494"/>
                  <a:pt x="208" y="2493"/>
                  <a:pt x="207" y="2125"/>
                </a:cubicBezTo>
                <a:moveTo>
                  <a:pt x="1419" y="15"/>
                </a:moveTo>
                <a:cubicBezTo>
                  <a:pt x="1419" y="527"/>
                  <a:pt x="1418" y="527"/>
                  <a:pt x="1131" y="529"/>
                </a:cubicBezTo>
                <a:cubicBezTo>
                  <a:pt x="1418" y="531"/>
                  <a:pt x="1419" y="532"/>
                  <a:pt x="1419" y="1043"/>
                </a:cubicBezTo>
                <a:cubicBezTo>
                  <a:pt x="1420" y="532"/>
                  <a:pt x="1420" y="531"/>
                  <a:pt x="1707" y="529"/>
                </a:cubicBezTo>
                <a:cubicBezTo>
                  <a:pt x="1420" y="527"/>
                  <a:pt x="1420" y="527"/>
                  <a:pt x="1419" y="15"/>
                </a:cubicBezTo>
                <a:moveTo>
                  <a:pt x="1707" y="1462"/>
                </a:moveTo>
                <a:cubicBezTo>
                  <a:pt x="892" y="1466"/>
                  <a:pt x="890" y="1469"/>
                  <a:pt x="889" y="2924"/>
                </a:cubicBezTo>
                <a:cubicBezTo>
                  <a:pt x="886" y="1469"/>
                  <a:pt x="884" y="1466"/>
                  <a:pt x="70" y="1462"/>
                </a:cubicBezTo>
                <a:cubicBezTo>
                  <a:pt x="884" y="1458"/>
                  <a:pt x="886" y="1455"/>
                  <a:pt x="889" y="0"/>
                </a:cubicBezTo>
                <a:cubicBezTo>
                  <a:pt x="890" y="1455"/>
                  <a:pt x="892" y="1458"/>
                  <a:pt x="1707" y="1462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6425" lIns="91425" spcFirstLastPara="1" rIns="914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9"/>
          <p:cNvSpPr txBox="1"/>
          <p:nvPr>
            <p:ph type="title"/>
          </p:nvPr>
        </p:nvSpPr>
        <p:spPr>
          <a:xfrm>
            <a:off x="1061025" y="2535775"/>
            <a:ext cx="4360200" cy="18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Surgimento e Propósito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9"/>
          <p:cNvSpPr txBox="1"/>
          <p:nvPr>
            <p:ph idx="2" type="title"/>
          </p:nvPr>
        </p:nvSpPr>
        <p:spPr>
          <a:xfrm>
            <a:off x="1061025" y="728725"/>
            <a:ext cx="1299600" cy="10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483" name="Google Shape;483;p39"/>
          <p:cNvCxnSpPr/>
          <p:nvPr/>
        </p:nvCxnSpPr>
        <p:spPr>
          <a:xfrm rot="10800000">
            <a:off x="745400" y="2083850"/>
            <a:ext cx="767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39"/>
          <p:cNvCxnSpPr/>
          <p:nvPr/>
        </p:nvCxnSpPr>
        <p:spPr>
          <a:xfrm>
            <a:off x="2534250" y="537400"/>
            <a:ext cx="0" cy="155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5" name="Google Shape;485;p39"/>
          <p:cNvSpPr/>
          <p:nvPr/>
        </p:nvSpPr>
        <p:spPr>
          <a:xfrm>
            <a:off x="8176574" y="4185387"/>
            <a:ext cx="6069" cy="6069"/>
          </a:xfrm>
          <a:custGeom>
            <a:rect b="b" l="l" r="r" t="t"/>
            <a:pathLst>
              <a:path extrusionOk="0" h="11" w="11">
                <a:moveTo>
                  <a:pt x="6" y="0"/>
                </a:moveTo>
                <a:cubicBezTo>
                  <a:pt x="-3" y="0"/>
                  <a:pt x="-3" y="11"/>
                  <a:pt x="6" y="11"/>
                </a:cubicBezTo>
                <a:cubicBezTo>
                  <a:pt x="13" y="11"/>
                  <a:pt x="1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39"/>
          <p:cNvSpPr/>
          <p:nvPr/>
        </p:nvSpPr>
        <p:spPr>
          <a:xfrm>
            <a:off x="8139059" y="3308194"/>
            <a:ext cx="1103" cy="1103"/>
          </a:xfrm>
          <a:custGeom>
            <a:rect b="b" l="l" r="r" t="t"/>
            <a:pathLst>
              <a:path extrusionOk="0" h="2" w="2">
                <a:moveTo>
                  <a:pt x="2" y="0"/>
                </a:moveTo>
                <a:cubicBezTo>
                  <a:pt x="0" y="0"/>
                  <a:pt x="0" y="2"/>
                  <a:pt x="2" y="2"/>
                </a:cubicBez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7" name="Google Shape;487;p39"/>
          <p:cNvGrpSpPr/>
          <p:nvPr/>
        </p:nvGrpSpPr>
        <p:grpSpPr>
          <a:xfrm>
            <a:off x="6002589" y="2317407"/>
            <a:ext cx="2279574" cy="2092874"/>
            <a:chOff x="7022997" y="3254128"/>
            <a:chExt cx="1259503" cy="1156348"/>
          </a:xfrm>
        </p:grpSpPr>
        <p:sp>
          <p:nvSpPr>
            <p:cNvPr id="488" name="Google Shape;488;p39"/>
            <p:cNvSpPr/>
            <p:nvPr/>
          </p:nvSpPr>
          <p:spPr>
            <a:xfrm>
              <a:off x="7022997" y="3254128"/>
              <a:ext cx="1259503" cy="882156"/>
            </a:xfrm>
            <a:custGeom>
              <a:rect b="b" l="l" r="r" t="t"/>
              <a:pathLst>
                <a:path extrusionOk="0" h="1599" w="2283">
                  <a:moveTo>
                    <a:pt x="1381" y="1599"/>
                  </a:moveTo>
                  <a:cubicBezTo>
                    <a:pt x="1286" y="1599"/>
                    <a:pt x="1188" y="1584"/>
                    <a:pt x="1090" y="1553"/>
                  </a:cubicBezTo>
                  <a:cubicBezTo>
                    <a:pt x="929" y="1500"/>
                    <a:pt x="783" y="1368"/>
                    <a:pt x="718" y="1220"/>
                  </a:cubicBezTo>
                  <a:cubicBezTo>
                    <a:pt x="669" y="1107"/>
                    <a:pt x="668" y="993"/>
                    <a:pt x="715" y="889"/>
                  </a:cubicBezTo>
                  <a:cubicBezTo>
                    <a:pt x="765" y="792"/>
                    <a:pt x="855" y="713"/>
                    <a:pt x="948" y="690"/>
                  </a:cubicBezTo>
                  <a:cubicBezTo>
                    <a:pt x="1017" y="672"/>
                    <a:pt x="1086" y="684"/>
                    <a:pt x="1146" y="726"/>
                  </a:cubicBezTo>
                  <a:cubicBezTo>
                    <a:pt x="1187" y="746"/>
                    <a:pt x="1196" y="808"/>
                    <a:pt x="1204" y="861"/>
                  </a:cubicBezTo>
                  <a:cubicBezTo>
                    <a:pt x="1206" y="876"/>
                    <a:pt x="1208" y="890"/>
                    <a:pt x="1210" y="903"/>
                  </a:cubicBezTo>
                  <a:cubicBezTo>
                    <a:pt x="1218" y="927"/>
                    <a:pt x="1231" y="944"/>
                    <a:pt x="1252" y="955"/>
                  </a:cubicBezTo>
                  <a:cubicBezTo>
                    <a:pt x="1299" y="978"/>
                    <a:pt x="1366" y="955"/>
                    <a:pt x="1386" y="947"/>
                  </a:cubicBezTo>
                  <a:cubicBezTo>
                    <a:pt x="1470" y="915"/>
                    <a:pt x="1525" y="844"/>
                    <a:pt x="1554" y="730"/>
                  </a:cubicBezTo>
                  <a:cubicBezTo>
                    <a:pt x="1601" y="435"/>
                    <a:pt x="1426" y="149"/>
                    <a:pt x="1139" y="49"/>
                  </a:cubicBezTo>
                  <a:cubicBezTo>
                    <a:pt x="896" y="-24"/>
                    <a:pt x="640" y="23"/>
                    <a:pt x="419" y="183"/>
                  </a:cubicBezTo>
                  <a:cubicBezTo>
                    <a:pt x="200" y="345"/>
                    <a:pt x="67" y="565"/>
                    <a:pt x="15" y="857"/>
                  </a:cubicBezTo>
                  <a:lnTo>
                    <a:pt x="0" y="854"/>
                  </a:lnTo>
                  <a:cubicBezTo>
                    <a:pt x="54" y="558"/>
                    <a:pt x="188" y="334"/>
                    <a:pt x="410" y="171"/>
                  </a:cubicBezTo>
                  <a:cubicBezTo>
                    <a:pt x="635" y="8"/>
                    <a:pt x="895" y="-40"/>
                    <a:pt x="1143" y="35"/>
                  </a:cubicBezTo>
                  <a:cubicBezTo>
                    <a:pt x="1438" y="137"/>
                    <a:pt x="1617" y="431"/>
                    <a:pt x="1568" y="734"/>
                  </a:cubicBezTo>
                  <a:cubicBezTo>
                    <a:pt x="1538" y="853"/>
                    <a:pt x="1480" y="928"/>
                    <a:pt x="1391" y="961"/>
                  </a:cubicBezTo>
                  <a:cubicBezTo>
                    <a:pt x="1370" y="969"/>
                    <a:pt x="1298" y="994"/>
                    <a:pt x="1245" y="969"/>
                  </a:cubicBezTo>
                  <a:cubicBezTo>
                    <a:pt x="1221" y="956"/>
                    <a:pt x="1204" y="935"/>
                    <a:pt x="1196" y="907"/>
                  </a:cubicBezTo>
                  <a:cubicBezTo>
                    <a:pt x="1193" y="893"/>
                    <a:pt x="1191" y="878"/>
                    <a:pt x="1189" y="864"/>
                  </a:cubicBezTo>
                  <a:cubicBezTo>
                    <a:pt x="1181" y="811"/>
                    <a:pt x="1173" y="757"/>
                    <a:pt x="1139" y="739"/>
                  </a:cubicBezTo>
                  <a:cubicBezTo>
                    <a:pt x="1081" y="700"/>
                    <a:pt x="1017" y="688"/>
                    <a:pt x="951" y="704"/>
                  </a:cubicBezTo>
                  <a:cubicBezTo>
                    <a:pt x="863" y="727"/>
                    <a:pt x="776" y="802"/>
                    <a:pt x="729" y="896"/>
                  </a:cubicBezTo>
                  <a:cubicBezTo>
                    <a:pt x="684" y="995"/>
                    <a:pt x="685" y="1105"/>
                    <a:pt x="732" y="1213"/>
                  </a:cubicBezTo>
                  <a:cubicBezTo>
                    <a:pt x="796" y="1359"/>
                    <a:pt x="938" y="1486"/>
                    <a:pt x="1095" y="1539"/>
                  </a:cubicBezTo>
                  <a:cubicBezTo>
                    <a:pt x="1340" y="1616"/>
                    <a:pt x="1580" y="1595"/>
                    <a:pt x="1791" y="1478"/>
                  </a:cubicBezTo>
                  <a:cubicBezTo>
                    <a:pt x="2028" y="1347"/>
                    <a:pt x="2193" y="1132"/>
                    <a:pt x="2269" y="854"/>
                  </a:cubicBezTo>
                  <a:lnTo>
                    <a:pt x="2283" y="858"/>
                  </a:lnTo>
                  <a:cubicBezTo>
                    <a:pt x="2206" y="1140"/>
                    <a:pt x="2038" y="1359"/>
                    <a:pt x="1798" y="1491"/>
                  </a:cubicBezTo>
                  <a:cubicBezTo>
                    <a:pt x="1668" y="1563"/>
                    <a:pt x="1527" y="1599"/>
                    <a:pt x="1381" y="15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7022997" y="3325296"/>
              <a:ext cx="1259503" cy="878294"/>
            </a:xfrm>
            <a:custGeom>
              <a:rect b="b" l="l" r="r" t="t"/>
              <a:pathLst>
                <a:path extrusionOk="0" h="1592" w="2283">
                  <a:moveTo>
                    <a:pt x="1357" y="1592"/>
                  </a:moveTo>
                  <a:cubicBezTo>
                    <a:pt x="1266" y="1592"/>
                    <a:pt x="1176" y="1577"/>
                    <a:pt x="1090" y="1547"/>
                  </a:cubicBezTo>
                  <a:cubicBezTo>
                    <a:pt x="929" y="1494"/>
                    <a:pt x="783" y="1363"/>
                    <a:pt x="718" y="1214"/>
                  </a:cubicBezTo>
                  <a:cubicBezTo>
                    <a:pt x="669" y="1101"/>
                    <a:pt x="668" y="987"/>
                    <a:pt x="715" y="884"/>
                  </a:cubicBezTo>
                  <a:cubicBezTo>
                    <a:pt x="761" y="791"/>
                    <a:pt x="847" y="718"/>
                    <a:pt x="938" y="692"/>
                  </a:cubicBezTo>
                  <a:cubicBezTo>
                    <a:pt x="1010" y="672"/>
                    <a:pt x="1082" y="681"/>
                    <a:pt x="1146" y="720"/>
                  </a:cubicBezTo>
                  <a:cubicBezTo>
                    <a:pt x="1187" y="741"/>
                    <a:pt x="1196" y="802"/>
                    <a:pt x="1204" y="856"/>
                  </a:cubicBezTo>
                  <a:cubicBezTo>
                    <a:pt x="1206" y="870"/>
                    <a:pt x="1208" y="885"/>
                    <a:pt x="1210" y="898"/>
                  </a:cubicBezTo>
                  <a:cubicBezTo>
                    <a:pt x="1218" y="921"/>
                    <a:pt x="1231" y="939"/>
                    <a:pt x="1252" y="949"/>
                  </a:cubicBezTo>
                  <a:cubicBezTo>
                    <a:pt x="1299" y="972"/>
                    <a:pt x="1366" y="949"/>
                    <a:pt x="1386" y="941"/>
                  </a:cubicBezTo>
                  <a:cubicBezTo>
                    <a:pt x="1470" y="910"/>
                    <a:pt x="1525" y="839"/>
                    <a:pt x="1554" y="725"/>
                  </a:cubicBezTo>
                  <a:cubicBezTo>
                    <a:pt x="1601" y="425"/>
                    <a:pt x="1427" y="143"/>
                    <a:pt x="1139" y="55"/>
                  </a:cubicBezTo>
                  <a:cubicBezTo>
                    <a:pt x="853" y="-40"/>
                    <a:pt x="546" y="37"/>
                    <a:pt x="321" y="264"/>
                  </a:cubicBezTo>
                  <a:cubicBezTo>
                    <a:pt x="153" y="432"/>
                    <a:pt x="50" y="630"/>
                    <a:pt x="15" y="851"/>
                  </a:cubicBezTo>
                  <a:lnTo>
                    <a:pt x="0" y="848"/>
                  </a:lnTo>
                  <a:cubicBezTo>
                    <a:pt x="35" y="624"/>
                    <a:pt x="139" y="423"/>
                    <a:pt x="310" y="252"/>
                  </a:cubicBezTo>
                  <a:cubicBezTo>
                    <a:pt x="540" y="23"/>
                    <a:pt x="852" y="-56"/>
                    <a:pt x="1144" y="41"/>
                  </a:cubicBezTo>
                  <a:cubicBezTo>
                    <a:pt x="1439" y="131"/>
                    <a:pt x="1618" y="420"/>
                    <a:pt x="1568" y="728"/>
                  </a:cubicBezTo>
                  <a:cubicBezTo>
                    <a:pt x="1538" y="848"/>
                    <a:pt x="1480" y="922"/>
                    <a:pt x="1391" y="956"/>
                  </a:cubicBezTo>
                  <a:cubicBezTo>
                    <a:pt x="1370" y="964"/>
                    <a:pt x="1298" y="989"/>
                    <a:pt x="1245" y="962"/>
                  </a:cubicBezTo>
                  <a:cubicBezTo>
                    <a:pt x="1221" y="951"/>
                    <a:pt x="1204" y="930"/>
                    <a:pt x="1196" y="901"/>
                  </a:cubicBezTo>
                  <a:cubicBezTo>
                    <a:pt x="1193" y="887"/>
                    <a:pt x="1191" y="873"/>
                    <a:pt x="1189" y="858"/>
                  </a:cubicBezTo>
                  <a:cubicBezTo>
                    <a:pt x="1181" y="806"/>
                    <a:pt x="1173" y="751"/>
                    <a:pt x="1139" y="734"/>
                  </a:cubicBezTo>
                  <a:cubicBezTo>
                    <a:pt x="1078" y="697"/>
                    <a:pt x="1010" y="687"/>
                    <a:pt x="942" y="706"/>
                  </a:cubicBezTo>
                  <a:cubicBezTo>
                    <a:pt x="855" y="731"/>
                    <a:pt x="773" y="802"/>
                    <a:pt x="729" y="890"/>
                  </a:cubicBezTo>
                  <a:cubicBezTo>
                    <a:pt x="684" y="990"/>
                    <a:pt x="685" y="1100"/>
                    <a:pt x="732" y="1208"/>
                  </a:cubicBezTo>
                  <a:cubicBezTo>
                    <a:pt x="796" y="1353"/>
                    <a:pt x="938" y="1481"/>
                    <a:pt x="1095" y="1533"/>
                  </a:cubicBezTo>
                  <a:cubicBezTo>
                    <a:pt x="1322" y="1611"/>
                    <a:pt x="1580" y="1583"/>
                    <a:pt x="1806" y="1456"/>
                  </a:cubicBezTo>
                  <a:cubicBezTo>
                    <a:pt x="2041" y="1323"/>
                    <a:pt x="2214" y="1096"/>
                    <a:pt x="2269" y="848"/>
                  </a:cubicBezTo>
                  <a:lnTo>
                    <a:pt x="2283" y="852"/>
                  </a:lnTo>
                  <a:cubicBezTo>
                    <a:pt x="2227" y="1108"/>
                    <a:pt x="2056" y="1332"/>
                    <a:pt x="1813" y="1470"/>
                  </a:cubicBezTo>
                  <a:cubicBezTo>
                    <a:pt x="1669" y="1550"/>
                    <a:pt x="1513" y="1592"/>
                    <a:pt x="1357" y="15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7022997" y="3392051"/>
              <a:ext cx="1259503" cy="878846"/>
            </a:xfrm>
            <a:custGeom>
              <a:rect b="b" l="l" r="r" t="t"/>
              <a:pathLst>
                <a:path extrusionOk="0" h="1593" w="2283">
                  <a:moveTo>
                    <a:pt x="1357" y="1593"/>
                  </a:moveTo>
                  <a:cubicBezTo>
                    <a:pt x="1266" y="1593"/>
                    <a:pt x="1176" y="1580"/>
                    <a:pt x="1090" y="1550"/>
                  </a:cubicBezTo>
                  <a:cubicBezTo>
                    <a:pt x="859" y="1468"/>
                    <a:pt x="702" y="1286"/>
                    <a:pt x="678" y="1075"/>
                  </a:cubicBezTo>
                  <a:cubicBezTo>
                    <a:pt x="666" y="949"/>
                    <a:pt x="725" y="835"/>
                    <a:pt x="853" y="736"/>
                  </a:cubicBezTo>
                  <a:cubicBezTo>
                    <a:pt x="973" y="667"/>
                    <a:pt x="1074" y="659"/>
                    <a:pt x="1146" y="711"/>
                  </a:cubicBezTo>
                  <a:cubicBezTo>
                    <a:pt x="1188" y="752"/>
                    <a:pt x="1196" y="807"/>
                    <a:pt x="1204" y="860"/>
                  </a:cubicBezTo>
                  <a:cubicBezTo>
                    <a:pt x="1206" y="874"/>
                    <a:pt x="1208" y="887"/>
                    <a:pt x="1210" y="900"/>
                  </a:cubicBezTo>
                  <a:cubicBezTo>
                    <a:pt x="1223" y="946"/>
                    <a:pt x="1271" y="968"/>
                    <a:pt x="1314" y="968"/>
                  </a:cubicBezTo>
                  <a:cubicBezTo>
                    <a:pt x="1458" y="954"/>
                    <a:pt x="1533" y="830"/>
                    <a:pt x="1553" y="727"/>
                  </a:cubicBezTo>
                  <a:cubicBezTo>
                    <a:pt x="1588" y="467"/>
                    <a:pt x="1452" y="208"/>
                    <a:pt x="1212" y="82"/>
                  </a:cubicBezTo>
                  <a:cubicBezTo>
                    <a:pt x="1019" y="-15"/>
                    <a:pt x="780" y="-6"/>
                    <a:pt x="541" y="107"/>
                  </a:cubicBezTo>
                  <a:cubicBezTo>
                    <a:pt x="271" y="248"/>
                    <a:pt x="79" y="520"/>
                    <a:pt x="15" y="853"/>
                  </a:cubicBezTo>
                  <a:lnTo>
                    <a:pt x="0" y="851"/>
                  </a:lnTo>
                  <a:cubicBezTo>
                    <a:pt x="65" y="513"/>
                    <a:pt x="260" y="236"/>
                    <a:pt x="533" y="93"/>
                  </a:cubicBezTo>
                  <a:cubicBezTo>
                    <a:pt x="778" y="-21"/>
                    <a:pt x="1021" y="-30"/>
                    <a:pt x="1219" y="68"/>
                  </a:cubicBezTo>
                  <a:cubicBezTo>
                    <a:pt x="1464" y="198"/>
                    <a:pt x="1605" y="463"/>
                    <a:pt x="1568" y="730"/>
                  </a:cubicBezTo>
                  <a:cubicBezTo>
                    <a:pt x="1540" y="872"/>
                    <a:pt x="1441" y="971"/>
                    <a:pt x="1315" y="983"/>
                  </a:cubicBezTo>
                  <a:lnTo>
                    <a:pt x="1315" y="983"/>
                  </a:lnTo>
                  <a:cubicBezTo>
                    <a:pt x="1265" y="983"/>
                    <a:pt x="1210" y="959"/>
                    <a:pt x="1196" y="904"/>
                  </a:cubicBezTo>
                  <a:cubicBezTo>
                    <a:pt x="1193" y="890"/>
                    <a:pt x="1191" y="876"/>
                    <a:pt x="1189" y="862"/>
                  </a:cubicBezTo>
                  <a:cubicBezTo>
                    <a:pt x="1181" y="811"/>
                    <a:pt x="1173" y="759"/>
                    <a:pt x="1136" y="722"/>
                  </a:cubicBezTo>
                  <a:cubicBezTo>
                    <a:pt x="1052" y="662"/>
                    <a:pt x="941" y="703"/>
                    <a:pt x="861" y="748"/>
                  </a:cubicBezTo>
                  <a:cubicBezTo>
                    <a:pt x="739" y="843"/>
                    <a:pt x="682" y="953"/>
                    <a:pt x="693" y="1073"/>
                  </a:cubicBezTo>
                  <a:cubicBezTo>
                    <a:pt x="716" y="1279"/>
                    <a:pt x="870" y="1456"/>
                    <a:pt x="1095" y="1535"/>
                  </a:cubicBezTo>
                  <a:cubicBezTo>
                    <a:pt x="1322" y="1613"/>
                    <a:pt x="1581" y="1585"/>
                    <a:pt x="1806" y="1459"/>
                  </a:cubicBezTo>
                  <a:cubicBezTo>
                    <a:pt x="2041" y="1326"/>
                    <a:pt x="2214" y="1098"/>
                    <a:pt x="2269" y="850"/>
                  </a:cubicBezTo>
                  <a:lnTo>
                    <a:pt x="2283" y="853"/>
                  </a:lnTo>
                  <a:cubicBezTo>
                    <a:pt x="2227" y="1110"/>
                    <a:pt x="2056" y="1335"/>
                    <a:pt x="1813" y="1471"/>
                  </a:cubicBezTo>
                  <a:cubicBezTo>
                    <a:pt x="1669" y="1552"/>
                    <a:pt x="1513" y="1593"/>
                    <a:pt x="1357" y="15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7022997" y="3461564"/>
              <a:ext cx="1259503" cy="881605"/>
            </a:xfrm>
            <a:custGeom>
              <a:rect b="b" l="l" r="r" t="t"/>
              <a:pathLst>
                <a:path extrusionOk="0" h="1598" w="2283">
                  <a:moveTo>
                    <a:pt x="1357" y="1598"/>
                  </a:moveTo>
                  <a:cubicBezTo>
                    <a:pt x="1240" y="1598"/>
                    <a:pt x="1118" y="1572"/>
                    <a:pt x="1002" y="1509"/>
                  </a:cubicBezTo>
                  <a:cubicBezTo>
                    <a:pt x="817" y="1417"/>
                    <a:pt x="702" y="1261"/>
                    <a:pt x="678" y="1072"/>
                  </a:cubicBezTo>
                  <a:cubicBezTo>
                    <a:pt x="665" y="875"/>
                    <a:pt x="811" y="707"/>
                    <a:pt x="1017" y="681"/>
                  </a:cubicBezTo>
                  <a:cubicBezTo>
                    <a:pt x="1083" y="669"/>
                    <a:pt x="1147" y="695"/>
                    <a:pt x="1173" y="748"/>
                  </a:cubicBezTo>
                  <a:cubicBezTo>
                    <a:pt x="1183" y="770"/>
                    <a:pt x="1190" y="796"/>
                    <a:pt x="1197" y="821"/>
                  </a:cubicBezTo>
                  <a:cubicBezTo>
                    <a:pt x="1218" y="896"/>
                    <a:pt x="1237" y="965"/>
                    <a:pt x="1314" y="965"/>
                  </a:cubicBezTo>
                  <a:cubicBezTo>
                    <a:pt x="1458" y="952"/>
                    <a:pt x="1533" y="828"/>
                    <a:pt x="1553" y="725"/>
                  </a:cubicBezTo>
                  <a:cubicBezTo>
                    <a:pt x="1588" y="515"/>
                    <a:pt x="1510" y="316"/>
                    <a:pt x="1334" y="164"/>
                  </a:cubicBezTo>
                  <a:cubicBezTo>
                    <a:pt x="1126" y="-11"/>
                    <a:pt x="829" y="-33"/>
                    <a:pt x="541" y="104"/>
                  </a:cubicBezTo>
                  <a:cubicBezTo>
                    <a:pt x="275" y="237"/>
                    <a:pt x="83" y="509"/>
                    <a:pt x="15" y="851"/>
                  </a:cubicBezTo>
                  <a:lnTo>
                    <a:pt x="0" y="848"/>
                  </a:lnTo>
                  <a:cubicBezTo>
                    <a:pt x="69" y="501"/>
                    <a:pt x="264" y="226"/>
                    <a:pt x="533" y="90"/>
                  </a:cubicBezTo>
                  <a:cubicBezTo>
                    <a:pt x="828" y="-50"/>
                    <a:pt x="1131" y="-26"/>
                    <a:pt x="1344" y="153"/>
                  </a:cubicBezTo>
                  <a:cubicBezTo>
                    <a:pt x="1525" y="308"/>
                    <a:pt x="1605" y="512"/>
                    <a:pt x="1568" y="727"/>
                  </a:cubicBezTo>
                  <a:cubicBezTo>
                    <a:pt x="1540" y="870"/>
                    <a:pt x="1441" y="969"/>
                    <a:pt x="1315" y="980"/>
                  </a:cubicBezTo>
                  <a:lnTo>
                    <a:pt x="1315" y="980"/>
                  </a:lnTo>
                  <a:cubicBezTo>
                    <a:pt x="1226" y="980"/>
                    <a:pt x="1204" y="901"/>
                    <a:pt x="1182" y="825"/>
                  </a:cubicBezTo>
                  <a:cubicBezTo>
                    <a:pt x="1176" y="801"/>
                    <a:pt x="1168" y="775"/>
                    <a:pt x="1160" y="754"/>
                  </a:cubicBezTo>
                  <a:cubicBezTo>
                    <a:pt x="1137" y="708"/>
                    <a:pt x="1079" y="685"/>
                    <a:pt x="1020" y="697"/>
                  </a:cubicBezTo>
                  <a:cubicBezTo>
                    <a:pt x="821" y="722"/>
                    <a:pt x="681" y="883"/>
                    <a:pt x="693" y="1071"/>
                  </a:cubicBezTo>
                  <a:cubicBezTo>
                    <a:pt x="716" y="1254"/>
                    <a:pt x="828" y="1406"/>
                    <a:pt x="1009" y="1497"/>
                  </a:cubicBezTo>
                  <a:cubicBezTo>
                    <a:pt x="1348" y="1678"/>
                    <a:pt x="1724" y="1546"/>
                    <a:pt x="1963" y="1362"/>
                  </a:cubicBezTo>
                  <a:cubicBezTo>
                    <a:pt x="2110" y="1237"/>
                    <a:pt x="2215" y="1059"/>
                    <a:pt x="2269" y="848"/>
                  </a:cubicBezTo>
                  <a:lnTo>
                    <a:pt x="2283" y="851"/>
                  </a:lnTo>
                  <a:cubicBezTo>
                    <a:pt x="2230" y="1066"/>
                    <a:pt x="2122" y="1247"/>
                    <a:pt x="1973" y="1373"/>
                  </a:cubicBezTo>
                  <a:cubicBezTo>
                    <a:pt x="1811" y="1497"/>
                    <a:pt x="1589" y="1598"/>
                    <a:pt x="1357" y="15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7022997" y="3529975"/>
              <a:ext cx="1259503" cy="880501"/>
            </a:xfrm>
            <a:custGeom>
              <a:rect b="b" l="l" r="r" t="t"/>
              <a:pathLst>
                <a:path extrusionOk="0" h="1596" w="2283">
                  <a:moveTo>
                    <a:pt x="1362" y="1596"/>
                  </a:moveTo>
                  <a:cubicBezTo>
                    <a:pt x="1309" y="1596"/>
                    <a:pt x="1256" y="1592"/>
                    <a:pt x="1202" y="1584"/>
                  </a:cubicBezTo>
                  <a:cubicBezTo>
                    <a:pt x="998" y="1543"/>
                    <a:pt x="806" y="1406"/>
                    <a:pt x="723" y="1244"/>
                  </a:cubicBezTo>
                  <a:cubicBezTo>
                    <a:pt x="665" y="1130"/>
                    <a:pt x="663" y="1010"/>
                    <a:pt x="715" y="895"/>
                  </a:cubicBezTo>
                  <a:cubicBezTo>
                    <a:pt x="780" y="765"/>
                    <a:pt x="882" y="693"/>
                    <a:pt x="1017" y="681"/>
                  </a:cubicBezTo>
                  <a:cubicBezTo>
                    <a:pt x="1167" y="654"/>
                    <a:pt x="1202" y="814"/>
                    <a:pt x="1223" y="909"/>
                  </a:cubicBezTo>
                  <a:cubicBezTo>
                    <a:pt x="1223" y="943"/>
                    <a:pt x="1270" y="965"/>
                    <a:pt x="1314" y="965"/>
                  </a:cubicBezTo>
                  <a:cubicBezTo>
                    <a:pt x="1458" y="952"/>
                    <a:pt x="1533" y="826"/>
                    <a:pt x="1554" y="724"/>
                  </a:cubicBezTo>
                  <a:cubicBezTo>
                    <a:pt x="1601" y="436"/>
                    <a:pt x="1427" y="154"/>
                    <a:pt x="1139" y="54"/>
                  </a:cubicBezTo>
                  <a:cubicBezTo>
                    <a:pt x="912" y="-25"/>
                    <a:pt x="656" y="19"/>
                    <a:pt x="418" y="177"/>
                  </a:cubicBezTo>
                  <a:cubicBezTo>
                    <a:pt x="210" y="330"/>
                    <a:pt x="85" y="538"/>
                    <a:pt x="15" y="851"/>
                  </a:cubicBezTo>
                  <a:lnTo>
                    <a:pt x="0" y="847"/>
                  </a:lnTo>
                  <a:cubicBezTo>
                    <a:pt x="71" y="535"/>
                    <a:pt x="201" y="318"/>
                    <a:pt x="409" y="164"/>
                  </a:cubicBezTo>
                  <a:cubicBezTo>
                    <a:pt x="651" y="3"/>
                    <a:pt x="912" y="-41"/>
                    <a:pt x="1144" y="40"/>
                  </a:cubicBezTo>
                  <a:cubicBezTo>
                    <a:pt x="1439" y="143"/>
                    <a:pt x="1618" y="431"/>
                    <a:pt x="1568" y="727"/>
                  </a:cubicBezTo>
                  <a:cubicBezTo>
                    <a:pt x="1540" y="869"/>
                    <a:pt x="1441" y="969"/>
                    <a:pt x="1315" y="980"/>
                  </a:cubicBezTo>
                  <a:lnTo>
                    <a:pt x="1315" y="980"/>
                  </a:lnTo>
                  <a:cubicBezTo>
                    <a:pt x="1263" y="980"/>
                    <a:pt x="1208" y="953"/>
                    <a:pt x="1208" y="910"/>
                  </a:cubicBezTo>
                  <a:cubicBezTo>
                    <a:pt x="1181" y="790"/>
                    <a:pt x="1144" y="674"/>
                    <a:pt x="1020" y="696"/>
                  </a:cubicBezTo>
                  <a:cubicBezTo>
                    <a:pt x="889" y="708"/>
                    <a:pt x="791" y="777"/>
                    <a:pt x="729" y="902"/>
                  </a:cubicBezTo>
                  <a:cubicBezTo>
                    <a:pt x="678" y="1011"/>
                    <a:pt x="681" y="1128"/>
                    <a:pt x="737" y="1238"/>
                  </a:cubicBezTo>
                  <a:cubicBezTo>
                    <a:pt x="817" y="1396"/>
                    <a:pt x="1005" y="1529"/>
                    <a:pt x="1205" y="1569"/>
                  </a:cubicBezTo>
                  <a:cubicBezTo>
                    <a:pt x="1363" y="1593"/>
                    <a:pt x="1524" y="1580"/>
                    <a:pt x="1669" y="1532"/>
                  </a:cubicBezTo>
                  <a:cubicBezTo>
                    <a:pt x="1763" y="1501"/>
                    <a:pt x="1840" y="1442"/>
                    <a:pt x="1921" y="1380"/>
                  </a:cubicBezTo>
                  <a:cubicBezTo>
                    <a:pt x="1935" y="1369"/>
                    <a:pt x="1949" y="1359"/>
                    <a:pt x="1963" y="1348"/>
                  </a:cubicBezTo>
                  <a:cubicBezTo>
                    <a:pt x="2109" y="1236"/>
                    <a:pt x="2214" y="1062"/>
                    <a:pt x="2269" y="847"/>
                  </a:cubicBezTo>
                  <a:lnTo>
                    <a:pt x="2283" y="851"/>
                  </a:lnTo>
                  <a:cubicBezTo>
                    <a:pt x="2228" y="1070"/>
                    <a:pt x="2121" y="1246"/>
                    <a:pt x="1972" y="1360"/>
                  </a:cubicBezTo>
                  <a:cubicBezTo>
                    <a:pt x="1958" y="1371"/>
                    <a:pt x="1944" y="1381"/>
                    <a:pt x="1930" y="1392"/>
                  </a:cubicBezTo>
                  <a:cubicBezTo>
                    <a:pt x="1848" y="1455"/>
                    <a:pt x="1770" y="1515"/>
                    <a:pt x="1674" y="1547"/>
                  </a:cubicBezTo>
                  <a:cubicBezTo>
                    <a:pt x="1576" y="1579"/>
                    <a:pt x="1470" y="1596"/>
                    <a:pt x="1362" y="15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3" name="Google Shape;493;p39"/>
          <p:cNvSpPr/>
          <p:nvPr/>
        </p:nvSpPr>
        <p:spPr>
          <a:xfrm>
            <a:off x="7140473" y="654752"/>
            <a:ext cx="275593" cy="262034"/>
          </a:xfrm>
          <a:custGeom>
            <a:rect b="b" l="l" r="r" t="t"/>
            <a:pathLst>
              <a:path extrusionOk="0" h="2009" w="2113">
                <a:moveTo>
                  <a:pt x="1748" y="1410"/>
                </a:moveTo>
                <a:lnTo>
                  <a:pt x="1131" y="1177"/>
                </a:lnTo>
                <a:cubicBezTo>
                  <a:pt x="1129" y="1177"/>
                  <a:pt x="1127" y="1175"/>
                  <a:pt x="1126" y="1175"/>
                </a:cubicBezTo>
                <a:cubicBezTo>
                  <a:pt x="1131" y="1153"/>
                  <a:pt x="1146" y="1133"/>
                  <a:pt x="1169" y="1125"/>
                </a:cubicBezTo>
                <a:lnTo>
                  <a:pt x="2113" y="767"/>
                </a:lnTo>
                <a:lnTo>
                  <a:pt x="1164" y="1095"/>
                </a:lnTo>
                <a:cubicBezTo>
                  <a:pt x="1149" y="1100"/>
                  <a:pt x="1133" y="1100"/>
                  <a:pt x="1118" y="1094"/>
                </a:cubicBezTo>
                <a:lnTo>
                  <a:pt x="1484" y="598"/>
                </a:lnTo>
                <a:lnTo>
                  <a:pt x="1101" y="1086"/>
                </a:lnTo>
                <a:cubicBezTo>
                  <a:pt x="1084" y="1074"/>
                  <a:pt x="1072" y="1054"/>
                  <a:pt x="1072" y="1030"/>
                </a:cubicBezTo>
                <a:lnTo>
                  <a:pt x="1057" y="0"/>
                </a:lnTo>
                <a:lnTo>
                  <a:pt x="1041" y="1030"/>
                </a:lnTo>
                <a:cubicBezTo>
                  <a:pt x="1041" y="1054"/>
                  <a:pt x="1029" y="1074"/>
                  <a:pt x="1012" y="1086"/>
                </a:cubicBezTo>
                <a:lnTo>
                  <a:pt x="629" y="598"/>
                </a:lnTo>
                <a:lnTo>
                  <a:pt x="995" y="1094"/>
                </a:lnTo>
                <a:cubicBezTo>
                  <a:pt x="981" y="1100"/>
                  <a:pt x="965" y="1100"/>
                  <a:pt x="950" y="1095"/>
                </a:cubicBezTo>
                <a:lnTo>
                  <a:pt x="0" y="767"/>
                </a:lnTo>
                <a:lnTo>
                  <a:pt x="944" y="1125"/>
                </a:lnTo>
                <a:cubicBezTo>
                  <a:pt x="968" y="1133"/>
                  <a:pt x="983" y="1153"/>
                  <a:pt x="988" y="1175"/>
                </a:cubicBezTo>
                <a:cubicBezTo>
                  <a:pt x="986" y="1175"/>
                  <a:pt x="985" y="1177"/>
                  <a:pt x="983" y="1177"/>
                </a:cubicBezTo>
                <a:lnTo>
                  <a:pt x="365" y="1410"/>
                </a:lnTo>
                <a:lnTo>
                  <a:pt x="987" y="1197"/>
                </a:lnTo>
                <a:cubicBezTo>
                  <a:pt x="988" y="1196"/>
                  <a:pt x="988" y="1196"/>
                  <a:pt x="989" y="1196"/>
                </a:cubicBezTo>
                <a:cubicBezTo>
                  <a:pt x="988" y="1208"/>
                  <a:pt x="984" y="1220"/>
                  <a:pt x="976" y="1231"/>
                </a:cubicBezTo>
                <a:lnTo>
                  <a:pt x="403" y="2009"/>
                </a:lnTo>
                <a:lnTo>
                  <a:pt x="1002" y="1247"/>
                </a:lnTo>
                <a:cubicBezTo>
                  <a:pt x="1013" y="1233"/>
                  <a:pt x="1028" y="1224"/>
                  <a:pt x="1043" y="1222"/>
                </a:cubicBezTo>
                <a:cubicBezTo>
                  <a:pt x="1045" y="1227"/>
                  <a:pt x="1047" y="1232"/>
                  <a:pt x="1047" y="1239"/>
                </a:cubicBezTo>
                <a:lnTo>
                  <a:pt x="1057" y="1913"/>
                </a:lnTo>
                <a:lnTo>
                  <a:pt x="1067" y="1239"/>
                </a:lnTo>
                <a:cubicBezTo>
                  <a:pt x="1067" y="1232"/>
                  <a:pt x="1068" y="1227"/>
                  <a:pt x="1071" y="1222"/>
                </a:cubicBezTo>
                <a:cubicBezTo>
                  <a:pt x="1086" y="1224"/>
                  <a:pt x="1101" y="1233"/>
                  <a:pt x="1112" y="1247"/>
                </a:cubicBezTo>
                <a:lnTo>
                  <a:pt x="1710" y="2009"/>
                </a:lnTo>
                <a:lnTo>
                  <a:pt x="1138" y="1231"/>
                </a:lnTo>
                <a:cubicBezTo>
                  <a:pt x="1130" y="1220"/>
                  <a:pt x="1125" y="1208"/>
                  <a:pt x="1125" y="1196"/>
                </a:cubicBezTo>
                <a:cubicBezTo>
                  <a:pt x="1125" y="1196"/>
                  <a:pt x="1126" y="1196"/>
                  <a:pt x="1127" y="1197"/>
                </a:cubicBezTo>
                <a:lnTo>
                  <a:pt x="1748" y="141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39"/>
          <p:cNvSpPr/>
          <p:nvPr/>
        </p:nvSpPr>
        <p:spPr>
          <a:xfrm>
            <a:off x="7573754" y="659317"/>
            <a:ext cx="275593" cy="298685"/>
          </a:xfrm>
          <a:custGeom>
            <a:rect b="b" l="l" r="r" t="t"/>
            <a:pathLst>
              <a:path extrusionOk="0" h="2290" w="2113">
                <a:moveTo>
                  <a:pt x="1163" y="1194"/>
                </a:moveTo>
                <a:lnTo>
                  <a:pt x="2113" y="1522"/>
                </a:lnTo>
                <a:lnTo>
                  <a:pt x="1169" y="1164"/>
                </a:lnTo>
                <a:cubicBezTo>
                  <a:pt x="1157" y="1160"/>
                  <a:pt x="1148" y="1153"/>
                  <a:pt x="1140" y="1145"/>
                </a:cubicBezTo>
                <a:cubicBezTo>
                  <a:pt x="1148" y="1136"/>
                  <a:pt x="1157" y="1130"/>
                  <a:pt x="1169" y="1125"/>
                </a:cubicBezTo>
                <a:lnTo>
                  <a:pt x="2113" y="768"/>
                </a:lnTo>
                <a:lnTo>
                  <a:pt x="1163" y="1095"/>
                </a:lnTo>
                <a:cubicBezTo>
                  <a:pt x="1149" y="1099"/>
                  <a:pt x="1137" y="1099"/>
                  <a:pt x="1124" y="1096"/>
                </a:cubicBezTo>
                <a:cubicBezTo>
                  <a:pt x="1124" y="1083"/>
                  <a:pt x="1128" y="1070"/>
                  <a:pt x="1137" y="1059"/>
                </a:cubicBezTo>
                <a:lnTo>
                  <a:pt x="1709" y="279"/>
                </a:lnTo>
                <a:lnTo>
                  <a:pt x="1111" y="1043"/>
                </a:lnTo>
                <a:cubicBezTo>
                  <a:pt x="1103" y="1053"/>
                  <a:pt x="1092" y="1060"/>
                  <a:pt x="1081" y="1065"/>
                </a:cubicBezTo>
                <a:cubicBezTo>
                  <a:pt x="1075" y="1054"/>
                  <a:pt x="1072" y="1043"/>
                  <a:pt x="1071" y="1030"/>
                </a:cubicBezTo>
                <a:lnTo>
                  <a:pt x="1056" y="0"/>
                </a:lnTo>
                <a:lnTo>
                  <a:pt x="1041" y="1030"/>
                </a:lnTo>
                <a:cubicBezTo>
                  <a:pt x="1041" y="1043"/>
                  <a:pt x="1037" y="1054"/>
                  <a:pt x="1031" y="1065"/>
                </a:cubicBezTo>
                <a:cubicBezTo>
                  <a:pt x="1020" y="1060"/>
                  <a:pt x="1009" y="1053"/>
                  <a:pt x="1001" y="1043"/>
                </a:cubicBezTo>
                <a:lnTo>
                  <a:pt x="403" y="279"/>
                </a:lnTo>
                <a:lnTo>
                  <a:pt x="975" y="1059"/>
                </a:lnTo>
                <a:cubicBezTo>
                  <a:pt x="984" y="1070"/>
                  <a:pt x="988" y="1083"/>
                  <a:pt x="988" y="1096"/>
                </a:cubicBezTo>
                <a:cubicBezTo>
                  <a:pt x="975" y="1099"/>
                  <a:pt x="962" y="1099"/>
                  <a:pt x="949" y="1095"/>
                </a:cubicBezTo>
                <a:lnTo>
                  <a:pt x="0" y="768"/>
                </a:lnTo>
                <a:lnTo>
                  <a:pt x="943" y="1125"/>
                </a:lnTo>
                <a:cubicBezTo>
                  <a:pt x="956" y="1130"/>
                  <a:pt x="964" y="1136"/>
                  <a:pt x="972" y="1145"/>
                </a:cubicBezTo>
                <a:cubicBezTo>
                  <a:pt x="964" y="1153"/>
                  <a:pt x="956" y="1160"/>
                  <a:pt x="943" y="1164"/>
                </a:cubicBezTo>
                <a:lnTo>
                  <a:pt x="0" y="1522"/>
                </a:lnTo>
                <a:lnTo>
                  <a:pt x="949" y="1194"/>
                </a:lnTo>
                <a:cubicBezTo>
                  <a:pt x="962" y="1190"/>
                  <a:pt x="975" y="1190"/>
                  <a:pt x="988" y="1194"/>
                </a:cubicBezTo>
                <a:cubicBezTo>
                  <a:pt x="988" y="1207"/>
                  <a:pt x="984" y="1220"/>
                  <a:pt x="975" y="1231"/>
                </a:cubicBezTo>
                <a:lnTo>
                  <a:pt x="403" y="2010"/>
                </a:lnTo>
                <a:lnTo>
                  <a:pt x="1001" y="1246"/>
                </a:lnTo>
                <a:cubicBezTo>
                  <a:pt x="1009" y="1236"/>
                  <a:pt x="1020" y="1229"/>
                  <a:pt x="1031" y="1225"/>
                </a:cubicBezTo>
                <a:cubicBezTo>
                  <a:pt x="1037" y="1235"/>
                  <a:pt x="1041" y="1246"/>
                  <a:pt x="1041" y="1259"/>
                </a:cubicBezTo>
                <a:lnTo>
                  <a:pt x="1056" y="2290"/>
                </a:lnTo>
                <a:lnTo>
                  <a:pt x="1071" y="1259"/>
                </a:lnTo>
                <a:cubicBezTo>
                  <a:pt x="1072" y="1246"/>
                  <a:pt x="1075" y="1235"/>
                  <a:pt x="1081" y="1225"/>
                </a:cubicBezTo>
                <a:cubicBezTo>
                  <a:pt x="1092" y="1229"/>
                  <a:pt x="1103" y="1236"/>
                  <a:pt x="1111" y="1246"/>
                </a:cubicBezTo>
                <a:lnTo>
                  <a:pt x="1709" y="2010"/>
                </a:lnTo>
                <a:lnTo>
                  <a:pt x="1137" y="1231"/>
                </a:lnTo>
                <a:cubicBezTo>
                  <a:pt x="1128" y="1220"/>
                  <a:pt x="1124" y="1207"/>
                  <a:pt x="1124" y="1194"/>
                </a:cubicBezTo>
                <a:cubicBezTo>
                  <a:pt x="1137" y="1190"/>
                  <a:pt x="1149" y="1190"/>
                  <a:pt x="1163" y="1194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39"/>
          <p:cNvSpPr/>
          <p:nvPr/>
        </p:nvSpPr>
        <p:spPr>
          <a:xfrm>
            <a:off x="8006905" y="658664"/>
            <a:ext cx="275593" cy="293728"/>
          </a:xfrm>
          <a:custGeom>
            <a:rect b="b" l="l" r="r" t="t"/>
            <a:pathLst>
              <a:path extrusionOk="0" h="2252" w="2113">
                <a:moveTo>
                  <a:pt x="1056" y="1657"/>
                </a:moveTo>
                <a:cubicBezTo>
                  <a:pt x="1053" y="1657"/>
                  <a:pt x="1051" y="1657"/>
                  <a:pt x="1047" y="1657"/>
                </a:cubicBezTo>
                <a:lnTo>
                  <a:pt x="1056" y="2252"/>
                </a:lnTo>
                <a:lnTo>
                  <a:pt x="1065" y="1657"/>
                </a:lnTo>
                <a:cubicBezTo>
                  <a:pt x="1062" y="1657"/>
                  <a:pt x="1059" y="1657"/>
                  <a:pt x="1056" y="1657"/>
                </a:cubicBezTo>
                <a:moveTo>
                  <a:pt x="575" y="1315"/>
                </a:moveTo>
                <a:lnTo>
                  <a:pt x="44" y="1516"/>
                </a:lnTo>
                <a:lnTo>
                  <a:pt x="580" y="1331"/>
                </a:lnTo>
                <a:cubicBezTo>
                  <a:pt x="578" y="1326"/>
                  <a:pt x="576" y="1321"/>
                  <a:pt x="575" y="1315"/>
                </a:cubicBezTo>
                <a:moveTo>
                  <a:pt x="751" y="735"/>
                </a:moveTo>
                <a:lnTo>
                  <a:pt x="431" y="326"/>
                </a:lnTo>
                <a:lnTo>
                  <a:pt x="739" y="745"/>
                </a:lnTo>
                <a:cubicBezTo>
                  <a:pt x="743" y="741"/>
                  <a:pt x="747" y="739"/>
                  <a:pt x="751" y="735"/>
                </a:cubicBezTo>
                <a:moveTo>
                  <a:pt x="1538" y="1315"/>
                </a:moveTo>
                <a:cubicBezTo>
                  <a:pt x="1536" y="1321"/>
                  <a:pt x="1535" y="1326"/>
                  <a:pt x="1532" y="1331"/>
                </a:cubicBezTo>
                <a:lnTo>
                  <a:pt x="2069" y="1516"/>
                </a:lnTo>
                <a:lnTo>
                  <a:pt x="1538" y="1315"/>
                </a:lnTo>
                <a:moveTo>
                  <a:pt x="1374" y="745"/>
                </a:moveTo>
                <a:lnTo>
                  <a:pt x="1682" y="326"/>
                </a:lnTo>
                <a:lnTo>
                  <a:pt x="1361" y="735"/>
                </a:lnTo>
                <a:cubicBezTo>
                  <a:pt x="1365" y="739"/>
                  <a:pt x="1369" y="741"/>
                  <a:pt x="1374" y="745"/>
                </a:cubicBezTo>
                <a:moveTo>
                  <a:pt x="1056" y="0"/>
                </a:moveTo>
                <a:lnTo>
                  <a:pt x="1072" y="1031"/>
                </a:lnTo>
                <a:cubicBezTo>
                  <a:pt x="1072" y="1077"/>
                  <a:pt x="1119" y="1110"/>
                  <a:pt x="1163" y="1096"/>
                </a:cubicBezTo>
                <a:lnTo>
                  <a:pt x="2113" y="767"/>
                </a:lnTo>
                <a:lnTo>
                  <a:pt x="1169" y="1125"/>
                </a:lnTo>
                <a:cubicBezTo>
                  <a:pt x="1125" y="1141"/>
                  <a:pt x="1110" y="1194"/>
                  <a:pt x="1137" y="1231"/>
                </a:cubicBezTo>
                <a:lnTo>
                  <a:pt x="1710" y="2010"/>
                </a:lnTo>
                <a:lnTo>
                  <a:pt x="1111" y="1247"/>
                </a:lnTo>
                <a:cubicBezTo>
                  <a:pt x="1084" y="1211"/>
                  <a:pt x="1029" y="1211"/>
                  <a:pt x="1001" y="1247"/>
                </a:cubicBezTo>
                <a:lnTo>
                  <a:pt x="403" y="2010"/>
                </a:lnTo>
                <a:lnTo>
                  <a:pt x="975" y="1231"/>
                </a:lnTo>
                <a:cubicBezTo>
                  <a:pt x="1003" y="1194"/>
                  <a:pt x="988" y="1141"/>
                  <a:pt x="944" y="1125"/>
                </a:cubicBezTo>
                <a:lnTo>
                  <a:pt x="0" y="767"/>
                </a:lnTo>
                <a:lnTo>
                  <a:pt x="949" y="1096"/>
                </a:lnTo>
                <a:cubicBezTo>
                  <a:pt x="994" y="1110"/>
                  <a:pt x="1040" y="1077"/>
                  <a:pt x="1041" y="1031"/>
                </a:cubicBezTo>
                <a:lnTo>
                  <a:pt x="1056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Surgimento e Propósito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0"/>
          <p:cNvSpPr txBox="1"/>
          <p:nvPr>
            <p:ph idx="3" type="subTitle"/>
          </p:nvPr>
        </p:nvSpPr>
        <p:spPr>
          <a:xfrm>
            <a:off x="1171800" y="2434025"/>
            <a:ext cx="6822600" cy="17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arquitetura MVC foi concebida na década de 1970 por Trygve Reenskaug, um pesquisador da Xerox PARC, como parte do desenvolvimento da linguagem de programação Smalltalk-80. O propósito principal do MVC era separar as preocupações relacionadas aos dados, à lógica de negócios e à interface do usuário, facilitando a manutenção e evolução das aplicações.</a:t>
            </a:r>
            <a:endParaRPr/>
          </a:p>
        </p:txBody>
      </p:sp>
      <p:sp>
        <p:nvSpPr>
          <p:cNvPr id="502" name="Google Shape;502;p40"/>
          <p:cNvSpPr txBox="1"/>
          <p:nvPr>
            <p:ph idx="1" type="subTitle"/>
          </p:nvPr>
        </p:nvSpPr>
        <p:spPr>
          <a:xfrm>
            <a:off x="1171799" y="1672150"/>
            <a:ext cx="50502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 e por que surgiu?</a:t>
            </a:r>
            <a:endParaRPr/>
          </a:p>
        </p:txBody>
      </p:sp>
      <p:cxnSp>
        <p:nvCxnSpPr>
          <p:cNvPr id="503" name="Google Shape;503;p40"/>
          <p:cNvCxnSpPr/>
          <p:nvPr/>
        </p:nvCxnSpPr>
        <p:spPr>
          <a:xfrm rot="10800000">
            <a:off x="715100" y="11953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4" name="Google Shape;504;p40"/>
          <p:cNvSpPr/>
          <p:nvPr/>
        </p:nvSpPr>
        <p:spPr>
          <a:xfrm>
            <a:off x="7904851" y="1305986"/>
            <a:ext cx="431299" cy="738800"/>
          </a:xfrm>
          <a:custGeom>
            <a:rect b="b" l="l" r="r" t="t"/>
            <a:pathLst>
              <a:path extrusionOk="0" h="2924" w="1707">
                <a:moveTo>
                  <a:pt x="207" y="2125"/>
                </a:moveTo>
                <a:cubicBezTo>
                  <a:pt x="207" y="2493"/>
                  <a:pt x="207" y="2494"/>
                  <a:pt x="0" y="2495"/>
                </a:cubicBezTo>
                <a:cubicBezTo>
                  <a:pt x="207" y="2496"/>
                  <a:pt x="207" y="2497"/>
                  <a:pt x="207" y="2865"/>
                </a:cubicBezTo>
                <a:cubicBezTo>
                  <a:pt x="208" y="2497"/>
                  <a:pt x="209" y="2496"/>
                  <a:pt x="414" y="2495"/>
                </a:cubicBezTo>
                <a:cubicBezTo>
                  <a:pt x="209" y="2494"/>
                  <a:pt x="208" y="2493"/>
                  <a:pt x="207" y="2125"/>
                </a:cubicBezTo>
                <a:moveTo>
                  <a:pt x="1419" y="15"/>
                </a:moveTo>
                <a:cubicBezTo>
                  <a:pt x="1419" y="527"/>
                  <a:pt x="1418" y="527"/>
                  <a:pt x="1131" y="529"/>
                </a:cubicBezTo>
                <a:cubicBezTo>
                  <a:pt x="1418" y="531"/>
                  <a:pt x="1419" y="532"/>
                  <a:pt x="1419" y="1043"/>
                </a:cubicBezTo>
                <a:cubicBezTo>
                  <a:pt x="1420" y="532"/>
                  <a:pt x="1420" y="531"/>
                  <a:pt x="1707" y="529"/>
                </a:cubicBezTo>
                <a:cubicBezTo>
                  <a:pt x="1420" y="527"/>
                  <a:pt x="1420" y="527"/>
                  <a:pt x="1419" y="15"/>
                </a:cubicBezTo>
                <a:moveTo>
                  <a:pt x="1707" y="1462"/>
                </a:moveTo>
                <a:cubicBezTo>
                  <a:pt x="892" y="1466"/>
                  <a:pt x="890" y="1469"/>
                  <a:pt x="889" y="2924"/>
                </a:cubicBezTo>
                <a:cubicBezTo>
                  <a:pt x="886" y="1469"/>
                  <a:pt x="884" y="1466"/>
                  <a:pt x="70" y="1462"/>
                </a:cubicBezTo>
                <a:cubicBezTo>
                  <a:pt x="884" y="1458"/>
                  <a:pt x="886" y="1455"/>
                  <a:pt x="889" y="0"/>
                </a:cubicBezTo>
                <a:cubicBezTo>
                  <a:pt x="890" y="1455"/>
                  <a:pt x="892" y="1458"/>
                  <a:pt x="1707" y="1462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6425" lIns="91425" spcFirstLastPara="1" rIns="914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1"/>
          <p:cNvSpPr txBox="1"/>
          <p:nvPr>
            <p:ph type="title"/>
          </p:nvPr>
        </p:nvSpPr>
        <p:spPr>
          <a:xfrm>
            <a:off x="1061025" y="2535775"/>
            <a:ext cx="4360200" cy="18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 Resolvidos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1"/>
          <p:cNvSpPr txBox="1"/>
          <p:nvPr>
            <p:ph idx="2" type="title"/>
          </p:nvPr>
        </p:nvSpPr>
        <p:spPr>
          <a:xfrm>
            <a:off x="1061025" y="728725"/>
            <a:ext cx="1299600" cy="10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511" name="Google Shape;511;p41"/>
          <p:cNvCxnSpPr/>
          <p:nvPr/>
        </p:nvCxnSpPr>
        <p:spPr>
          <a:xfrm rot="10800000">
            <a:off x="745400" y="2083850"/>
            <a:ext cx="767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41"/>
          <p:cNvCxnSpPr/>
          <p:nvPr/>
        </p:nvCxnSpPr>
        <p:spPr>
          <a:xfrm>
            <a:off x="2534250" y="537400"/>
            <a:ext cx="0" cy="155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3" name="Google Shape;513;p41"/>
          <p:cNvSpPr/>
          <p:nvPr/>
        </p:nvSpPr>
        <p:spPr>
          <a:xfrm>
            <a:off x="8176574" y="4185387"/>
            <a:ext cx="6069" cy="6069"/>
          </a:xfrm>
          <a:custGeom>
            <a:rect b="b" l="l" r="r" t="t"/>
            <a:pathLst>
              <a:path extrusionOk="0" h="11" w="11">
                <a:moveTo>
                  <a:pt x="6" y="0"/>
                </a:moveTo>
                <a:cubicBezTo>
                  <a:pt x="-3" y="0"/>
                  <a:pt x="-3" y="11"/>
                  <a:pt x="6" y="11"/>
                </a:cubicBezTo>
                <a:cubicBezTo>
                  <a:pt x="13" y="11"/>
                  <a:pt x="1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41"/>
          <p:cNvSpPr/>
          <p:nvPr/>
        </p:nvSpPr>
        <p:spPr>
          <a:xfrm>
            <a:off x="8139059" y="3308194"/>
            <a:ext cx="1103" cy="1103"/>
          </a:xfrm>
          <a:custGeom>
            <a:rect b="b" l="l" r="r" t="t"/>
            <a:pathLst>
              <a:path extrusionOk="0" h="2" w="2">
                <a:moveTo>
                  <a:pt x="2" y="0"/>
                </a:moveTo>
                <a:cubicBezTo>
                  <a:pt x="0" y="0"/>
                  <a:pt x="0" y="2"/>
                  <a:pt x="2" y="2"/>
                </a:cubicBez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5" name="Google Shape;515;p41"/>
          <p:cNvGrpSpPr/>
          <p:nvPr/>
        </p:nvGrpSpPr>
        <p:grpSpPr>
          <a:xfrm>
            <a:off x="6002589" y="2317407"/>
            <a:ext cx="2279574" cy="2092874"/>
            <a:chOff x="7022997" y="3254128"/>
            <a:chExt cx="1259503" cy="1156348"/>
          </a:xfrm>
        </p:grpSpPr>
        <p:sp>
          <p:nvSpPr>
            <p:cNvPr id="516" name="Google Shape;516;p41"/>
            <p:cNvSpPr/>
            <p:nvPr/>
          </p:nvSpPr>
          <p:spPr>
            <a:xfrm>
              <a:off x="7022997" y="3254128"/>
              <a:ext cx="1259503" cy="882156"/>
            </a:xfrm>
            <a:custGeom>
              <a:rect b="b" l="l" r="r" t="t"/>
              <a:pathLst>
                <a:path extrusionOk="0" h="1599" w="2283">
                  <a:moveTo>
                    <a:pt x="1381" y="1599"/>
                  </a:moveTo>
                  <a:cubicBezTo>
                    <a:pt x="1286" y="1599"/>
                    <a:pt x="1188" y="1584"/>
                    <a:pt x="1090" y="1553"/>
                  </a:cubicBezTo>
                  <a:cubicBezTo>
                    <a:pt x="929" y="1500"/>
                    <a:pt x="783" y="1368"/>
                    <a:pt x="718" y="1220"/>
                  </a:cubicBezTo>
                  <a:cubicBezTo>
                    <a:pt x="669" y="1107"/>
                    <a:pt x="668" y="993"/>
                    <a:pt x="715" y="889"/>
                  </a:cubicBezTo>
                  <a:cubicBezTo>
                    <a:pt x="765" y="792"/>
                    <a:pt x="855" y="713"/>
                    <a:pt x="948" y="690"/>
                  </a:cubicBezTo>
                  <a:cubicBezTo>
                    <a:pt x="1017" y="672"/>
                    <a:pt x="1086" y="684"/>
                    <a:pt x="1146" y="726"/>
                  </a:cubicBezTo>
                  <a:cubicBezTo>
                    <a:pt x="1187" y="746"/>
                    <a:pt x="1196" y="808"/>
                    <a:pt x="1204" y="861"/>
                  </a:cubicBezTo>
                  <a:cubicBezTo>
                    <a:pt x="1206" y="876"/>
                    <a:pt x="1208" y="890"/>
                    <a:pt x="1210" y="903"/>
                  </a:cubicBezTo>
                  <a:cubicBezTo>
                    <a:pt x="1218" y="927"/>
                    <a:pt x="1231" y="944"/>
                    <a:pt x="1252" y="955"/>
                  </a:cubicBezTo>
                  <a:cubicBezTo>
                    <a:pt x="1299" y="978"/>
                    <a:pt x="1366" y="955"/>
                    <a:pt x="1386" y="947"/>
                  </a:cubicBezTo>
                  <a:cubicBezTo>
                    <a:pt x="1470" y="915"/>
                    <a:pt x="1525" y="844"/>
                    <a:pt x="1554" y="730"/>
                  </a:cubicBezTo>
                  <a:cubicBezTo>
                    <a:pt x="1601" y="435"/>
                    <a:pt x="1426" y="149"/>
                    <a:pt x="1139" y="49"/>
                  </a:cubicBezTo>
                  <a:cubicBezTo>
                    <a:pt x="896" y="-24"/>
                    <a:pt x="640" y="23"/>
                    <a:pt x="419" y="183"/>
                  </a:cubicBezTo>
                  <a:cubicBezTo>
                    <a:pt x="200" y="345"/>
                    <a:pt x="67" y="565"/>
                    <a:pt x="15" y="857"/>
                  </a:cubicBezTo>
                  <a:lnTo>
                    <a:pt x="0" y="854"/>
                  </a:lnTo>
                  <a:cubicBezTo>
                    <a:pt x="54" y="558"/>
                    <a:pt x="188" y="334"/>
                    <a:pt x="410" y="171"/>
                  </a:cubicBezTo>
                  <a:cubicBezTo>
                    <a:pt x="635" y="8"/>
                    <a:pt x="895" y="-40"/>
                    <a:pt x="1143" y="35"/>
                  </a:cubicBezTo>
                  <a:cubicBezTo>
                    <a:pt x="1438" y="137"/>
                    <a:pt x="1617" y="431"/>
                    <a:pt x="1568" y="734"/>
                  </a:cubicBezTo>
                  <a:cubicBezTo>
                    <a:pt x="1538" y="853"/>
                    <a:pt x="1480" y="928"/>
                    <a:pt x="1391" y="961"/>
                  </a:cubicBezTo>
                  <a:cubicBezTo>
                    <a:pt x="1370" y="969"/>
                    <a:pt x="1298" y="994"/>
                    <a:pt x="1245" y="969"/>
                  </a:cubicBezTo>
                  <a:cubicBezTo>
                    <a:pt x="1221" y="956"/>
                    <a:pt x="1204" y="935"/>
                    <a:pt x="1196" y="907"/>
                  </a:cubicBezTo>
                  <a:cubicBezTo>
                    <a:pt x="1193" y="893"/>
                    <a:pt x="1191" y="878"/>
                    <a:pt x="1189" y="864"/>
                  </a:cubicBezTo>
                  <a:cubicBezTo>
                    <a:pt x="1181" y="811"/>
                    <a:pt x="1173" y="757"/>
                    <a:pt x="1139" y="739"/>
                  </a:cubicBezTo>
                  <a:cubicBezTo>
                    <a:pt x="1081" y="700"/>
                    <a:pt x="1017" y="688"/>
                    <a:pt x="951" y="704"/>
                  </a:cubicBezTo>
                  <a:cubicBezTo>
                    <a:pt x="863" y="727"/>
                    <a:pt x="776" y="802"/>
                    <a:pt x="729" y="896"/>
                  </a:cubicBezTo>
                  <a:cubicBezTo>
                    <a:pt x="684" y="995"/>
                    <a:pt x="685" y="1105"/>
                    <a:pt x="732" y="1213"/>
                  </a:cubicBezTo>
                  <a:cubicBezTo>
                    <a:pt x="796" y="1359"/>
                    <a:pt x="938" y="1486"/>
                    <a:pt x="1095" y="1539"/>
                  </a:cubicBezTo>
                  <a:cubicBezTo>
                    <a:pt x="1340" y="1616"/>
                    <a:pt x="1580" y="1595"/>
                    <a:pt x="1791" y="1478"/>
                  </a:cubicBezTo>
                  <a:cubicBezTo>
                    <a:pt x="2028" y="1347"/>
                    <a:pt x="2193" y="1132"/>
                    <a:pt x="2269" y="854"/>
                  </a:cubicBezTo>
                  <a:lnTo>
                    <a:pt x="2283" y="858"/>
                  </a:lnTo>
                  <a:cubicBezTo>
                    <a:pt x="2206" y="1140"/>
                    <a:pt x="2038" y="1359"/>
                    <a:pt x="1798" y="1491"/>
                  </a:cubicBezTo>
                  <a:cubicBezTo>
                    <a:pt x="1668" y="1563"/>
                    <a:pt x="1527" y="1599"/>
                    <a:pt x="1381" y="15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41"/>
            <p:cNvSpPr/>
            <p:nvPr/>
          </p:nvSpPr>
          <p:spPr>
            <a:xfrm>
              <a:off x="7022997" y="3325296"/>
              <a:ext cx="1259503" cy="878294"/>
            </a:xfrm>
            <a:custGeom>
              <a:rect b="b" l="l" r="r" t="t"/>
              <a:pathLst>
                <a:path extrusionOk="0" h="1592" w="2283">
                  <a:moveTo>
                    <a:pt x="1357" y="1592"/>
                  </a:moveTo>
                  <a:cubicBezTo>
                    <a:pt x="1266" y="1592"/>
                    <a:pt x="1176" y="1577"/>
                    <a:pt x="1090" y="1547"/>
                  </a:cubicBezTo>
                  <a:cubicBezTo>
                    <a:pt x="929" y="1494"/>
                    <a:pt x="783" y="1363"/>
                    <a:pt x="718" y="1214"/>
                  </a:cubicBezTo>
                  <a:cubicBezTo>
                    <a:pt x="669" y="1101"/>
                    <a:pt x="668" y="987"/>
                    <a:pt x="715" y="884"/>
                  </a:cubicBezTo>
                  <a:cubicBezTo>
                    <a:pt x="761" y="791"/>
                    <a:pt x="847" y="718"/>
                    <a:pt x="938" y="692"/>
                  </a:cubicBezTo>
                  <a:cubicBezTo>
                    <a:pt x="1010" y="672"/>
                    <a:pt x="1082" y="681"/>
                    <a:pt x="1146" y="720"/>
                  </a:cubicBezTo>
                  <a:cubicBezTo>
                    <a:pt x="1187" y="741"/>
                    <a:pt x="1196" y="802"/>
                    <a:pt x="1204" y="856"/>
                  </a:cubicBezTo>
                  <a:cubicBezTo>
                    <a:pt x="1206" y="870"/>
                    <a:pt x="1208" y="885"/>
                    <a:pt x="1210" y="898"/>
                  </a:cubicBezTo>
                  <a:cubicBezTo>
                    <a:pt x="1218" y="921"/>
                    <a:pt x="1231" y="939"/>
                    <a:pt x="1252" y="949"/>
                  </a:cubicBezTo>
                  <a:cubicBezTo>
                    <a:pt x="1299" y="972"/>
                    <a:pt x="1366" y="949"/>
                    <a:pt x="1386" y="941"/>
                  </a:cubicBezTo>
                  <a:cubicBezTo>
                    <a:pt x="1470" y="910"/>
                    <a:pt x="1525" y="839"/>
                    <a:pt x="1554" y="725"/>
                  </a:cubicBezTo>
                  <a:cubicBezTo>
                    <a:pt x="1601" y="425"/>
                    <a:pt x="1427" y="143"/>
                    <a:pt x="1139" y="55"/>
                  </a:cubicBezTo>
                  <a:cubicBezTo>
                    <a:pt x="853" y="-40"/>
                    <a:pt x="546" y="37"/>
                    <a:pt x="321" y="264"/>
                  </a:cubicBezTo>
                  <a:cubicBezTo>
                    <a:pt x="153" y="432"/>
                    <a:pt x="50" y="630"/>
                    <a:pt x="15" y="851"/>
                  </a:cubicBezTo>
                  <a:lnTo>
                    <a:pt x="0" y="848"/>
                  </a:lnTo>
                  <a:cubicBezTo>
                    <a:pt x="35" y="624"/>
                    <a:pt x="139" y="423"/>
                    <a:pt x="310" y="252"/>
                  </a:cubicBezTo>
                  <a:cubicBezTo>
                    <a:pt x="540" y="23"/>
                    <a:pt x="852" y="-56"/>
                    <a:pt x="1144" y="41"/>
                  </a:cubicBezTo>
                  <a:cubicBezTo>
                    <a:pt x="1439" y="131"/>
                    <a:pt x="1618" y="420"/>
                    <a:pt x="1568" y="728"/>
                  </a:cubicBezTo>
                  <a:cubicBezTo>
                    <a:pt x="1538" y="848"/>
                    <a:pt x="1480" y="922"/>
                    <a:pt x="1391" y="956"/>
                  </a:cubicBezTo>
                  <a:cubicBezTo>
                    <a:pt x="1370" y="964"/>
                    <a:pt x="1298" y="989"/>
                    <a:pt x="1245" y="962"/>
                  </a:cubicBezTo>
                  <a:cubicBezTo>
                    <a:pt x="1221" y="951"/>
                    <a:pt x="1204" y="930"/>
                    <a:pt x="1196" y="901"/>
                  </a:cubicBezTo>
                  <a:cubicBezTo>
                    <a:pt x="1193" y="887"/>
                    <a:pt x="1191" y="873"/>
                    <a:pt x="1189" y="858"/>
                  </a:cubicBezTo>
                  <a:cubicBezTo>
                    <a:pt x="1181" y="806"/>
                    <a:pt x="1173" y="751"/>
                    <a:pt x="1139" y="734"/>
                  </a:cubicBezTo>
                  <a:cubicBezTo>
                    <a:pt x="1078" y="697"/>
                    <a:pt x="1010" y="687"/>
                    <a:pt x="942" y="706"/>
                  </a:cubicBezTo>
                  <a:cubicBezTo>
                    <a:pt x="855" y="731"/>
                    <a:pt x="773" y="802"/>
                    <a:pt x="729" y="890"/>
                  </a:cubicBezTo>
                  <a:cubicBezTo>
                    <a:pt x="684" y="990"/>
                    <a:pt x="685" y="1100"/>
                    <a:pt x="732" y="1208"/>
                  </a:cubicBezTo>
                  <a:cubicBezTo>
                    <a:pt x="796" y="1353"/>
                    <a:pt x="938" y="1481"/>
                    <a:pt x="1095" y="1533"/>
                  </a:cubicBezTo>
                  <a:cubicBezTo>
                    <a:pt x="1322" y="1611"/>
                    <a:pt x="1580" y="1583"/>
                    <a:pt x="1806" y="1456"/>
                  </a:cubicBezTo>
                  <a:cubicBezTo>
                    <a:pt x="2041" y="1323"/>
                    <a:pt x="2214" y="1096"/>
                    <a:pt x="2269" y="848"/>
                  </a:cubicBezTo>
                  <a:lnTo>
                    <a:pt x="2283" y="852"/>
                  </a:lnTo>
                  <a:cubicBezTo>
                    <a:pt x="2227" y="1108"/>
                    <a:pt x="2056" y="1332"/>
                    <a:pt x="1813" y="1470"/>
                  </a:cubicBezTo>
                  <a:cubicBezTo>
                    <a:pt x="1669" y="1550"/>
                    <a:pt x="1513" y="1592"/>
                    <a:pt x="1357" y="15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41"/>
            <p:cNvSpPr/>
            <p:nvPr/>
          </p:nvSpPr>
          <p:spPr>
            <a:xfrm>
              <a:off x="7022997" y="3392051"/>
              <a:ext cx="1259503" cy="878846"/>
            </a:xfrm>
            <a:custGeom>
              <a:rect b="b" l="l" r="r" t="t"/>
              <a:pathLst>
                <a:path extrusionOk="0" h="1593" w="2283">
                  <a:moveTo>
                    <a:pt x="1357" y="1593"/>
                  </a:moveTo>
                  <a:cubicBezTo>
                    <a:pt x="1266" y="1593"/>
                    <a:pt x="1176" y="1580"/>
                    <a:pt x="1090" y="1550"/>
                  </a:cubicBezTo>
                  <a:cubicBezTo>
                    <a:pt x="859" y="1468"/>
                    <a:pt x="702" y="1286"/>
                    <a:pt x="678" y="1075"/>
                  </a:cubicBezTo>
                  <a:cubicBezTo>
                    <a:pt x="666" y="949"/>
                    <a:pt x="725" y="835"/>
                    <a:pt x="853" y="736"/>
                  </a:cubicBezTo>
                  <a:cubicBezTo>
                    <a:pt x="973" y="667"/>
                    <a:pt x="1074" y="659"/>
                    <a:pt x="1146" y="711"/>
                  </a:cubicBezTo>
                  <a:cubicBezTo>
                    <a:pt x="1188" y="752"/>
                    <a:pt x="1196" y="807"/>
                    <a:pt x="1204" y="860"/>
                  </a:cubicBezTo>
                  <a:cubicBezTo>
                    <a:pt x="1206" y="874"/>
                    <a:pt x="1208" y="887"/>
                    <a:pt x="1210" y="900"/>
                  </a:cubicBezTo>
                  <a:cubicBezTo>
                    <a:pt x="1223" y="946"/>
                    <a:pt x="1271" y="968"/>
                    <a:pt x="1314" y="968"/>
                  </a:cubicBezTo>
                  <a:cubicBezTo>
                    <a:pt x="1458" y="954"/>
                    <a:pt x="1533" y="830"/>
                    <a:pt x="1553" y="727"/>
                  </a:cubicBezTo>
                  <a:cubicBezTo>
                    <a:pt x="1588" y="467"/>
                    <a:pt x="1452" y="208"/>
                    <a:pt x="1212" y="82"/>
                  </a:cubicBezTo>
                  <a:cubicBezTo>
                    <a:pt x="1019" y="-15"/>
                    <a:pt x="780" y="-6"/>
                    <a:pt x="541" y="107"/>
                  </a:cubicBezTo>
                  <a:cubicBezTo>
                    <a:pt x="271" y="248"/>
                    <a:pt x="79" y="520"/>
                    <a:pt x="15" y="853"/>
                  </a:cubicBezTo>
                  <a:lnTo>
                    <a:pt x="0" y="851"/>
                  </a:lnTo>
                  <a:cubicBezTo>
                    <a:pt x="65" y="513"/>
                    <a:pt x="260" y="236"/>
                    <a:pt x="533" y="93"/>
                  </a:cubicBezTo>
                  <a:cubicBezTo>
                    <a:pt x="778" y="-21"/>
                    <a:pt x="1021" y="-30"/>
                    <a:pt x="1219" y="68"/>
                  </a:cubicBezTo>
                  <a:cubicBezTo>
                    <a:pt x="1464" y="198"/>
                    <a:pt x="1605" y="463"/>
                    <a:pt x="1568" y="730"/>
                  </a:cubicBezTo>
                  <a:cubicBezTo>
                    <a:pt x="1540" y="872"/>
                    <a:pt x="1441" y="971"/>
                    <a:pt x="1315" y="983"/>
                  </a:cubicBezTo>
                  <a:lnTo>
                    <a:pt x="1315" y="983"/>
                  </a:lnTo>
                  <a:cubicBezTo>
                    <a:pt x="1265" y="983"/>
                    <a:pt x="1210" y="959"/>
                    <a:pt x="1196" y="904"/>
                  </a:cubicBezTo>
                  <a:cubicBezTo>
                    <a:pt x="1193" y="890"/>
                    <a:pt x="1191" y="876"/>
                    <a:pt x="1189" y="862"/>
                  </a:cubicBezTo>
                  <a:cubicBezTo>
                    <a:pt x="1181" y="811"/>
                    <a:pt x="1173" y="759"/>
                    <a:pt x="1136" y="722"/>
                  </a:cubicBezTo>
                  <a:cubicBezTo>
                    <a:pt x="1052" y="662"/>
                    <a:pt x="941" y="703"/>
                    <a:pt x="861" y="748"/>
                  </a:cubicBezTo>
                  <a:cubicBezTo>
                    <a:pt x="739" y="843"/>
                    <a:pt x="682" y="953"/>
                    <a:pt x="693" y="1073"/>
                  </a:cubicBezTo>
                  <a:cubicBezTo>
                    <a:pt x="716" y="1279"/>
                    <a:pt x="870" y="1456"/>
                    <a:pt x="1095" y="1535"/>
                  </a:cubicBezTo>
                  <a:cubicBezTo>
                    <a:pt x="1322" y="1613"/>
                    <a:pt x="1581" y="1585"/>
                    <a:pt x="1806" y="1459"/>
                  </a:cubicBezTo>
                  <a:cubicBezTo>
                    <a:pt x="2041" y="1326"/>
                    <a:pt x="2214" y="1098"/>
                    <a:pt x="2269" y="850"/>
                  </a:cubicBezTo>
                  <a:lnTo>
                    <a:pt x="2283" y="853"/>
                  </a:lnTo>
                  <a:cubicBezTo>
                    <a:pt x="2227" y="1110"/>
                    <a:pt x="2056" y="1335"/>
                    <a:pt x="1813" y="1471"/>
                  </a:cubicBezTo>
                  <a:cubicBezTo>
                    <a:pt x="1669" y="1552"/>
                    <a:pt x="1513" y="1593"/>
                    <a:pt x="1357" y="15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41"/>
            <p:cNvSpPr/>
            <p:nvPr/>
          </p:nvSpPr>
          <p:spPr>
            <a:xfrm>
              <a:off x="7022997" y="3461564"/>
              <a:ext cx="1259503" cy="881605"/>
            </a:xfrm>
            <a:custGeom>
              <a:rect b="b" l="l" r="r" t="t"/>
              <a:pathLst>
                <a:path extrusionOk="0" h="1598" w="2283">
                  <a:moveTo>
                    <a:pt x="1357" y="1598"/>
                  </a:moveTo>
                  <a:cubicBezTo>
                    <a:pt x="1240" y="1598"/>
                    <a:pt x="1118" y="1572"/>
                    <a:pt x="1002" y="1509"/>
                  </a:cubicBezTo>
                  <a:cubicBezTo>
                    <a:pt x="817" y="1417"/>
                    <a:pt x="702" y="1261"/>
                    <a:pt x="678" y="1072"/>
                  </a:cubicBezTo>
                  <a:cubicBezTo>
                    <a:pt x="665" y="875"/>
                    <a:pt x="811" y="707"/>
                    <a:pt x="1017" y="681"/>
                  </a:cubicBezTo>
                  <a:cubicBezTo>
                    <a:pt x="1083" y="669"/>
                    <a:pt x="1147" y="695"/>
                    <a:pt x="1173" y="748"/>
                  </a:cubicBezTo>
                  <a:cubicBezTo>
                    <a:pt x="1183" y="770"/>
                    <a:pt x="1190" y="796"/>
                    <a:pt x="1197" y="821"/>
                  </a:cubicBezTo>
                  <a:cubicBezTo>
                    <a:pt x="1218" y="896"/>
                    <a:pt x="1237" y="965"/>
                    <a:pt x="1314" y="965"/>
                  </a:cubicBezTo>
                  <a:cubicBezTo>
                    <a:pt x="1458" y="952"/>
                    <a:pt x="1533" y="828"/>
                    <a:pt x="1553" y="725"/>
                  </a:cubicBezTo>
                  <a:cubicBezTo>
                    <a:pt x="1588" y="515"/>
                    <a:pt x="1510" y="316"/>
                    <a:pt x="1334" y="164"/>
                  </a:cubicBezTo>
                  <a:cubicBezTo>
                    <a:pt x="1126" y="-11"/>
                    <a:pt x="829" y="-33"/>
                    <a:pt x="541" y="104"/>
                  </a:cubicBezTo>
                  <a:cubicBezTo>
                    <a:pt x="275" y="237"/>
                    <a:pt x="83" y="509"/>
                    <a:pt x="15" y="851"/>
                  </a:cubicBezTo>
                  <a:lnTo>
                    <a:pt x="0" y="848"/>
                  </a:lnTo>
                  <a:cubicBezTo>
                    <a:pt x="69" y="501"/>
                    <a:pt x="264" y="226"/>
                    <a:pt x="533" y="90"/>
                  </a:cubicBezTo>
                  <a:cubicBezTo>
                    <a:pt x="828" y="-50"/>
                    <a:pt x="1131" y="-26"/>
                    <a:pt x="1344" y="153"/>
                  </a:cubicBezTo>
                  <a:cubicBezTo>
                    <a:pt x="1525" y="308"/>
                    <a:pt x="1605" y="512"/>
                    <a:pt x="1568" y="727"/>
                  </a:cubicBezTo>
                  <a:cubicBezTo>
                    <a:pt x="1540" y="870"/>
                    <a:pt x="1441" y="969"/>
                    <a:pt x="1315" y="980"/>
                  </a:cubicBezTo>
                  <a:lnTo>
                    <a:pt x="1315" y="980"/>
                  </a:lnTo>
                  <a:cubicBezTo>
                    <a:pt x="1226" y="980"/>
                    <a:pt x="1204" y="901"/>
                    <a:pt x="1182" y="825"/>
                  </a:cubicBezTo>
                  <a:cubicBezTo>
                    <a:pt x="1176" y="801"/>
                    <a:pt x="1168" y="775"/>
                    <a:pt x="1160" y="754"/>
                  </a:cubicBezTo>
                  <a:cubicBezTo>
                    <a:pt x="1137" y="708"/>
                    <a:pt x="1079" y="685"/>
                    <a:pt x="1020" y="697"/>
                  </a:cubicBezTo>
                  <a:cubicBezTo>
                    <a:pt x="821" y="722"/>
                    <a:pt x="681" y="883"/>
                    <a:pt x="693" y="1071"/>
                  </a:cubicBezTo>
                  <a:cubicBezTo>
                    <a:pt x="716" y="1254"/>
                    <a:pt x="828" y="1406"/>
                    <a:pt x="1009" y="1497"/>
                  </a:cubicBezTo>
                  <a:cubicBezTo>
                    <a:pt x="1348" y="1678"/>
                    <a:pt x="1724" y="1546"/>
                    <a:pt x="1963" y="1362"/>
                  </a:cubicBezTo>
                  <a:cubicBezTo>
                    <a:pt x="2110" y="1237"/>
                    <a:pt x="2215" y="1059"/>
                    <a:pt x="2269" y="848"/>
                  </a:cubicBezTo>
                  <a:lnTo>
                    <a:pt x="2283" y="851"/>
                  </a:lnTo>
                  <a:cubicBezTo>
                    <a:pt x="2230" y="1066"/>
                    <a:pt x="2122" y="1247"/>
                    <a:pt x="1973" y="1373"/>
                  </a:cubicBezTo>
                  <a:cubicBezTo>
                    <a:pt x="1811" y="1497"/>
                    <a:pt x="1589" y="1598"/>
                    <a:pt x="1357" y="15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41"/>
            <p:cNvSpPr/>
            <p:nvPr/>
          </p:nvSpPr>
          <p:spPr>
            <a:xfrm>
              <a:off x="7022997" y="3529975"/>
              <a:ext cx="1259503" cy="880501"/>
            </a:xfrm>
            <a:custGeom>
              <a:rect b="b" l="l" r="r" t="t"/>
              <a:pathLst>
                <a:path extrusionOk="0" h="1596" w="2283">
                  <a:moveTo>
                    <a:pt x="1362" y="1596"/>
                  </a:moveTo>
                  <a:cubicBezTo>
                    <a:pt x="1309" y="1596"/>
                    <a:pt x="1256" y="1592"/>
                    <a:pt x="1202" y="1584"/>
                  </a:cubicBezTo>
                  <a:cubicBezTo>
                    <a:pt x="998" y="1543"/>
                    <a:pt x="806" y="1406"/>
                    <a:pt x="723" y="1244"/>
                  </a:cubicBezTo>
                  <a:cubicBezTo>
                    <a:pt x="665" y="1130"/>
                    <a:pt x="663" y="1010"/>
                    <a:pt x="715" y="895"/>
                  </a:cubicBezTo>
                  <a:cubicBezTo>
                    <a:pt x="780" y="765"/>
                    <a:pt x="882" y="693"/>
                    <a:pt x="1017" y="681"/>
                  </a:cubicBezTo>
                  <a:cubicBezTo>
                    <a:pt x="1167" y="654"/>
                    <a:pt x="1202" y="814"/>
                    <a:pt x="1223" y="909"/>
                  </a:cubicBezTo>
                  <a:cubicBezTo>
                    <a:pt x="1223" y="943"/>
                    <a:pt x="1270" y="965"/>
                    <a:pt x="1314" y="965"/>
                  </a:cubicBezTo>
                  <a:cubicBezTo>
                    <a:pt x="1458" y="952"/>
                    <a:pt x="1533" y="826"/>
                    <a:pt x="1554" y="724"/>
                  </a:cubicBezTo>
                  <a:cubicBezTo>
                    <a:pt x="1601" y="436"/>
                    <a:pt x="1427" y="154"/>
                    <a:pt x="1139" y="54"/>
                  </a:cubicBezTo>
                  <a:cubicBezTo>
                    <a:pt x="912" y="-25"/>
                    <a:pt x="656" y="19"/>
                    <a:pt x="418" y="177"/>
                  </a:cubicBezTo>
                  <a:cubicBezTo>
                    <a:pt x="210" y="330"/>
                    <a:pt x="85" y="538"/>
                    <a:pt x="15" y="851"/>
                  </a:cubicBezTo>
                  <a:lnTo>
                    <a:pt x="0" y="847"/>
                  </a:lnTo>
                  <a:cubicBezTo>
                    <a:pt x="71" y="535"/>
                    <a:pt x="201" y="318"/>
                    <a:pt x="409" y="164"/>
                  </a:cubicBezTo>
                  <a:cubicBezTo>
                    <a:pt x="651" y="3"/>
                    <a:pt x="912" y="-41"/>
                    <a:pt x="1144" y="40"/>
                  </a:cubicBezTo>
                  <a:cubicBezTo>
                    <a:pt x="1439" y="143"/>
                    <a:pt x="1618" y="431"/>
                    <a:pt x="1568" y="727"/>
                  </a:cubicBezTo>
                  <a:cubicBezTo>
                    <a:pt x="1540" y="869"/>
                    <a:pt x="1441" y="969"/>
                    <a:pt x="1315" y="980"/>
                  </a:cubicBezTo>
                  <a:lnTo>
                    <a:pt x="1315" y="980"/>
                  </a:lnTo>
                  <a:cubicBezTo>
                    <a:pt x="1263" y="980"/>
                    <a:pt x="1208" y="953"/>
                    <a:pt x="1208" y="910"/>
                  </a:cubicBezTo>
                  <a:cubicBezTo>
                    <a:pt x="1181" y="790"/>
                    <a:pt x="1144" y="674"/>
                    <a:pt x="1020" y="696"/>
                  </a:cubicBezTo>
                  <a:cubicBezTo>
                    <a:pt x="889" y="708"/>
                    <a:pt x="791" y="777"/>
                    <a:pt x="729" y="902"/>
                  </a:cubicBezTo>
                  <a:cubicBezTo>
                    <a:pt x="678" y="1011"/>
                    <a:pt x="681" y="1128"/>
                    <a:pt x="737" y="1238"/>
                  </a:cubicBezTo>
                  <a:cubicBezTo>
                    <a:pt x="817" y="1396"/>
                    <a:pt x="1005" y="1529"/>
                    <a:pt x="1205" y="1569"/>
                  </a:cubicBezTo>
                  <a:cubicBezTo>
                    <a:pt x="1363" y="1593"/>
                    <a:pt x="1524" y="1580"/>
                    <a:pt x="1669" y="1532"/>
                  </a:cubicBezTo>
                  <a:cubicBezTo>
                    <a:pt x="1763" y="1501"/>
                    <a:pt x="1840" y="1442"/>
                    <a:pt x="1921" y="1380"/>
                  </a:cubicBezTo>
                  <a:cubicBezTo>
                    <a:pt x="1935" y="1369"/>
                    <a:pt x="1949" y="1359"/>
                    <a:pt x="1963" y="1348"/>
                  </a:cubicBezTo>
                  <a:cubicBezTo>
                    <a:pt x="2109" y="1236"/>
                    <a:pt x="2214" y="1062"/>
                    <a:pt x="2269" y="847"/>
                  </a:cubicBezTo>
                  <a:lnTo>
                    <a:pt x="2283" y="851"/>
                  </a:lnTo>
                  <a:cubicBezTo>
                    <a:pt x="2228" y="1070"/>
                    <a:pt x="2121" y="1246"/>
                    <a:pt x="1972" y="1360"/>
                  </a:cubicBezTo>
                  <a:cubicBezTo>
                    <a:pt x="1958" y="1371"/>
                    <a:pt x="1944" y="1381"/>
                    <a:pt x="1930" y="1392"/>
                  </a:cubicBezTo>
                  <a:cubicBezTo>
                    <a:pt x="1848" y="1455"/>
                    <a:pt x="1770" y="1515"/>
                    <a:pt x="1674" y="1547"/>
                  </a:cubicBezTo>
                  <a:cubicBezTo>
                    <a:pt x="1576" y="1579"/>
                    <a:pt x="1470" y="1596"/>
                    <a:pt x="1362" y="15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1" name="Google Shape;521;p41"/>
          <p:cNvSpPr/>
          <p:nvPr/>
        </p:nvSpPr>
        <p:spPr>
          <a:xfrm>
            <a:off x="7140473" y="654752"/>
            <a:ext cx="275593" cy="262034"/>
          </a:xfrm>
          <a:custGeom>
            <a:rect b="b" l="l" r="r" t="t"/>
            <a:pathLst>
              <a:path extrusionOk="0" h="2009" w="2113">
                <a:moveTo>
                  <a:pt x="1748" y="1410"/>
                </a:moveTo>
                <a:lnTo>
                  <a:pt x="1131" y="1177"/>
                </a:lnTo>
                <a:cubicBezTo>
                  <a:pt x="1129" y="1177"/>
                  <a:pt x="1127" y="1175"/>
                  <a:pt x="1126" y="1175"/>
                </a:cubicBezTo>
                <a:cubicBezTo>
                  <a:pt x="1131" y="1153"/>
                  <a:pt x="1146" y="1133"/>
                  <a:pt x="1169" y="1125"/>
                </a:cubicBezTo>
                <a:lnTo>
                  <a:pt x="2113" y="767"/>
                </a:lnTo>
                <a:lnTo>
                  <a:pt x="1164" y="1095"/>
                </a:lnTo>
                <a:cubicBezTo>
                  <a:pt x="1149" y="1100"/>
                  <a:pt x="1133" y="1100"/>
                  <a:pt x="1118" y="1094"/>
                </a:cubicBezTo>
                <a:lnTo>
                  <a:pt x="1484" y="598"/>
                </a:lnTo>
                <a:lnTo>
                  <a:pt x="1101" y="1086"/>
                </a:lnTo>
                <a:cubicBezTo>
                  <a:pt x="1084" y="1074"/>
                  <a:pt x="1072" y="1054"/>
                  <a:pt x="1072" y="1030"/>
                </a:cubicBezTo>
                <a:lnTo>
                  <a:pt x="1057" y="0"/>
                </a:lnTo>
                <a:lnTo>
                  <a:pt x="1041" y="1030"/>
                </a:lnTo>
                <a:cubicBezTo>
                  <a:pt x="1041" y="1054"/>
                  <a:pt x="1029" y="1074"/>
                  <a:pt x="1012" y="1086"/>
                </a:cubicBezTo>
                <a:lnTo>
                  <a:pt x="629" y="598"/>
                </a:lnTo>
                <a:lnTo>
                  <a:pt x="995" y="1094"/>
                </a:lnTo>
                <a:cubicBezTo>
                  <a:pt x="981" y="1100"/>
                  <a:pt x="965" y="1100"/>
                  <a:pt x="950" y="1095"/>
                </a:cubicBezTo>
                <a:lnTo>
                  <a:pt x="0" y="767"/>
                </a:lnTo>
                <a:lnTo>
                  <a:pt x="944" y="1125"/>
                </a:lnTo>
                <a:cubicBezTo>
                  <a:pt x="968" y="1133"/>
                  <a:pt x="983" y="1153"/>
                  <a:pt x="988" y="1175"/>
                </a:cubicBezTo>
                <a:cubicBezTo>
                  <a:pt x="986" y="1175"/>
                  <a:pt x="985" y="1177"/>
                  <a:pt x="983" y="1177"/>
                </a:cubicBezTo>
                <a:lnTo>
                  <a:pt x="365" y="1410"/>
                </a:lnTo>
                <a:lnTo>
                  <a:pt x="987" y="1197"/>
                </a:lnTo>
                <a:cubicBezTo>
                  <a:pt x="988" y="1196"/>
                  <a:pt x="988" y="1196"/>
                  <a:pt x="989" y="1196"/>
                </a:cubicBezTo>
                <a:cubicBezTo>
                  <a:pt x="988" y="1208"/>
                  <a:pt x="984" y="1220"/>
                  <a:pt x="976" y="1231"/>
                </a:cubicBezTo>
                <a:lnTo>
                  <a:pt x="403" y="2009"/>
                </a:lnTo>
                <a:lnTo>
                  <a:pt x="1002" y="1247"/>
                </a:lnTo>
                <a:cubicBezTo>
                  <a:pt x="1013" y="1233"/>
                  <a:pt x="1028" y="1224"/>
                  <a:pt x="1043" y="1222"/>
                </a:cubicBezTo>
                <a:cubicBezTo>
                  <a:pt x="1045" y="1227"/>
                  <a:pt x="1047" y="1232"/>
                  <a:pt x="1047" y="1239"/>
                </a:cubicBezTo>
                <a:lnTo>
                  <a:pt x="1057" y="1913"/>
                </a:lnTo>
                <a:lnTo>
                  <a:pt x="1067" y="1239"/>
                </a:lnTo>
                <a:cubicBezTo>
                  <a:pt x="1067" y="1232"/>
                  <a:pt x="1068" y="1227"/>
                  <a:pt x="1071" y="1222"/>
                </a:cubicBezTo>
                <a:cubicBezTo>
                  <a:pt x="1086" y="1224"/>
                  <a:pt x="1101" y="1233"/>
                  <a:pt x="1112" y="1247"/>
                </a:cubicBezTo>
                <a:lnTo>
                  <a:pt x="1710" y="2009"/>
                </a:lnTo>
                <a:lnTo>
                  <a:pt x="1138" y="1231"/>
                </a:lnTo>
                <a:cubicBezTo>
                  <a:pt x="1130" y="1220"/>
                  <a:pt x="1125" y="1208"/>
                  <a:pt x="1125" y="1196"/>
                </a:cubicBezTo>
                <a:cubicBezTo>
                  <a:pt x="1125" y="1196"/>
                  <a:pt x="1126" y="1196"/>
                  <a:pt x="1127" y="1197"/>
                </a:cubicBezTo>
                <a:lnTo>
                  <a:pt x="1748" y="141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41"/>
          <p:cNvSpPr/>
          <p:nvPr/>
        </p:nvSpPr>
        <p:spPr>
          <a:xfrm>
            <a:off x="7573754" y="659317"/>
            <a:ext cx="275593" cy="298685"/>
          </a:xfrm>
          <a:custGeom>
            <a:rect b="b" l="l" r="r" t="t"/>
            <a:pathLst>
              <a:path extrusionOk="0" h="2290" w="2113">
                <a:moveTo>
                  <a:pt x="1163" y="1194"/>
                </a:moveTo>
                <a:lnTo>
                  <a:pt x="2113" y="1522"/>
                </a:lnTo>
                <a:lnTo>
                  <a:pt x="1169" y="1164"/>
                </a:lnTo>
                <a:cubicBezTo>
                  <a:pt x="1157" y="1160"/>
                  <a:pt x="1148" y="1153"/>
                  <a:pt x="1140" y="1145"/>
                </a:cubicBezTo>
                <a:cubicBezTo>
                  <a:pt x="1148" y="1136"/>
                  <a:pt x="1157" y="1130"/>
                  <a:pt x="1169" y="1125"/>
                </a:cubicBezTo>
                <a:lnTo>
                  <a:pt x="2113" y="768"/>
                </a:lnTo>
                <a:lnTo>
                  <a:pt x="1163" y="1095"/>
                </a:lnTo>
                <a:cubicBezTo>
                  <a:pt x="1149" y="1099"/>
                  <a:pt x="1137" y="1099"/>
                  <a:pt x="1124" y="1096"/>
                </a:cubicBezTo>
                <a:cubicBezTo>
                  <a:pt x="1124" y="1083"/>
                  <a:pt x="1128" y="1070"/>
                  <a:pt x="1137" y="1059"/>
                </a:cubicBezTo>
                <a:lnTo>
                  <a:pt x="1709" y="279"/>
                </a:lnTo>
                <a:lnTo>
                  <a:pt x="1111" y="1043"/>
                </a:lnTo>
                <a:cubicBezTo>
                  <a:pt x="1103" y="1053"/>
                  <a:pt x="1092" y="1060"/>
                  <a:pt x="1081" y="1065"/>
                </a:cubicBezTo>
                <a:cubicBezTo>
                  <a:pt x="1075" y="1054"/>
                  <a:pt x="1072" y="1043"/>
                  <a:pt x="1071" y="1030"/>
                </a:cubicBezTo>
                <a:lnTo>
                  <a:pt x="1056" y="0"/>
                </a:lnTo>
                <a:lnTo>
                  <a:pt x="1041" y="1030"/>
                </a:lnTo>
                <a:cubicBezTo>
                  <a:pt x="1041" y="1043"/>
                  <a:pt x="1037" y="1054"/>
                  <a:pt x="1031" y="1065"/>
                </a:cubicBezTo>
                <a:cubicBezTo>
                  <a:pt x="1020" y="1060"/>
                  <a:pt x="1009" y="1053"/>
                  <a:pt x="1001" y="1043"/>
                </a:cubicBezTo>
                <a:lnTo>
                  <a:pt x="403" y="279"/>
                </a:lnTo>
                <a:lnTo>
                  <a:pt x="975" y="1059"/>
                </a:lnTo>
                <a:cubicBezTo>
                  <a:pt x="984" y="1070"/>
                  <a:pt x="988" y="1083"/>
                  <a:pt x="988" y="1096"/>
                </a:cubicBezTo>
                <a:cubicBezTo>
                  <a:pt x="975" y="1099"/>
                  <a:pt x="962" y="1099"/>
                  <a:pt x="949" y="1095"/>
                </a:cubicBezTo>
                <a:lnTo>
                  <a:pt x="0" y="768"/>
                </a:lnTo>
                <a:lnTo>
                  <a:pt x="943" y="1125"/>
                </a:lnTo>
                <a:cubicBezTo>
                  <a:pt x="956" y="1130"/>
                  <a:pt x="964" y="1136"/>
                  <a:pt x="972" y="1145"/>
                </a:cubicBezTo>
                <a:cubicBezTo>
                  <a:pt x="964" y="1153"/>
                  <a:pt x="956" y="1160"/>
                  <a:pt x="943" y="1164"/>
                </a:cubicBezTo>
                <a:lnTo>
                  <a:pt x="0" y="1522"/>
                </a:lnTo>
                <a:lnTo>
                  <a:pt x="949" y="1194"/>
                </a:lnTo>
                <a:cubicBezTo>
                  <a:pt x="962" y="1190"/>
                  <a:pt x="975" y="1190"/>
                  <a:pt x="988" y="1194"/>
                </a:cubicBezTo>
                <a:cubicBezTo>
                  <a:pt x="988" y="1207"/>
                  <a:pt x="984" y="1220"/>
                  <a:pt x="975" y="1231"/>
                </a:cubicBezTo>
                <a:lnTo>
                  <a:pt x="403" y="2010"/>
                </a:lnTo>
                <a:lnTo>
                  <a:pt x="1001" y="1246"/>
                </a:lnTo>
                <a:cubicBezTo>
                  <a:pt x="1009" y="1236"/>
                  <a:pt x="1020" y="1229"/>
                  <a:pt x="1031" y="1225"/>
                </a:cubicBezTo>
                <a:cubicBezTo>
                  <a:pt x="1037" y="1235"/>
                  <a:pt x="1041" y="1246"/>
                  <a:pt x="1041" y="1259"/>
                </a:cubicBezTo>
                <a:lnTo>
                  <a:pt x="1056" y="2290"/>
                </a:lnTo>
                <a:lnTo>
                  <a:pt x="1071" y="1259"/>
                </a:lnTo>
                <a:cubicBezTo>
                  <a:pt x="1072" y="1246"/>
                  <a:pt x="1075" y="1235"/>
                  <a:pt x="1081" y="1225"/>
                </a:cubicBezTo>
                <a:cubicBezTo>
                  <a:pt x="1092" y="1229"/>
                  <a:pt x="1103" y="1236"/>
                  <a:pt x="1111" y="1246"/>
                </a:cubicBezTo>
                <a:lnTo>
                  <a:pt x="1709" y="2010"/>
                </a:lnTo>
                <a:lnTo>
                  <a:pt x="1137" y="1231"/>
                </a:lnTo>
                <a:cubicBezTo>
                  <a:pt x="1128" y="1220"/>
                  <a:pt x="1124" y="1207"/>
                  <a:pt x="1124" y="1194"/>
                </a:cubicBezTo>
                <a:cubicBezTo>
                  <a:pt x="1137" y="1190"/>
                  <a:pt x="1149" y="1190"/>
                  <a:pt x="1163" y="1194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41"/>
          <p:cNvSpPr/>
          <p:nvPr/>
        </p:nvSpPr>
        <p:spPr>
          <a:xfrm>
            <a:off x="8006905" y="658664"/>
            <a:ext cx="275593" cy="293728"/>
          </a:xfrm>
          <a:custGeom>
            <a:rect b="b" l="l" r="r" t="t"/>
            <a:pathLst>
              <a:path extrusionOk="0" h="2252" w="2113">
                <a:moveTo>
                  <a:pt x="1056" y="1657"/>
                </a:moveTo>
                <a:cubicBezTo>
                  <a:pt x="1053" y="1657"/>
                  <a:pt x="1051" y="1657"/>
                  <a:pt x="1047" y="1657"/>
                </a:cubicBezTo>
                <a:lnTo>
                  <a:pt x="1056" y="2252"/>
                </a:lnTo>
                <a:lnTo>
                  <a:pt x="1065" y="1657"/>
                </a:lnTo>
                <a:cubicBezTo>
                  <a:pt x="1062" y="1657"/>
                  <a:pt x="1059" y="1657"/>
                  <a:pt x="1056" y="1657"/>
                </a:cubicBezTo>
                <a:moveTo>
                  <a:pt x="575" y="1315"/>
                </a:moveTo>
                <a:lnTo>
                  <a:pt x="44" y="1516"/>
                </a:lnTo>
                <a:lnTo>
                  <a:pt x="580" y="1331"/>
                </a:lnTo>
                <a:cubicBezTo>
                  <a:pt x="578" y="1326"/>
                  <a:pt x="576" y="1321"/>
                  <a:pt x="575" y="1315"/>
                </a:cubicBezTo>
                <a:moveTo>
                  <a:pt x="751" y="735"/>
                </a:moveTo>
                <a:lnTo>
                  <a:pt x="431" y="326"/>
                </a:lnTo>
                <a:lnTo>
                  <a:pt x="739" y="745"/>
                </a:lnTo>
                <a:cubicBezTo>
                  <a:pt x="743" y="741"/>
                  <a:pt x="747" y="739"/>
                  <a:pt x="751" y="735"/>
                </a:cubicBezTo>
                <a:moveTo>
                  <a:pt x="1538" y="1315"/>
                </a:moveTo>
                <a:cubicBezTo>
                  <a:pt x="1536" y="1321"/>
                  <a:pt x="1535" y="1326"/>
                  <a:pt x="1532" y="1331"/>
                </a:cubicBezTo>
                <a:lnTo>
                  <a:pt x="2069" y="1516"/>
                </a:lnTo>
                <a:lnTo>
                  <a:pt x="1538" y="1315"/>
                </a:lnTo>
                <a:moveTo>
                  <a:pt x="1374" y="745"/>
                </a:moveTo>
                <a:lnTo>
                  <a:pt x="1682" y="326"/>
                </a:lnTo>
                <a:lnTo>
                  <a:pt x="1361" y="735"/>
                </a:lnTo>
                <a:cubicBezTo>
                  <a:pt x="1365" y="739"/>
                  <a:pt x="1369" y="741"/>
                  <a:pt x="1374" y="745"/>
                </a:cubicBezTo>
                <a:moveTo>
                  <a:pt x="1056" y="0"/>
                </a:moveTo>
                <a:lnTo>
                  <a:pt x="1072" y="1031"/>
                </a:lnTo>
                <a:cubicBezTo>
                  <a:pt x="1072" y="1077"/>
                  <a:pt x="1119" y="1110"/>
                  <a:pt x="1163" y="1096"/>
                </a:cubicBezTo>
                <a:lnTo>
                  <a:pt x="2113" y="767"/>
                </a:lnTo>
                <a:lnTo>
                  <a:pt x="1169" y="1125"/>
                </a:lnTo>
                <a:cubicBezTo>
                  <a:pt x="1125" y="1141"/>
                  <a:pt x="1110" y="1194"/>
                  <a:pt x="1137" y="1231"/>
                </a:cubicBezTo>
                <a:lnTo>
                  <a:pt x="1710" y="2010"/>
                </a:lnTo>
                <a:lnTo>
                  <a:pt x="1111" y="1247"/>
                </a:lnTo>
                <a:cubicBezTo>
                  <a:pt x="1084" y="1211"/>
                  <a:pt x="1029" y="1211"/>
                  <a:pt x="1001" y="1247"/>
                </a:cubicBezTo>
                <a:lnTo>
                  <a:pt x="403" y="2010"/>
                </a:lnTo>
                <a:lnTo>
                  <a:pt x="975" y="1231"/>
                </a:lnTo>
                <a:cubicBezTo>
                  <a:pt x="1003" y="1194"/>
                  <a:pt x="988" y="1141"/>
                  <a:pt x="944" y="1125"/>
                </a:cubicBezTo>
                <a:lnTo>
                  <a:pt x="0" y="767"/>
                </a:lnTo>
                <a:lnTo>
                  <a:pt x="949" y="1096"/>
                </a:lnTo>
                <a:cubicBezTo>
                  <a:pt x="994" y="1110"/>
                  <a:pt x="1040" y="1077"/>
                  <a:pt x="1041" y="1031"/>
                </a:cubicBezTo>
                <a:lnTo>
                  <a:pt x="1056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4"/>
          <p:cNvSpPr txBox="1"/>
          <p:nvPr>
            <p:ph type="title"/>
          </p:nvPr>
        </p:nvSpPr>
        <p:spPr>
          <a:xfrm>
            <a:off x="1061025" y="2535775"/>
            <a:ext cx="4360200" cy="18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4"/>
          <p:cNvSpPr txBox="1"/>
          <p:nvPr>
            <p:ph idx="2" type="title"/>
          </p:nvPr>
        </p:nvSpPr>
        <p:spPr>
          <a:xfrm>
            <a:off x="867750" y="728725"/>
            <a:ext cx="7408500" cy="35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 que é Magic: The Gathering?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12" name="Google Shape;312;p24"/>
          <p:cNvSpPr/>
          <p:nvPr/>
        </p:nvSpPr>
        <p:spPr>
          <a:xfrm>
            <a:off x="8176574" y="4185387"/>
            <a:ext cx="6069" cy="6069"/>
          </a:xfrm>
          <a:custGeom>
            <a:rect b="b" l="l" r="r" t="t"/>
            <a:pathLst>
              <a:path extrusionOk="0" h="11" w="11">
                <a:moveTo>
                  <a:pt x="6" y="0"/>
                </a:moveTo>
                <a:cubicBezTo>
                  <a:pt x="-3" y="0"/>
                  <a:pt x="-3" y="11"/>
                  <a:pt x="6" y="11"/>
                </a:cubicBezTo>
                <a:cubicBezTo>
                  <a:pt x="13" y="11"/>
                  <a:pt x="1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4"/>
          <p:cNvSpPr/>
          <p:nvPr/>
        </p:nvSpPr>
        <p:spPr>
          <a:xfrm>
            <a:off x="8139059" y="3308194"/>
            <a:ext cx="1103" cy="1103"/>
          </a:xfrm>
          <a:custGeom>
            <a:rect b="b" l="l" r="r" t="t"/>
            <a:pathLst>
              <a:path extrusionOk="0" h="2" w="2">
                <a:moveTo>
                  <a:pt x="2" y="0"/>
                </a:moveTo>
                <a:cubicBezTo>
                  <a:pt x="0" y="0"/>
                  <a:pt x="0" y="2"/>
                  <a:pt x="2" y="2"/>
                </a:cubicBez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2"/>
          <p:cNvSpPr txBox="1"/>
          <p:nvPr>
            <p:ph idx="1" type="subTitle"/>
          </p:nvPr>
        </p:nvSpPr>
        <p:spPr>
          <a:xfrm>
            <a:off x="672377" y="1638450"/>
            <a:ext cx="2418000" cy="7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Separação de preocupações</a:t>
            </a:r>
            <a:endParaRPr/>
          </a:p>
        </p:txBody>
      </p:sp>
      <p:sp>
        <p:nvSpPr>
          <p:cNvPr id="529" name="Google Shape;529;p42"/>
          <p:cNvSpPr txBox="1"/>
          <p:nvPr>
            <p:ph idx="5" type="subTitle"/>
          </p:nvPr>
        </p:nvSpPr>
        <p:spPr>
          <a:xfrm>
            <a:off x="3363001" y="1638450"/>
            <a:ext cx="2418000" cy="7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Reutilização de código</a:t>
            </a:r>
            <a:endParaRPr/>
          </a:p>
        </p:txBody>
      </p:sp>
      <p:sp>
        <p:nvSpPr>
          <p:cNvPr id="530" name="Google Shape;530;p42"/>
          <p:cNvSpPr txBox="1"/>
          <p:nvPr>
            <p:ph idx="6" type="subTitle"/>
          </p:nvPr>
        </p:nvSpPr>
        <p:spPr>
          <a:xfrm>
            <a:off x="6053624" y="1638450"/>
            <a:ext cx="2418000" cy="7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Facilidade de manutenção</a:t>
            </a:r>
            <a:endParaRPr/>
          </a:p>
        </p:txBody>
      </p:sp>
      <p:sp>
        <p:nvSpPr>
          <p:cNvPr id="531" name="Google Shape;531;p42"/>
          <p:cNvSpPr txBox="1"/>
          <p:nvPr>
            <p:ph type="title"/>
          </p:nvPr>
        </p:nvSpPr>
        <p:spPr>
          <a:xfrm>
            <a:off x="839400" y="4809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 resolvidos</a:t>
            </a:r>
            <a:endParaRPr/>
          </a:p>
        </p:txBody>
      </p:sp>
      <p:sp>
        <p:nvSpPr>
          <p:cNvPr id="532" name="Google Shape;532;p42"/>
          <p:cNvSpPr txBox="1"/>
          <p:nvPr>
            <p:ph idx="2" type="subTitle"/>
          </p:nvPr>
        </p:nvSpPr>
        <p:spPr>
          <a:xfrm>
            <a:off x="672375" y="2440101"/>
            <a:ext cx="2418000" cy="15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arquitetura MVC resolve o problema da mistura de código de apresentação, lógica de negócios e acesso a dados em uma única camada, permitindo uma estrutura mais organizada e modular.</a:t>
            </a:r>
            <a:endParaRPr/>
          </a:p>
        </p:txBody>
      </p:sp>
      <p:sp>
        <p:nvSpPr>
          <p:cNvPr id="533" name="Google Shape;533;p42"/>
          <p:cNvSpPr txBox="1"/>
          <p:nvPr>
            <p:ph idx="3" type="subTitle"/>
          </p:nvPr>
        </p:nvSpPr>
        <p:spPr>
          <a:xfrm>
            <a:off x="3363000" y="2440088"/>
            <a:ext cx="2418000" cy="15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o separar as camadas, o código pode ser reutilizado mais facilmente em diferentes partes da aplicação, melhorando a eficiência do desenvolvimento.</a:t>
            </a:r>
            <a:endParaRPr/>
          </a:p>
        </p:txBody>
      </p:sp>
      <p:sp>
        <p:nvSpPr>
          <p:cNvPr id="534" name="Google Shape;534;p42"/>
          <p:cNvSpPr txBox="1"/>
          <p:nvPr>
            <p:ph idx="4" type="subTitle"/>
          </p:nvPr>
        </p:nvSpPr>
        <p:spPr>
          <a:xfrm>
            <a:off x="6053625" y="2440101"/>
            <a:ext cx="2418000" cy="17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om a divisão clara das responsabilidades entre Modelo, Visão e Controlador, as mudanças em uma parte da aplicação tendem a ter um impacto limitado nas outras partes, facilitando a manutenção e evolução do sistema.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3"/>
          <p:cNvSpPr txBox="1"/>
          <p:nvPr>
            <p:ph type="title"/>
          </p:nvPr>
        </p:nvSpPr>
        <p:spPr>
          <a:xfrm>
            <a:off x="1061025" y="2535775"/>
            <a:ext cx="4360200" cy="18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 existentes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3"/>
          <p:cNvSpPr txBox="1"/>
          <p:nvPr>
            <p:ph idx="2" type="title"/>
          </p:nvPr>
        </p:nvSpPr>
        <p:spPr>
          <a:xfrm>
            <a:off x="1061025" y="728725"/>
            <a:ext cx="1299600" cy="10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541" name="Google Shape;541;p43"/>
          <p:cNvCxnSpPr/>
          <p:nvPr/>
        </p:nvCxnSpPr>
        <p:spPr>
          <a:xfrm rot="10800000">
            <a:off x="745400" y="2083850"/>
            <a:ext cx="767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43"/>
          <p:cNvCxnSpPr/>
          <p:nvPr/>
        </p:nvCxnSpPr>
        <p:spPr>
          <a:xfrm>
            <a:off x="2534250" y="537400"/>
            <a:ext cx="0" cy="155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3" name="Google Shape;543;p43"/>
          <p:cNvSpPr/>
          <p:nvPr/>
        </p:nvSpPr>
        <p:spPr>
          <a:xfrm>
            <a:off x="8176574" y="4185387"/>
            <a:ext cx="6069" cy="6069"/>
          </a:xfrm>
          <a:custGeom>
            <a:rect b="b" l="l" r="r" t="t"/>
            <a:pathLst>
              <a:path extrusionOk="0" h="11" w="11">
                <a:moveTo>
                  <a:pt x="6" y="0"/>
                </a:moveTo>
                <a:cubicBezTo>
                  <a:pt x="-3" y="0"/>
                  <a:pt x="-3" y="11"/>
                  <a:pt x="6" y="11"/>
                </a:cubicBezTo>
                <a:cubicBezTo>
                  <a:pt x="13" y="11"/>
                  <a:pt x="1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43"/>
          <p:cNvSpPr/>
          <p:nvPr/>
        </p:nvSpPr>
        <p:spPr>
          <a:xfrm>
            <a:off x="8139059" y="3308194"/>
            <a:ext cx="1103" cy="1103"/>
          </a:xfrm>
          <a:custGeom>
            <a:rect b="b" l="l" r="r" t="t"/>
            <a:pathLst>
              <a:path extrusionOk="0" h="2" w="2">
                <a:moveTo>
                  <a:pt x="2" y="0"/>
                </a:moveTo>
                <a:cubicBezTo>
                  <a:pt x="0" y="0"/>
                  <a:pt x="0" y="2"/>
                  <a:pt x="2" y="2"/>
                </a:cubicBez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5" name="Google Shape;545;p43"/>
          <p:cNvGrpSpPr/>
          <p:nvPr/>
        </p:nvGrpSpPr>
        <p:grpSpPr>
          <a:xfrm>
            <a:off x="6002589" y="2317407"/>
            <a:ext cx="2279574" cy="2092874"/>
            <a:chOff x="7022997" y="3254128"/>
            <a:chExt cx="1259503" cy="1156348"/>
          </a:xfrm>
        </p:grpSpPr>
        <p:sp>
          <p:nvSpPr>
            <p:cNvPr id="546" name="Google Shape;546;p43"/>
            <p:cNvSpPr/>
            <p:nvPr/>
          </p:nvSpPr>
          <p:spPr>
            <a:xfrm>
              <a:off x="7022997" y="3254128"/>
              <a:ext cx="1259503" cy="882156"/>
            </a:xfrm>
            <a:custGeom>
              <a:rect b="b" l="l" r="r" t="t"/>
              <a:pathLst>
                <a:path extrusionOk="0" h="1599" w="2283">
                  <a:moveTo>
                    <a:pt x="1381" y="1599"/>
                  </a:moveTo>
                  <a:cubicBezTo>
                    <a:pt x="1286" y="1599"/>
                    <a:pt x="1188" y="1584"/>
                    <a:pt x="1090" y="1553"/>
                  </a:cubicBezTo>
                  <a:cubicBezTo>
                    <a:pt x="929" y="1500"/>
                    <a:pt x="783" y="1368"/>
                    <a:pt x="718" y="1220"/>
                  </a:cubicBezTo>
                  <a:cubicBezTo>
                    <a:pt x="669" y="1107"/>
                    <a:pt x="668" y="993"/>
                    <a:pt x="715" y="889"/>
                  </a:cubicBezTo>
                  <a:cubicBezTo>
                    <a:pt x="765" y="792"/>
                    <a:pt x="855" y="713"/>
                    <a:pt x="948" y="690"/>
                  </a:cubicBezTo>
                  <a:cubicBezTo>
                    <a:pt x="1017" y="672"/>
                    <a:pt x="1086" y="684"/>
                    <a:pt x="1146" y="726"/>
                  </a:cubicBezTo>
                  <a:cubicBezTo>
                    <a:pt x="1187" y="746"/>
                    <a:pt x="1196" y="808"/>
                    <a:pt x="1204" y="861"/>
                  </a:cubicBezTo>
                  <a:cubicBezTo>
                    <a:pt x="1206" y="876"/>
                    <a:pt x="1208" y="890"/>
                    <a:pt x="1210" y="903"/>
                  </a:cubicBezTo>
                  <a:cubicBezTo>
                    <a:pt x="1218" y="927"/>
                    <a:pt x="1231" y="944"/>
                    <a:pt x="1252" y="955"/>
                  </a:cubicBezTo>
                  <a:cubicBezTo>
                    <a:pt x="1299" y="978"/>
                    <a:pt x="1366" y="955"/>
                    <a:pt x="1386" y="947"/>
                  </a:cubicBezTo>
                  <a:cubicBezTo>
                    <a:pt x="1470" y="915"/>
                    <a:pt x="1525" y="844"/>
                    <a:pt x="1554" y="730"/>
                  </a:cubicBezTo>
                  <a:cubicBezTo>
                    <a:pt x="1601" y="435"/>
                    <a:pt x="1426" y="149"/>
                    <a:pt x="1139" y="49"/>
                  </a:cubicBezTo>
                  <a:cubicBezTo>
                    <a:pt x="896" y="-24"/>
                    <a:pt x="640" y="23"/>
                    <a:pt x="419" y="183"/>
                  </a:cubicBezTo>
                  <a:cubicBezTo>
                    <a:pt x="200" y="345"/>
                    <a:pt x="67" y="565"/>
                    <a:pt x="15" y="857"/>
                  </a:cubicBezTo>
                  <a:lnTo>
                    <a:pt x="0" y="854"/>
                  </a:lnTo>
                  <a:cubicBezTo>
                    <a:pt x="54" y="558"/>
                    <a:pt x="188" y="334"/>
                    <a:pt x="410" y="171"/>
                  </a:cubicBezTo>
                  <a:cubicBezTo>
                    <a:pt x="635" y="8"/>
                    <a:pt x="895" y="-40"/>
                    <a:pt x="1143" y="35"/>
                  </a:cubicBezTo>
                  <a:cubicBezTo>
                    <a:pt x="1438" y="137"/>
                    <a:pt x="1617" y="431"/>
                    <a:pt x="1568" y="734"/>
                  </a:cubicBezTo>
                  <a:cubicBezTo>
                    <a:pt x="1538" y="853"/>
                    <a:pt x="1480" y="928"/>
                    <a:pt x="1391" y="961"/>
                  </a:cubicBezTo>
                  <a:cubicBezTo>
                    <a:pt x="1370" y="969"/>
                    <a:pt x="1298" y="994"/>
                    <a:pt x="1245" y="969"/>
                  </a:cubicBezTo>
                  <a:cubicBezTo>
                    <a:pt x="1221" y="956"/>
                    <a:pt x="1204" y="935"/>
                    <a:pt x="1196" y="907"/>
                  </a:cubicBezTo>
                  <a:cubicBezTo>
                    <a:pt x="1193" y="893"/>
                    <a:pt x="1191" y="878"/>
                    <a:pt x="1189" y="864"/>
                  </a:cubicBezTo>
                  <a:cubicBezTo>
                    <a:pt x="1181" y="811"/>
                    <a:pt x="1173" y="757"/>
                    <a:pt x="1139" y="739"/>
                  </a:cubicBezTo>
                  <a:cubicBezTo>
                    <a:pt x="1081" y="700"/>
                    <a:pt x="1017" y="688"/>
                    <a:pt x="951" y="704"/>
                  </a:cubicBezTo>
                  <a:cubicBezTo>
                    <a:pt x="863" y="727"/>
                    <a:pt x="776" y="802"/>
                    <a:pt x="729" y="896"/>
                  </a:cubicBezTo>
                  <a:cubicBezTo>
                    <a:pt x="684" y="995"/>
                    <a:pt x="685" y="1105"/>
                    <a:pt x="732" y="1213"/>
                  </a:cubicBezTo>
                  <a:cubicBezTo>
                    <a:pt x="796" y="1359"/>
                    <a:pt x="938" y="1486"/>
                    <a:pt x="1095" y="1539"/>
                  </a:cubicBezTo>
                  <a:cubicBezTo>
                    <a:pt x="1340" y="1616"/>
                    <a:pt x="1580" y="1595"/>
                    <a:pt x="1791" y="1478"/>
                  </a:cubicBezTo>
                  <a:cubicBezTo>
                    <a:pt x="2028" y="1347"/>
                    <a:pt x="2193" y="1132"/>
                    <a:pt x="2269" y="854"/>
                  </a:cubicBezTo>
                  <a:lnTo>
                    <a:pt x="2283" y="858"/>
                  </a:lnTo>
                  <a:cubicBezTo>
                    <a:pt x="2206" y="1140"/>
                    <a:pt x="2038" y="1359"/>
                    <a:pt x="1798" y="1491"/>
                  </a:cubicBezTo>
                  <a:cubicBezTo>
                    <a:pt x="1668" y="1563"/>
                    <a:pt x="1527" y="1599"/>
                    <a:pt x="1381" y="15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7022997" y="3325296"/>
              <a:ext cx="1259503" cy="878294"/>
            </a:xfrm>
            <a:custGeom>
              <a:rect b="b" l="l" r="r" t="t"/>
              <a:pathLst>
                <a:path extrusionOk="0" h="1592" w="2283">
                  <a:moveTo>
                    <a:pt x="1357" y="1592"/>
                  </a:moveTo>
                  <a:cubicBezTo>
                    <a:pt x="1266" y="1592"/>
                    <a:pt x="1176" y="1577"/>
                    <a:pt x="1090" y="1547"/>
                  </a:cubicBezTo>
                  <a:cubicBezTo>
                    <a:pt x="929" y="1494"/>
                    <a:pt x="783" y="1363"/>
                    <a:pt x="718" y="1214"/>
                  </a:cubicBezTo>
                  <a:cubicBezTo>
                    <a:pt x="669" y="1101"/>
                    <a:pt x="668" y="987"/>
                    <a:pt x="715" y="884"/>
                  </a:cubicBezTo>
                  <a:cubicBezTo>
                    <a:pt x="761" y="791"/>
                    <a:pt x="847" y="718"/>
                    <a:pt x="938" y="692"/>
                  </a:cubicBezTo>
                  <a:cubicBezTo>
                    <a:pt x="1010" y="672"/>
                    <a:pt x="1082" y="681"/>
                    <a:pt x="1146" y="720"/>
                  </a:cubicBezTo>
                  <a:cubicBezTo>
                    <a:pt x="1187" y="741"/>
                    <a:pt x="1196" y="802"/>
                    <a:pt x="1204" y="856"/>
                  </a:cubicBezTo>
                  <a:cubicBezTo>
                    <a:pt x="1206" y="870"/>
                    <a:pt x="1208" y="885"/>
                    <a:pt x="1210" y="898"/>
                  </a:cubicBezTo>
                  <a:cubicBezTo>
                    <a:pt x="1218" y="921"/>
                    <a:pt x="1231" y="939"/>
                    <a:pt x="1252" y="949"/>
                  </a:cubicBezTo>
                  <a:cubicBezTo>
                    <a:pt x="1299" y="972"/>
                    <a:pt x="1366" y="949"/>
                    <a:pt x="1386" y="941"/>
                  </a:cubicBezTo>
                  <a:cubicBezTo>
                    <a:pt x="1470" y="910"/>
                    <a:pt x="1525" y="839"/>
                    <a:pt x="1554" y="725"/>
                  </a:cubicBezTo>
                  <a:cubicBezTo>
                    <a:pt x="1601" y="425"/>
                    <a:pt x="1427" y="143"/>
                    <a:pt x="1139" y="55"/>
                  </a:cubicBezTo>
                  <a:cubicBezTo>
                    <a:pt x="853" y="-40"/>
                    <a:pt x="546" y="37"/>
                    <a:pt x="321" y="264"/>
                  </a:cubicBezTo>
                  <a:cubicBezTo>
                    <a:pt x="153" y="432"/>
                    <a:pt x="50" y="630"/>
                    <a:pt x="15" y="851"/>
                  </a:cubicBezTo>
                  <a:lnTo>
                    <a:pt x="0" y="848"/>
                  </a:lnTo>
                  <a:cubicBezTo>
                    <a:pt x="35" y="624"/>
                    <a:pt x="139" y="423"/>
                    <a:pt x="310" y="252"/>
                  </a:cubicBezTo>
                  <a:cubicBezTo>
                    <a:pt x="540" y="23"/>
                    <a:pt x="852" y="-56"/>
                    <a:pt x="1144" y="41"/>
                  </a:cubicBezTo>
                  <a:cubicBezTo>
                    <a:pt x="1439" y="131"/>
                    <a:pt x="1618" y="420"/>
                    <a:pt x="1568" y="728"/>
                  </a:cubicBezTo>
                  <a:cubicBezTo>
                    <a:pt x="1538" y="848"/>
                    <a:pt x="1480" y="922"/>
                    <a:pt x="1391" y="956"/>
                  </a:cubicBezTo>
                  <a:cubicBezTo>
                    <a:pt x="1370" y="964"/>
                    <a:pt x="1298" y="989"/>
                    <a:pt x="1245" y="962"/>
                  </a:cubicBezTo>
                  <a:cubicBezTo>
                    <a:pt x="1221" y="951"/>
                    <a:pt x="1204" y="930"/>
                    <a:pt x="1196" y="901"/>
                  </a:cubicBezTo>
                  <a:cubicBezTo>
                    <a:pt x="1193" y="887"/>
                    <a:pt x="1191" y="873"/>
                    <a:pt x="1189" y="858"/>
                  </a:cubicBezTo>
                  <a:cubicBezTo>
                    <a:pt x="1181" y="806"/>
                    <a:pt x="1173" y="751"/>
                    <a:pt x="1139" y="734"/>
                  </a:cubicBezTo>
                  <a:cubicBezTo>
                    <a:pt x="1078" y="697"/>
                    <a:pt x="1010" y="687"/>
                    <a:pt x="942" y="706"/>
                  </a:cubicBezTo>
                  <a:cubicBezTo>
                    <a:pt x="855" y="731"/>
                    <a:pt x="773" y="802"/>
                    <a:pt x="729" y="890"/>
                  </a:cubicBezTo>
                  <a:cubicBezTo>
                    <a:pt x="684" y="990"/>
                    <a:pt x="685" y="1100"/>
                    <a:pt x="732" y="1208"/>
                  </a:cubicBezTo>
                  <a:cubicBezTo>
                    <a:pt x="796" y="1353"/>
                    <a:pt x="938" y="1481"/>
                    <a:pt x="1095" y="1533"/>
                  </a:cubicBezTo>
                  <a:cubicBezTo>
                    <a:pt x="1322" y="1611"/>
                    <a:pt x="1580" y="1583"/>
                    <a:pt x="1806" y="1456"/>
                  </a:cubicBezTo>
                  <a:cubicBezTo>
                    <a:pt x="2041" y="1323"/>
                    <a:pt x="2214" y="1096"/>
                    <a:pt x="2269" y="848"/>
                  </a:cubicBezTo>
                  <a:lnTo>
                    <a:pt x="2283" y="852"/>
                  </a:lnTo>
                  <a:cubicBezTo>
                    <a:pt x="2227" y="1108"/>
                    <a:pt x="2056" y="1332"/>
                    <a:pt x="1813" y="1470"/>
                  </a:cubicBezTo>
                  <a:cubicBezTo>
                    <a:pt x="1669" y="1550"/>
                    <a:pt x="1513" y="1592"/>
                    <a:pt x="1357" y="15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7022997" y="3392051"/>
              <a:ext cx="1259503" cy="878846"/>
            </a:xfrm>
            <a:custGeom>
              <a:rect b="b" l="l" r="r" t="t"/>
              <a:pathLst>
                <a:path extrusionOk="0" h="1593" w="2283">
                  <a:moveTo>
                    <a:pt x="1357" y="1593"/>
                  </a:moveTo>
                  <a:cubicBezTo>
                    <a:pt x="1266" y="1593"/>
                    <a:pt x="1176" y="1580"/>
                    <a:pt x="1090" y="1550"/>
                  </a:cubicBezTo>
                  <a:cubicBezTo>
                    <a:pt x="859" y="1468"/>
                    <a:pt x="702" y="1286"/>
                    <a:pt x="678" y="1075"/>
                  </a:cubicBezTo>
                  <a:cubicBezTo>
                    <a:pt x="666" y="949"/>
                    <a:pt x="725" y="835"/>
                    <a:pt x="853" y="736"/>
                  </a:cubicBezTo>
                  <a:cubicBezTo>
                    <a:pt x="973" y="667"/>
                    <a:pt x="1074" y="659"/>
                    <a:pt x="1146" y="711"/>
                  </a:cubicBezTo>
                  <a:cubicBezTo>
                    <a:pt x="1188" y="752"/>
                    <a:pt x="1196" y="807"/>
                    <a:pt x="1204" y="860"/>
                  </a:cubicBezTo>
                  <a:cubicBezTo>
                    <a:pt x="1206" y="874"/>
                    <a:pt x="1208" y="887"/>
                    <a:pt x="1210" y="900"/>
                  </a:cubicBezTo>
                  <a:cubicBezTo>
                    <a:pt x="1223" y="946"/>
                    <a:pt x="1271" y="968"/>
                    <a:pt x="1314" y="968"/>
                  </a:cubicBezTo>
                  <a:cubicBezTo>
                    <a:pt x="1458" y="954"/>
                    <a:pt x="1533" y="830"/>
                    <a:pt x="1553" y="727"/>
                  </a:cubicBezTo>
                  <a:cubicBezTo>
                    <a:pt x="1588" y="467"/>
                    <a:pt x="1452" y="208"/>
                    <a:pt x="1212" y="82"/>
                  </a:cubicBezTo>
                  <a:cubicBezTo>
                    <a:pt x="1019" y="-15"/>
                    <a:pt x="780" y="-6"/>
                    <a:pt x="541" y="107"/>
                  </a:cubicBezTo>
                  <a:cubicBezTo>
                    <a:pt x="271" y="248"/>
                    <a:pt x="79" y="520"/>
                    <a:pt x="15" y="853"/>
                  </a:cubicBezTo>
                  <a:lnTo>
                    <a:pt x="0" y="851"/>
                  </a:lnTo>
                  <a:cubicBezTo>
                    <a:pt x="65" y="513"/>
                    <a:pt x="260" y="236"/>
                    <a:pt x="533" y="93"/>
                  </a:cubicBezTo>
                  <a:cubicBezTo>
                    <a:pt x="778" y="-21"/>
                    <a:pt x="1021" y="-30"/>
                    <a:pt x="1219" y="68"/>
                  </a:cubicBezTo>
                  <a:cubicBezTo>
                    <a:pt x="1464" y="198"/>
                    <a:pt x="1605" y="463"/>
                    <a:pt x="1568" y="730"/>
                  </a:cubicBezTo>
                  <a:cubicBezTo>
                    <a:pt x="1540" y="872"/>
                    <a:pt x="1441" y="971"/>
                    <a:pt x="1315" y="983"/>
                  </a:cubicBezTo>
                  <a:lnTo>
                    <a:pt x="1315" y="983"/>
                  </a:lnTo>
                  <a:cubicBezTo>
                    <a:pt x="1265" y="983"/>
                    <a:pt x="1210" y="959"/>
                    <a:pt x="1196" y="904"/>
                  </a:cubicBezTo>
                  <a:cubicBezTo>
                    <a:pt x="1193" y="890"/>
                    <a:pt x="1191" y="876"/>
                    <a:pt x="1189" y="862"/>
                  </a:cubicBezTo>
                  <a:cubicBezTo>
                    <a:pt x="1181" y="811"/>
                    <a:pt x="1173" y="759"/>
                    <a:pt x="1136" y="722"/>
                  </a:cubicBezTo>
                  <a:cubicBezTo>
                    <a:pt x="1052" y="662"/>
                    <a:pt x="941" y="703"/>
                    <a:pt x="861" y="748"/>
                  </a:cubicBezTo>
                  <a:cubicBezTo>
                    <a:pt x="739" y="843"/>
                    <a:pt x="682" y="953"/>
                    <a:pt x="693" y="1073"/>
                  </a:cubicBezTo>
                  <a:cubicBezTo>
                    <a:pt x="716" y="1279"/>
                    <a:pt x="870" y="1456"/>
                    <a:pt x="1095" y="1535"/>
                  </a:cubicBezTo>
                  <a:cubicBezTo>
                    <a:pt x="1322" y="1613"/>
                    <a:pt x="1581" y="1585"/>
                    <a:pt x="1806" y="1459"/>
                  </a:cubicBezTo>
                  <a:cubicBezTo>
                    <a:pt x="2041" y="1326"/>
                    <a:pt x="2214" y="1098"/>
                    <a:pt x="2269" y="850"/>
                  </a:cubicBezTo>
                  <a:lnTo>
                    <a:pt x="2283" y="853"/>
                  </a:lnTo>
                  <a:cubicBezTo>
                    <a:pt x="2227" y="1110"/>
                    <a:pt x="2056" y="1335"/>
                    <a:pt x="1813" y="1471"/>
                  </a:cubicBezTo>
                  <a:cubicBezTo>
                    <a:pt x="1669" y="1552"/>
                    <a:pt x="1513" y="1593"/>
                    <a:pt x="1357" y="15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7022997" y="3461564"/>
              <a:ext cx="1259503" cy="881605"/>
            </a:xfrm>
            <a:custGeom>
              <a:rect b="b" l="l" r="r" t="t"/>
              <a:pathLst>
                <a:path extrusionOk="0" h="1598" w="2283">
                  <a:moveTo>
                    <a:pt x="1357" y="1598"/>
                  </a:moveTo>
                  <a:cubicBezTo>
                    <a:pt x="1240" y="1598"/>
                    <a:pt x="1118" y="1572"/>
                    <a:pt x="1002" y="1509"/>
                  </a:cubicBezTo>
                  <a:cubicBezTo>
                    <a:pt x="817" y="1417"/>
                    <a:pt x="702" y="1261"/>
                    <a:pt x="678" y="1072"/>
                  </a:cubicBezTo>
                  <a:cubicBezTo>
                    <a:pt x="665" y="875"/>
                    <a:pt x="811" y="707"/>
                    <a:pt x="1017" y="681"/>
                  </a:cubicBezTo>
                  <a:cubicBezTo>
                    <a:pt x="1083" y="669"/>
                    <a:pt x="1147" y="695"/>
                    <a:pt x="1173" y="748"/>
                  </a:cubicBezTo>
                  <a:cubicBezTo>
                    <a:pt x="1183" y="770"/>
                    <a:pt x="1190" y="796"/>
                    <a:pt x="1197" y="821"/>
                  </a:cubicBezTo>
                  <a:cubicBezTo>
                    <a:pt x="1218" y="896"/>
                    <a:pt x="1237" y="965"/>
                    <a:pt x="1314" y="965"/>
                  </a:cubicBezTo>
                  <a:cubicBezTo>
                    <a:pt x="1458" y="952"/>
                    <a:pt x="1533" y="828"/>
                    <a:pt x="1553" y="725"/>
                  </a:cubicBezTo>
                  <a:cubicBezTo>
                    <a:pt x="1588" y="515"/>
                    <a:pt x="1510" y="316"/>
                    <a:pt x="1334" y="164"/>
                  </a:cubicBezTo>
                  <a:cubicBezTo>
                    <a:pt x="1126" y="-11"/>
                    <a:pt x="829" y="-33"/>
                    <a:pt x="541" y="104"/>
                  </a:cubicBezTo>
                  <a:cubicBezTo>
                    <a:pt x="275" y="237"/>
                    <a:pt x="83" y="509"/>
                    <a:pt x="15" y="851"/>
                  </a:cubicBezTo>
                  <a:lnTo>
                    <a:pt x="0" y="848"/>
                  </a:lnTo>
                  <a:cubicBezTo>
                    <a:pt x="69" y="501"/>
                    <a:pt x="264" y="226"/>
                    <a:pt x="533" y="90"/>
                  </a:cubicBezTo>
                  <a:cubicBezTo>
                    <a:pt x="828" y="-50"/>
                    <a:pt x="1131" y="-26"/>
                    <a:pt x="1344" y="153"/>
                  </a:cubicBezTo>
                  <a:cubicBezTo>
                    <a:pt x="1525" y="308"/>
                    <a:pt x="1605" y="512"/>
                    <a:pt x="1568" y="727"/>
                  </a:cubicBezTo>
                  <a:cubicBezTo>
                    <a:pt x="1540" y="870"/>
                    <a:pt x="1441" y="969"/>
                    <a:pt x="1315" y="980"/>
                  </a:cubicBezTo>
                  <a:lnTo>
                    <a:pt x="1315" y="980"/>
                  </a:lnTo>
                  <a:cubicBezTo>
                    <a:pt x="1226" y="980"/>
                    <a:pt x="1204" y="901"/>
                    <a:pt x="1182" y="825"/>
                  </a:cubicBezTo>
                  <a:cubicBezTo>
                    <a:pt x="1176" y="801"/>
                    <a:pt x="1168" y="775"/>
                    <a:pt x="1160" y="754"/>
                  </a:cubicBezTo>
                  <a:cubicBezTo>
                    <a:pt x="1137" y="708"/>
                    <a:pt x="1079" y="685"/>
                    <a:pt x="1020" y="697"/>
                  </a:cubicBezTo>
                  <a:cubicBezTo>
                    <a:pt x="821" y="722"/>
                    <a:pt x="681" y="883"/>
                    <a:pt x="693" y="1071"/>
                  </a:cubicBezTo>
                  <a:cubicBezTo>
                    <a:pt x="716" y="1254"/>
                    <a:pt x="828" y="1406"/>
                    <a:pt x="1009" y="1497"/>
                  </a:cubicBezTo>
                  <a:cubicBezTo>
                    <a:pt x="1348" y="1678"/>
                    <a:pt x="1724" y="1546"/>
                    <a:pt x="1963" y="1362"/>
                  </a:cubicBezTo>
                  <a:cubicBezTo>
                    <a:pt x="2110" y="1237"/>
                    <a:pt x="2215" y="1059"/>
                    <a:pt x="2269" y="848"/>
                  </a:cubicBezTo>
                  <a:lnTo>
                    <a:pt x="2283" y="851"/>
                  </a:lnTo>
                  <a:cubicBezTo>
                    <a:pt x="2230" y="1066"/>
                    <a:pt x="2122" y="1247"/>
                    <a:pt x="1973" y="1373"/>
                  </a:cubicBezTo>
                  <a:cubicBezTo>
                    <a:pt x="1811" y="1497"/>
                    <a:pt x="1589" y="1598"/>
                    <a:pt x="1357" y="15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7022997" y="3529975"/>
              <a:ext cx="1259503" cy="880501"/>
            </a:xfrm>
            <a:custGeom>
              <a:rect b="b" l="l" r="r" t="t"/>
              <a:pathLst>
                <a:path extrusionOk="0" h="1596" w="2283">
                  <a:moveTo>
                    <a:pt x="1362" y="1596"/>
                  </a:moveTo>
                  <a:cubicBezTo>
                    <a:pt x="1309" y="1596"/>
                    <a:pt x="1256" y="1592"/>
                    <a:pt x="1202" y="1584"/>
                  </a:cubicBezTo>
                  <a:cubicBezTo>
                    <a:pt x="998" y="1543"/>
                    <a:pt x="806" y="1406"/>
                    <a:pt x="723" y="1244"/>
                  </a:cubicBezTo>
                  <a:cubicBezTo>
                    <a:pt x="665" y="1130"/>
                    <a:pt x="663" y="1010"/>
                    <a:pt x="715" y="895"/>
                  </a:cubicBezTo>
                  <a:cubicBezTo>
                    <a:pt x="780" y="765"/>
                    <a:pt x="882" y="693"/>
                    <a:pt x="1017" y="681"/>
                  </a:cubicBezTo>
                  <a:cubicBezTo>
                    <a:pt x="1167" y="654"/>
                    <a:pt x="1202" y="814"/>
                    <a:pt x="1223" y="909"/>
                  </a:cubicBezTo>
                  <a:cubicBezTo>
                    <a:pt x="1223" y="943"/>
                    <a:pt x="1270" y="965"/>
                    <a:pt x="1314" y="965"/>
                  </a:cubicBezTo>
                  <a:cubicBezTo>
                    <a:pt x="1458" y="952"/>
                    <a:pt x="1533" y="826"/>
                    <a:pt x="1554" y="724"/>
                  </a:cubicBezTo>
                  <a:cubicBezTo>
                    <a:pt x="1601" y="436"/>
                    <a:pt x="1427" y="154"/>
                    <a:pt x="1139" y="54"/>
                  </a:cubicBezTo>
                  <a:cubicBezTo>
                    <a:pt x="912" y="-25"/>
                    <a:pt x="656" y="19"/>
                    <a:pt x="418" y="177"/>
                  </a:cubicBezTo>
                  <a:cubicBezTo>
                    <a:pt x="210" y="330"/>
                    <a:pt x="85" y="538"/>
                    <a:pt x="15" y="851"/>
                  </a:cubicBezTo>
                  <a:lnTo>
                    <a:pt x="0" y="847"/>
                  </a:lnTo>
                  <a:cubicBezTo>
                    <a:pt x="71" y="535"/>
                    <a:pt x="201" y="318"/>
                    <a:pt x="409" y="164"/>
                  </a:cubicBezTo>
                  <a:cubicBezTo>
                    <a:pt x="651" y="3"/>
                    <a:pt x="912" y="-41"/>
                    <a:pt x="1144" y="40"/>
                  </a:cubicBezTo>
                  <a:cubicBezTo>
                    <a:pt x="1439" y="143"/>
                    <a:pt x="1618" y="431"/>
                    <a:pt x="1568" y="727"/>
                  </a:cubicBezTo>
                  <a:cubicBezTo>
                    <a:pt x="1540" y="869"/>
                    <a:pt x="1441" y="969"/>
                    <a:pt x="1315" y="980"/>
                  </a:cubicBezTo>
                  <a:lnTo>
                    <a:pt x="1315" y="980"/>
                  </a:lnTo>
                  <a:cubicBezTo>
                    <a:pt x="1263" y="980"/>
                    <a:pt x="1208" y="953"/>
                    <a:pt x="1208" y="910"/>
                  </a:cubicBezTo>
                  <a:cubicBezTo>
                    <a:pt x="1181" y="790"/>
                    <a:pt x="1144" y="674"/>
                    <a:pt x="1020" y="696"/>
                  </a:cubicBezTo>
                  <a:cubicBezTo>
                    <a:pt x="889" y="708"/>
                    <a:pt x="791" y="777"/>
                    <a:pt x="729" y="902"/>
                  </a:cubicBezTo>
                  <a:cubicBezTo>
                    <a:pt x="678" y="1011"/>
                    <a:pt x="681" y="1128"/>
                    <a:pt x="737" y="1238"/>
                  </a:cubicBezTo>
                  <a:cubicBezTo>
                    <a:pt x="817" y="1396"/>
                    <a:pt x="1005" y="1529"/>
                    <a:pt x="1205" y="1569"/>
                  </a:cubicBezTo>
                  <a:cubicBezTo>
                    <a:pt x="1363" y="1593"/>
                    <a:pt x="1524" y="1580"/>
                    <a:pt x="1669" y="1532"/>
                  </a:cubicBezTo>
                  <a:cubicBezTo>
                    <a:pt x="1763" y="1501"/>
                    <a:pt x="1840" y="1442"/>
                    <a:pt x="1921" y="1380"/>
                  </a:cubicBezTo>
                  <a:cubicBezTo>
                    <a:pt x="1935" y="1369"/>
                    <a:pt x="1949" y="1359"/>
                    <a:pt x="1963" y="1348"/>
                  </a:cubicBezTo>
                  <a:cubicBezTo>
                    <a:pt x="2109" y="1236"/>
                    <a:pt x="2214" y="1062"/>
                    <a:pt x="2269" y="847"/>
                  </a:cubicBezTo>
                  <a:lnTo>
                    <a:pt x="2283" y="851"/>
                  </a:lnTo>
                  <a:cubicBezTo>
                    <a:pt x="2228" y="1070"/>
                    <a:pt x="2121" y="1246"/>
                    <a:pt x="1972" y="1360"/>
                  </a:cubicBezTo>
                  <a:cubicBezTo>
                    <a:pt x="1958" y="1371"/>
                    <a:pt x="1944" y="1381"/>
                    <a:pt x="1930" y="1392"/>
                  </a:cubicBezTo>
                  <a:cubicBezTo>
                    <a:pt x="1848" y="1455"/>
                    <a:pt x="1770" y="1515"/>
                    <a:pt x="1674" y="1547"/>
                  </a:cubicBezTo>
                  <a:cubicBezTo>
                    <a:pt x="1576" y="1579"/>
                    <a:pt x="1470" y="1596"/>
                    <a:pt x="1362" y="15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1" name="Google Shape;551;p43"/>
          <p:cNvSpPr/>
          <p:nvPr/>
        </p:nvSpPr>
        <p:spPr>
          <a:xfrm>
            <a:off x="7140473" y="654752"/>
            <a:ext cx="275593" cy="262034"/>
          </a:xfrm>
          <a:custGeom>
            <a:rect b="b" l="l" r="r" t="t"/>
            <a:pathLst>
              <a:path extrusionOk="0" h="2009" w="2113">
                <a:moveTo>
                  <a:pt x="1748" y="1410"/>
                </a:moveTo>
                <a:lnTo>
                  <a:pt x="1131" y="1177"/>
                </a:lnTo>
                <a:cubicBezTo>
                  <a:pt x="1129" y="1177"/>
                  <a:pt x="1127" y="1175"/>
                  <a:pt x="1126" y="1175"/>
                </a:cubicBezTo>
                <a:cubicBezTo>
                  <a:pt x="1131" y="1153"/>
                  <a:pt x="1146" y="1133"/>
                  <a:pt x="1169" y="1125"/>
                </a:cubicBezTo>
                <a:lnTo>
                  <a:pt x="2113" y="767"/>
                </a:lnTo>
                <a:lnTo>
                  <a:pt x="1164" y="1095"/>
                </a:lnTo>
                <a:cubicBezTo>
                  <a:pt x="1149" y="1100"/>
                  <a:pt x="1133" y="1100"/>
                  <a:pt x="1118" y="1094"/>
                </a:cubicBezTo>
                <a:lnTo>
                  <a:pt x="1484" y="598"/>
                </a:lnTo>
                <a:lnTo>
                  <a:pt x="1101" y="1086"/>
                </a:lnTo>
                <a:cubicBezTo>
                  <a:pt x="1084" y="1074"/>
                  <a:pt x="1072" y="1054"/>
                  <a:pt x="1072" y="1030"/>
                </a:cubicBezTo>
                <a:lnTo>
                  <a:pt x="1057" y="0"/>
                </a:lnTo>
                <a:lnTo>
                  <a:pt x="1041" y="1030"/>
                </a:lnTo>
                <a:cubicBezTo>
                  <a:pt x="1041" y="1054"/>
                  <a:pt x="1029" y="1074"/>
                  <a:pt x="1012" y="1086"/>
                </a:cubicBezTo>
                <a:lnTo>
                  <a:pt x="629" y="598"/>
                </a:lnTo>
                <a:lnTo>
                  <a:pt x="995" y="1094"/>
                </a:lnTo>
                <a:cubicBezTo>
                  <a:pt x="981" y="1100"/>
                  <a:pt x="965" y="1100"/>
                  <a:pt x="950" y="1095"/>
                </a:cubicBezTo>
                <a:lnTo>
                  <a:pt x="0" y="767"/>
                </a:lnTo>
                <a:lnTo>
                  <a:pt x="944" y="1125"/>
                </a:lnTo>
                <a:cubicBezTo>
                  <a:pt x="968" y="1133"/>
                  <a:pt x="983" y="1153"/>
                  <a:pt x="988" y="1175"/>
                </a:cubicBezTo>
                <a:cubicBezTo>
                  <a:pt x="986" y="1175"/>
                  <a:pt x="985" y="1177"/>
                  <a:pt x="983" y="1177"/>
                </a:cubicBezTo>
                <a:lnTo>
                  <a:pt x="365" y="1410"/>
                </a:lnTo>
                <a:lnTo>
                  <a:pt x="987" y="1197"/>
                </a:lnTo>
                <a:cubicBezTo>
                  <a:pt x="988" y="1196"/>
                  <a:pt x="988" y="1196"/>
                  <a:pt x="989" y="1196"/>
                </a:cubicBezTo>
                <a:cubicBezTo>
                  <a:pt x="988" y="1208"/>
                  <a:pt x="984" y="1220"/>
                  <a:pt x="976" y="1231"/>
                </a:cubicBezTo>
                <a:lnTo>
                  <a:pt x="403" y="2009"/>
                </a:lnTo>
                <a:lnTo>
                  <a:pt x="1002" y="1247"/>
                </a:lnTo>
                <a:cubicBezTo>
                  <a:pt x="1013" y="1233"/>
                  <a:pt x="1028" y="1224"/>
                  <a:pt x="1043" y="1222"/>
                </a:cubicBezTo>
                <a:cubicBezTo>
                  <a:pt x="1045" y="1227"/>
                  <a:pt x="1047" y="1232"/>
                  <a:pt x="1047" y="1239"/>
                </a:cubicBezTo>
                <a:lnTo>
                  <a:pt x="1057" y="1913"/>
                </a:lnTo>
                <a:lnTo>
                  <a:pt x="1067" y="1239"/>
                </a:lnTo>
                <a:cubicBezTo>
                  <a:pt x="1067" y="1232"/>
                  <a:pt x="1068" y="1227"/>
                  <a:pt x="1071" y="1222"/>
                </a:cubicBezTo>
                <a:cubicBezTo>
                  <a:pt x="1086" y="1224"/>
                  <a:pt x="1101" y="1233"/>
                  <a:pt x="1112" y="1247"/>
                </a:cubicBezTo>
                <a:lnTo>
                  <a:pt x="1710" y="2009"/>
                </a:lnTo>
                <a:lnTo>
                  <a:pt x="1138" y="1231"/>
                </a:lnTo>
                <a:cubicBezTo>
                  <a:pt x="1130" y="1220"/>
                  <a:pt x="1125" y="1208"/>
                  <a:pt x="1125" y="1196"/>
                </a:cubicBezTo>
                <a:cubicBezTo>
                  <a:pt x="1125" y="1196"/>
                  <a:pt x="1126" y="1196"/>
                  <a:pt x="1127" y="1197"/>
                </a:cubicBezTo>
                <a:lnTo>
                  <a:pt x="1748" y="141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43"/>
          <p:cNvSpPr/>
          <p:nvPr/>
        </p:nvSpPr>
        <p:spPr>
          <a:xfrm>
            <a:off x="7573754" y="659317"/>
            <a:ext cx="275593" cy="298685"/>
          </a:xfrm>
          <a:custGeom>
            <a:rect b="b" l="l" r="r" t="t"/>
            <a:pathLst>
              <a:path extrusionOk="0" h="2290" w="2113">
                <a:moveTo>
                  <a:pt x="1163" y="1194"/>
                </a:moveTo>
                <a:lnTo>
                  <a:pt x="2113" y="1522"/>
                </a:lnTo>
                <a:lnTo>
                  <a:pt x="1169" y="1164"/>
                </a:lnTo>
                <a:cubicBezTo>
                  <a:pt x="1157" y="1160"/>
                  <a:pt x="1148" y="1153"/>
                  <a:pt x="1140" y="1145"/>
                </a:cubicBezTo>
                <a:cubicBezTo>
                  <a:pt x="1148" y="1136"/>
                  <a:pt x="1157" y="1130"/>
                  <a:pt x="1169" y="1125"/>
                </a:cubicBezTo>
                <a:lnTo>
                  <a:pt x="2113" y="768"/>
                </a:lnTo>
                <a:lnTo>
                  <a:pt x="1163" y="1095"/>
                </a:lnTo>
                <a:cubicBezTo>
                  <a:pt x="1149" y="1099"/>
                  <a:pt x="1137" y="1099"/>
                  <a:pt x="1124" y="1096"/>
                </a:cubicBezTo>
                <a:cubicBezTo>
                  <a:pt x="1124" y="1083"/>
                  <a:pt x="1128" y="1070"/>
                  <a:pt x="1137" y="1059"/>
                </a:cubicBezTo>
                <a:lnTo>
                  <a:pt x="1709" y="279"/>
                </a:lnTo>
                <a:lnTo>
                  <a:pt x="1111" y="1043"/>
                </a:lnTo>
                <a:cubicBezTo>
                  <a:pt x="1103" y="1053"/>
                  <a:pt x="1092" y="1060"/>
                  <a:pt x="1081" y="1065"/>
                </a:cubicBezTo>
                <a:cubicBezTo>
                  <a:pt x="1075" y="1054"/>
                  <a:pt x="1072" y="1043"/>
                  <a:pt x="1071" y="1030"/>
                </a:cubicBezTo>
                <a:lnTo>
                  <a:pt x="1056" y="0"/>
                </a:lnTo>
                <a:lnTo>
                  <a:pt x="1041" y="1030"/>
                </a:lnTo>
                <a:cubicBezTo>
                  <a:pt x="1041" y="1043"/>
                  <a:pt x="1037" y="1054"/>
                  <a:pt x="1031" y="1065"/>
                </a:cubicBezTo>
                <a:cubicBezTo>
                  <a:pt x="1020" y="1060"/>
                  <a:pt x="1009" y="1053"/>
                  <a:pt x="1001" y="1043"/>
                </a:cubicBezTo>
                <a:lnTo>
                  <a:pt x="403" y="279"/>
                </a:lnTo>
                <a:lnTo>
                  <a:pt x="975" y="1059"/>
                </a:lnTo>
                <a:cubicBezTo>
                  <a:pt x="984" y="1070"/>
                  <a:pt x="988" y="1083"/>
                  <a:pt x="988" y="1096"/>
                </a:cubicBezTo>
                <a:cubicBezTo>
                  <a:pt x="975" y="1099"/>
                  <a:pt x="962" y="1099"/>
                  <a:pt x="949" y="1095"/>
                </a:cubicBezTo>
                <a:lnTo>
                  <a:pt x="0" y="768"/>
                </a:lnTo>
                <a:lnTo>
                  <a:pt x="943" y="1125"/>
                </a:lnTo>
                <a:cubicBezTo>
                  <a:pt x="956" y="1130"/>
                  <a:pt x="964" y="1136"/>
                  <a:pt x="972" y="1145"/>
                </a:cubicBezTo>
                <a:cubicBezTo>
                  <a:pt x="964" y="1153"/>
                  <a:pt x="956" y="1160"/>
                  <a:pt x="943" y="1164"/>
                </a:cubicBezTo>
                <a:lnTo>
                  <a:pt x="0" y="1522"/>
                </a:lnTo>
                <a:lnTo>
                  <a:pt x="949" y="1194"/>
                </a:lnTo>
                <a:cubicBezTo>
                  <a:pt x="962" y="1190"/>
                  <a:pt x="975" y="1190"/>
                  <a:pt x="988" y="1194"/>
                </a:cubicBezTo>
                <a:cubicBezTo>
                  <a:pt x="988" y="1207"/>
                  <a:pt x="984" y="1220"/>
                  <a:pt x="975" y="1231"/>
                </a:cubicBezTo>
                <a:lnTo>
                  <a:pt x="403" y="2010"/>
                </a:lnTo>
                <a:lnTo>
                  <a:pt x="1001" y="1246"/>
                </a:lnTo>
                <a:cubicBezTo>
                  <a:pt x="1009" y="1236"/>
                  <a:pt x="1020" y="1229"/>
                  <a:pt x="1031" y="1225"/>
                </a:cubicBezTo>
                <a:cubicBezTo>
                  <a:pt x="1037" y="1235"/>
                  <a:pt x="1041" y="1246"/>
                  <a:pt x="1041" y="1259"/>
                </a:cubicBezTo>
                <a:lnTo>
                  <a:pt x="1056" y="2290"/>
                </a:lnTo>
                <a:lnTo>
                  <a:pt x="1071" y="1259"/>
                </a:lnTo>
                <a:cubicBezTo>
                  <a:pt x="1072" y="1246"/>
                  <a:pt x="1075" y="1235"/>
                  <a:pt x="1081" y="1225"/>
                </a:cubicBezTo>
                <a:cubicBezTo>
                  <a:pt x="1092" y="1229"/>
                  <a:pt x="1103" y="1236"/>
                  <a:pt x="1111" y="1246"/>
                </a:cubicBezTo>
                <a:lnTo>
                  <a:pt x="1709" y="2010"/>
                </a:lnTo>
                <a:lnTo>
                  <a:pt x="1137" y="1231"/>
                </a:lnTo>
                <a:cubicBezTo>
                  <a:pt x="1128" y="1220"/>
                  <a:pt x="1124" y="1207"/>
                  <a:pt x="1124" y="1194"/>
                </a:cubicBezTo>
                <a:cubicBezTo>
                  <a:pt x="1137" y="1190"/>
                  <a:pt x="1149" y="1190"/>
                  <a:pt x="1163" y="1194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43"/>
          <p:cNvSpPr/>
          <p:nvPr/>
        </p:nvSpPr>
        <p:spPr>
          <a:xfrm>
            <a:off x="8006905" y="658664"/>
            <a:ext cx="275593" cy="293728"/>
          </a:xfrm>
          <a:custGeom>
            <a:rect b="b" l="l" r="r" t="t"/>
            <a:pathLst>
              <a:path extrusionOk="0" h="2252" w="2113">
                <a:moveTo>
                  <a:pt x="1056" y="1657"/>
                </a:moveTo>
                <a:cubicBezTo>
                  <a:pt x="1053" y="1657"/>
                  <a:pt x="1051" y="1657"/>
                  <a:pt x="1047" y="1657"/>
                </a:cubicBezTo>
                <a:lnTo>
                  <a:pt x="1056" y="2252"/>
                </a:lnTo>
                <a:lnTo>
                  <a:pt x="1065" y="1657"/>
                </a:lnTo>
                <a:cubicBezTo>
                  <a:pt x="1062" y="1657"/>
                  <a:pt x="1059" y="1657"/>
                  <a:pt x="1056" y="1657"/>
                </a:cubicBezTo>
                <a:moveTo>
                  <a:pt x="575" y="1315"/>
                </a:moveTo>
                <a:lnTo>
                  <a:pt x="44" y="1516"/>
                </a:lnTo>
                <a:lnTo>
                  <a:pt x="580" y="1331"/>
                </a:lnTo>
                <a:cubicBezTo>
                  <a:pt x="578" y="1326"/>
                  <a:pt x="576" y="1321"/>
                  <a:pt x="575" y="1315"/>
                </a:cubicBezTo>
                <a:moveTo>
                  <a:pt x="751" y="735"/>
                </a:moveTo>
                <a:lnTo>
                  <a:pt x="431" y="326"/>
                </a:lnTo>
                <a:lnTo>
                  <a:pt x="739" y="745"/>
                </a:lnTo>
                <a:cubicBezTo>
                  <a:pt x="743" y="741"/>
                  <a:pt x="747" y="739"/>
                  <a:pt x="751" y="735"/>
                </a:cubicBezTo>
                <a:moveTo>
                  <a:pt x="1538" y="1315"/>
                </a:moveTo>
                <a:cubicBezTo>
                  <a:pt x="1536" y="1321"/>
                  <a:pt x="1535" y="1326"/>
                  <a:pt x="1532" y="1331"/>
                </a:cubicBezTo>
                <a:lnTo>
                  <a:pt x="2069" y="1516"/>
                </a:lnTo>
                <a:lnTo>
                  <a:pt x="1538" y="1315"/>
                </a:lnTo>
                <a:moveTo>
                  <a:pt x="1374" y="745"/>
                </a:moveTo>
                <a:lnTo>
                  <a:pt x="1682" y="326"/>
                </a:lnTo>
                <a:lnTo>
                  <a:pt x="1361" y="735"/>
                </a:lnTo>
                <a:cubicBezTo>
                  <a:pt x="1365" y="739"/>
                  <a:pt x="1369" y="741"/>
                  <a:pt x="1374" y="745"/>
                </a:cubicBezTo>
                <a:moveTo>
                  <a:pt x="1056" y="0"/>
                </a:moveTo>
                <a:lnTo>
                  <a:pt x="1072" y="1031"/>
                </a:lnTo>
                <a:cubicBezTo>
                  <a:pt x="1072" y="1077"/>
                  <a:pt x="1119" y="1110"/>
                  <a:pt x="1163" y="1096"/>
                </a:cubicBezTo>
                <a:lnTo>
                  <a:pt x="2113" y="767"/>
                </a:lnTo>
                <a:lnTo>
                  <a:pt x="1169" y="1125"/>
                </a:lnTo>
                <a:cubicBezTo>
                  <a:pt x="1125" y="1141"/>
                  <a:pt x="1110" y="1194"/>
                  <a:pt x="1137" y="1231"/>
                </a:cubicBezTo>
                <a:lnTo>
                  <a:pt x="1710" y="2010"/>
                </a:lnTo>
                <a:lnTo>
                  <a:pt x="1111" y="1247"/>
                </a:lnTo>
                <a:cubicBezTo>
                  <a:pt x="1084" y="1211"/>
                  <a:pt x="1029" y="1211"/>
                  <a:pt x="1001" y="1247"/>
                </a:cubicBezTo>
                <a:lnTo>
                  <a:pt x="403" y="2010"/>
                </a:lnTo>
                <a:lnTo>
                  <a:pt x="975" y="1231"/>
                </a:lnTo>
                <a:cubicBezTo>
                  <a:pt x="1003" y="1194"/>
                  <a:pt x="988" y="1141"/>
                  <a:pt x="944" y="1125"/>
                </a:cubicBezTo>
                <a:lnTo>
                  <a:pt x="0" y="767"/>
                </a:lnTo>
                <a:lnTo>
                  <a:pt x="949" y="1096"/>
                </a:lnTo>
                <a:cubicBezTo>
                  <a:pt x="994" y="1110"/>
                  <a:pt x="1040" y="1077"/>
                  <a:pt x="1041" y="1031"/>
                </a:cubicBezTo>
                <a:lnTo>
                  <a:pt x="1056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4"/>
          <p:cNvSpPr txBox="1"/>
          <p:nvPr>
            <p:ph idx="1" type="subTitle"/>
          </p:nvPr>
        </p:nvSpPr>
        <p:spPr>
          <a:xfrm>
            <a:off x="672377" y="1638450"/>
            <a:ext cx="2418000" cy="7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Complexidade em aplicações grandes</a:t>
            </a:r>
            <a:endParaRPr/>
          </a:p>
        </p:txBody>
      </p:sp>
      <p:sp>
        <p:nvSpPr>
          <p:cNvPr id="559" name="Google Shape;559;p44"/>
          <p:cNvSpPr txBox="1"/>
          <p:nvPr>
            <p:ph idx="5" type="subTitle"/>
          </p:nvPr>
        </p:nvSpPr>
        <p:spPr>
          <a:xfrm>
            <a:off x="3363001" y="1638450"/>
            <a:ext cx="2418000" cy="7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Tendência à duplicação de código</a:t>
            </a:r>
            <a:endParaRPr/>
          </a:p>
        </p:txBody>
      </p:sp>
      <p:sp>
        <p:nvSpPr>
          <p:cNvPr id="560" name="Google Shape;560;p44"/>
          <p:cNvSpPr txBox="1"/>
          <p:nvPr>
            <p:ph idx="6" type="subTitle"/>
          </p:nvPr>
        </p:nvSpPr>
        <p:spPr>
          <a:xfrm>
            <a:off x="6053624" y="1638450"/>
            <a:ext cx="2418000" cy="7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Sincronização entre camadas</a:t>
            </a:r>
            <a:endParaRPr/>
          </a:p>
        </p:txBody>
      </p:sp>
      <p:sp>
        <p:nvSpPr>
          <p:cNvPr id="561" name="Google Shape;561;p44"/>
          <p:cNvSpPr txBox="1"/>
          <p:nvPr>
            <p:ph type="title"/>
          </p:nvPr>
        </p:nvSpPr>
        <p:spPr>
          <a:xfrm>
            <a:off x="839400" y="4809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 existentes</a:t>
            </a:r>
            <a:endParaRPr/>
          </a:p>
        </p:txBody>
      </p:sp>
      <p:sp>
        <p:nvSpPr>
          <p:cNvPr id="562" name="Google Shape;562;p44"/>
          <p:cNvSpPr txBox="1"/>
          <p:nvPr>
            <p:ph idx="2" type="subTitle"/>
          </p:nvPr>
        </p:nvSpPr>
        <p:spPr>
          <a:xfrm>
            <a:off x="672375" y="2440101"/>
            <a:ext cx="2418000" cy="15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m aplicações de grande escala, a separação estrita entre Modelo, Visão e Controlador pode resultar em complexidade adicional devido à necessidade de coordenar a interação entre essas camadas.</a:t>
            </a:r>
            <a:endParaRPr/>
          </a:p>
        </p:txBody>
      </p:sp>
      <p:sp>
        <p:nvSpPr>
          <p:cNvPr id="563" name="Google Shape;563;p44"/>
          <p:cNvSpPr txBox="1"/>
          <p:nvPr>
            <p:ph idx="3" type="subTitle"/>
          </p:nvPr>
        </p:nvSpPr>
        <p:spPr>
          <a:xfrm>
            <a:off x="3363000" y="2440088"/>
            <a:ext cx="2418000" cy="15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m algumas implementações, pode haver uma tendência à duplicação de código, especialmente na camada de Controlador, se não houver uma gestão cuidadosa das responsabilidades.</a:t>
            </a:r>
            <a:endParaRPr/>
          </a:p>
        </p:txBody>
      </p:sp>
      <p:sp>
        <p:nvSpPr>
          <p:cNvPr id="564" name="Google Shape;564;p44"/>
          <p:cNvSpPr txBox="1"/>
          <p:nvPr>
            <p:ph idx="4" type="subTitle"/>
          </p:nvPr>
        </p:nvSpPr>
        <p:spPr>
          <a:xfrm>
            <a:off x="6053625" y="2440101"/>
            <a:ext cx="2418000" cy="17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m cenários onde há uma grande interdependência entre o Modelo, a Visão e o Controlador, garantir uma sincronização adequada pode ser desafiador e levar a problemas de consistência.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5"/>
          <p:cNvSpPr txBox="1"/>
          <p:nvPr>
            <p:ph type="title"/>
          </p:nvPr>
        </p:nvSpPr>
        <p:spPr>
          <a:xfrm>
            <a:off x="745400" y="2535775"/>
            <a:ext cx="5597100" cy="18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Funcionamento da Arquitetura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5"/>
          <p:cNvSpPr txBox="1"/>
          <p:nvPr>
            <p:ph idx="2" type="title"/>
          </p:nvPr>
        </p:nvSpPr>
        <p:spPr>
          <a:xfrm>
            <a:off x="1061025" y="728725"/>
            <a:ext cx="1299600" cy="10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cxnSp>
        <p:nvCxnSpPr>
          <p:cNvPr id="571" name="Google Shape;571;p45"/>
          <p:cNvCxnSpPr/>
          <p:nvPr/>
        </p:nvCxnSpPr>
        <p:spPr>
          <a:xfrm rot="10800000">
            <a:off x="745400" y="2083850"/>
            <a:ext cx="767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45"/>
          <p:cNvCxnSpPr/>
          <p:nvPr/>
        </p:nvCxnSpPr>
        <p:spPr>
          <a:xfrm>
            <a:off x="2534250" y="537400"/>
            <a:ext cx="0" cy="155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3" name="Google Shape;573;p45"/>
          <p:cNvSpPr/>
          <p:nvPr/>
        </p:nvSpPr>
        <p:spPr>
          <a:xfrm>
            <a:off x="8176574" y="4185387"/>
            <a:ext cx="6069" cy="6069"/>
          </a:xfrm>
          <a:custGeom>
            <a:rect b="b" l="l" r="r" t="t"/>
            <a:pathLst>
              <a:path extrusionOk="0" h="11" w="11">
                <a:moveTo>
                  <a:pt x="6" y="0"/>
                </a:moveTo>
                <a:cubicBezTo>
                  <a:pt x="-3" y="0"/>
                  <a:pt x="-3" y="11"/>
                  <a:pt x="6" y="11"/>
                </a:cubicBezTo>
                <a:cubicBezTo>
                  <a:pt x="13" y="11"/>
                  <a:pt x="1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45"/>
          <p:cNvSpPr/>
          <p:nvPr/>
        </p:nvSpPr>
        <p:spPr>
          <a:xfrm>
            <a:off x="8139059" y="3308194"/>
            <a:ext cx="1103" cy="1103"/>
          </a:xfrm>
          <a:custGeom>
            <a:rect b="b" l="l" r="r" t="t"/>
            <a:pathLst>
              <a:path extrusionOk="0" h="2" w="2">
                <a:moveTo>
                  <a:pt x="2" y="0"/>
                </a:moveTo>
                <a:cubicBezTo>
                  <a:pt x="0" y="0"/>
                  <a:pt x="0" y="2"/>
                  <a:pt x="2" y="2"/>
                </a:cubicBez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5" name="Google Shape;575;p45"/>
          <p:cNvGrpSpPr/>
          <p:nvPr/>
        </p:nvGrpSpPr>
        <p:grpSpPr>
          <a:xfrm>
            <a:off x="6342493" y="2523473"/>
            <a:ext cx="2068733" cy="1899302"/>
            <a:chOff x="7022997" y="3254128"/>
            <a:chExt cx="1259503" cy="1156348"/>
          </a:xfrm>
        </p:grpSpPr>
        <p:sp>
          <p:nvSpPr>
            <p:cNvPr id="576" name="Google Shape;576;p45"/>
            <p:cNvSpPr/>
            <p:nvPr/>
          </p:nvSpPr>
          <p:spPr>
            <a:xfrm>
              <a:off x="7022997" y="3254128"/>
              <a:ext cx="1259503" cy="882156"/>
            </a:xfrm>
            <a:custGeom>
              <a:rect b="b" l="l" r="r" t="t"/>
              <a:pathLst>
                <a:path extrusionOk="0" h="1599" w="2283">
                  <a:moveTo>
                    <a:pt x="1381" y="1599"/>
                  </a:moveTo>
                  <a:cubicBezTo>
                    <a:pt x="1286" y="1599"/>
                    <a:pt x="1188" y="1584"/>
                    <a:pt x="1090" y="1553"/>
                  </a:cubicBezTo>
                  <a:cubicBezTo>
                    <a:pt x="929" y="1500"/>
                    <a:pt x="783" y="1368"/>
                    <a:pt x="718" y="1220"/>
                  </a:cubicBezTo>
                  <a:cubicBezTo>
                    <a:pt x="669" y="1107"/>
                    <a:pt x="668" y="993"/>
                    <a:pt x="715" y="889"/>
                  </a:cubicBezTo>
                  <a:cubicBezTo>
                    <a:pt x="765" y="792"/>
                    <a:pt x="855" y="713"/>
                    <a:pt x="948" y="690"/>
                  </a:cubicBezTo>
                  <a:cubicBezTo>
                    <a:pt x="1017" y="672"/>
                    <a:pt x="1086" y="684"/>
                    <a:pt x="1146" y="726"/>
                  </a:cubicBezTo>
                  <a:cubicBezTo>
                    <a:pt x="1187" y="746"/>
                    <a:pt x="1196" y="808"/>
                    <a:pt x="1204" y="861"/>
                  </a:cubicBezTo>
                  <a:cubicBezTo>
                    <a:pt x="1206" y="876"/>
                    <a:pt x="1208" y="890"/>
                    <a:pt x="1210" y="903"/>
                  </a:cubicBezTo>
                  <a:cubicBezTo>
                    <a:pt x="1218" y="927"/>
                    <a:pt x="1231" y="944"/>
                    <a:pt x="1252" y="955"/>
                  </a:cubicBezTo>
                  <a:cubicBezTo>
                    <a:pt x="1299" y="978"/>
                    <a:pt x="1366" y="955"/>
                    <a:pt x="1386" y="947"/>
                  </a:cubicBezTo>
                  <a:cubicBezTo>
                    <a:pt x="1470" y="915"/>
                    <a:pt x="1525" y="844"/>
                    <a:pt x="1554" y="730"/>
                  </a:cubicBezTo>
                  <a:cubicBezTo>
                    <a:pt x="1601" y="435"/>
                    <a:pt x="1426" y="149"/>
                    <a:pt x="1139" y="49"/>
                  </a:cubicBezTo>
                  <a:cubicBezTo>
                    <a:pt x="896" y="-24"/>
                    <a:pt x="640" y="23"/>
                    <a:pt x="419" y="183"/>
                  </a:cubicBezTo>
                  <a:cubicBezTo>
                    <a:pt x="200" y="345"/>
                    <a:pt x="67" y="565"/>
                    <a:pt x="15" y="857"/>
                  </a:cubicBezTo>
                  <a:lnTo>
                    <a:pt x="0" y="854"/>
                  </a:lnTo>
                  <a:cubicBezTo>
                    <a:pt x="54" y="558"/>
                    <a:pt x="188" y="334"/>
                    <a:pt x="410" y="171"/>
                  </a:cubicBezTo>
                  <a:cubicBezTo>
                    <a:pt x="635" y="8"/>
                    <a:pt x="895" y="-40"/>
                    <a:pt x="1143" y="35"/>
                  </a:cubicBezTo>
                  <a:cubicBezTo>
                    <a:pt x="1438" y="137"/>
                    <a:pt x="1617" y="431"/>
                    <a:pt x="1568" y="734"/>
                  </a:cubicBezTo>
                  <a:cubicBezTo>
                    <a:pt x="1538" y="853"/>
                    <a:pt x="1480" y="928"/>
                    <a:pt x="1391" y="961"/>
                  </a:cubicBezTo>
                  <a:cubicBezTo>
                    <a:pt x="1370" y="969"/>
                    <a:pt x="1298" y="994"/>
                    <a:pt x="1245" y="969"/>
                  </a:cubicBezTo>
                  <a:cubicBezTo>
                    <a:pt x="1221" y="956"/>
                    <a:pt x="1204" y="935"/>
                    <a:pt x="1196" y="907"/>
                  </a:cubicBezTo>
                  <a:cubicBezTo>
                    <a:pt x="1193" y="893"/>
                    <a:pt x="1191" y="878"/>
                    <a:pt x="1189" y="864"/>
                  </a:cubicBezTo>
                  <a:cubicBezTo>
                    <a:pt x="1181" y="811"/>
                    <a:pt x="1173" y="757"/>
                    <a:pt x="1139" y="739"/>
                  </a:cubicBezTo>
                  <a:cubicBezTo>
                    <a:pt x="1081" y="700"/>
                    <a:pt x="1017" y="688"/>
                    <a:pt x="951" y="704"/>
                  </a:cubicBezTo>
                  <a:cubicBezTo>
                    <a:pt x="863" y="727"/>
                    <a:pt x="776" y="802"/>
                    <a:pt x="729" y="896"/>
                  </a:cubicBezTo>
                  <a:cubicBezTo>
                    <a:pt x="684" y="995"/>
                    <a:pt x="685" y="1105"/>
                    <a:pt x="732" y="1213"/>
                  </a:cubicBezTo>
                  <a:cubicBezTo>
                    <a:pt x="796" y="1359"/>
                    <a:pt x="938" y="1486"/>
                    <a:pt x="1095" y="1539"/>
                  </a:cubicBezTo>
                  <a:cubicBezTo>
                    <a:pt x="1340" y="1616"/>
                    <a:pt x="1580" y="1595"/>
                    <a:pt x="1791" y="1478"/>
                  </a:cubicBezTo>
                  <a:cubicBezTo>
                    <a:pt x="2028" y="1347"/>
                    <a:pt x="2193" y="1132"/>
                    <a:pt x="2269" y="854"/>
                  </a:cubicBezTo>
                  <a:lnTo>
                    <a:pt x="2283" y="858"/>
                  </a:lnTo>
                  <a:cubicBezTo>
                    <a:pt x="2206" y="1140"/>
                    <a:pt x="2038" y="1359"/>
                    <a:pt x="1798" y="1491"/>
                  </a:cubicBezTo>
                  <a:cubicBezTo>
                    <a:pt x="1668" y="1563"/>
                    <a:pt x="1527" y="1599"/>
                    <a:pt x="1381" y="15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45"/>
            <p:cNvSpPr/>
            <p:nvPr/>
          </p:nvSpPr>
          <p:spPr>
            <a:xfrm>
              <a:off x="7022997" y="3325296"/>
              <a:ext cx="1259503" cy="878294"/>
            </a:xfrm>
            <a:custGeom>
              <a:rect b="b" l="l" r="r" t="t"/>
              <a:pathLst>
                <a:path extrusionOk="0" h="1592" w="2283">
                  <a:moveTo>
                    <a:pt x="1357" y="1592"/>
                  </a:moveTo>
                  <a:cubicBezTo>
                    <a:pt x="1266" y="1592"/>
                    <a:pt x="1176" y="1577"/>
                    <a:pt x="1090" y="1547"/>
                  </a:cubicBezTo>
                  <a:cubicBezTo>
                    <a:pt x="929" y="1494"/>
                    <a:pt x="783" y="1363"/>
                    <a:pt x="718" y="1214"/>
                  </a:cubicBezTo>
                  <a:cubicBezTo>
                    <a:pt x="669" y="1101"/>
                    <a:pt x="668" y="987"/>
                    <a:pt x="715" y="884"/>
                  </a:cubicBezTo>
                  <a:cubicBezTo>
                    <a:pt x="761" y="791"/>
                    <a:pt x="847" y="718"/>
                    <a:pt x="938" y="692"/>
                  </a:cubicBezTo>
                  <a:cubicBezTo>
                    <a:pt x="1010" y="672"/>
                    <a:pt x="1082" y="681"/>
                    <a:pt x="1146" y="720"/>
                  </a:cubicBezTo>
                  <a:cubicBezTo>
                    <a:pt x="1187" y="741"/>
                    <a:pt x="1196" y="802"/>
                    <a:pt x="1204" y="856"/>
                  </a:cubicBezTo>
                  <a:cubicBezTo>
                    <a:pt x="1206" y="870"/>
                    <a:pt x="1208" y="885"/>
                    <a:pt x="1210" y="898"/>
                  </a:cubicBezTo>
                  <a:cubicBezTo>
                    <a:pt x="1218" y="921"/>
                    <a:pt x="1231" y="939"/>
                    <a:pt x="1252" y="949"/>
                  </a:cubicBezTo>
                  <a:cubicBezTo>
                    <a:pt x="1299" y="972"/>
                    <a:pt x="1366" y="949"/>
                    <a:pt x="1386" y="941"/>
                  </a:cubicBezTo>
                  <a:cubicBezTo>
                    <a:pt x="1470" y="910"/>
                    <a:pt x="1525" y="839"/>
                    <a:pt x="1554" y="725"/>
                  </a:cubicBezTo>
                  <a:cubicBezTo>
                    <a:pt x="1601" y="425"/>
                    <a:pt x="1427" y="143"/>
                    <a:pt x="1139" y="55"/>
                  </a:cubicBezTo>
                  <a:cubicBezTo>
                    <a:pt x="853" y="-40"/>
                    <a:pt x="546" y="37"/>
                    <a:pt x="321" y="264"/>
                  </a:cubicBezTo>
                  <a:cubicBezTo>
                    <a:pt x="153" y="432"/>
                    <a:pt x="50" y="630"/>
                    <a:pt x="15" y="851"/>
                  </a:cubicBezTo>
                  <a:lnTo>
                    <a:pt x="0" y="848"/>
                  </a:lnTo>
                  <a:cubicBezTo>
                    <a:pt x="35" y="624"/>
                    <a:pt x="139" y="423"/>
                    <a:pt x="310" y="252"/>
                  </a:cubicBezTo>
                  <a:cubicBezTo>
                    <a:pt x="540" y="23"/>
                    <a:pt x="852" y="-56"/>
                    <a:pt x="1144" y="41"/>
                  </a:cubicBezTo>
                  <a:cubicBezTo>
                    <a:pt x="1439" y="131"/>
                    <a:pt x="1618" y="420"/>
                    <a:pt x="1568" y="728"/>
                  </a:cubicBezTo>
                  <a:cubicBezTo>
                    <a:pt x="1538" y="848"/>
                    <a:pt x="1480" y="922"/>
                    <a:pt x="1391" y="956"/>
                  </a:cubicBezTo>
                  <a:cubicBezTo>
                    <a:pt x="1370" y="964"/>
                    <a:pt x="1298" y="989"/>
                    <a:pt x="1245" y="962"/>
                  </a:cubicBezTo>
                  <a:cubicBezTo>
                    <a:pt x="1221" y="951"/>
                    <a:pt x="1204" y="930"/>
                    <a:pt x="1196" y="901"/>
                  </a:cubicBezTo>
                  <a:cubicBezTo>
                    <a:pt x="1193" y="887"/>
                    <a:pt x="1191" y="873"/>
                    <a:pt x="1189" y="858"/>
                  </a:cubicBezTo>
                  <a:cubicBezTo>
                    <a:pt x="1181" y="806"/>
                    <a:pt x="1173" y="751"/>
                    <a:pt x="1139" y="734"/>
                  </a:cubicBezTo>
                  <a:cubicBezTo>
                    <a:pt x="1078" y="697"/>
                    <a:pt x="1010" y="687"/>
                    <a:pt x="942" y="706"/>
                  </a:cubicBezTo>
                  <a:cubicBezTo>
                    <a:pt x="855" y="731"/>
                    <a:pt x="773" y="802"/>
                    <a:pt x="729" y="890"/>
                  </a:cubicBezTo>
                  <a:cubicBezTo>
                    <a:pt x="684" y="990"/>
                    <a:pt x="685" y="1100"/>
                    <a:pt x="732" y="1208"/>
                  </a:cubicBezTo>
                  <a:cubicBezTo>
                    <a:pt x="796" y="1353"/>
                    <a:pt x="938" y="1481"/>
                    <a:pt x="1095" y="1533"/>
                  </a:cubicBezTo>
                  <a:cubicBezTo>
                    <a:pt x="1322" y="1611"/>
                    <a:pt x="1580" y="1583"/>
                    <a:pt x="1806" y="1456"/>
                  </a:cubicBezTo>
                  <a:cubicBezTo>
                    <a:pt x="2041" y="1323"/>
                    <a:pt x="2214" y="1096"/>
                    <a:pt x="2269" y="848"/>
                  </a:cubicBezTo>
                  <a:lnTo>
                    <a:pt x="2283" y="852"/>
                  </a:lnTo>
                  <a:cubicBezTo>
                    <a:pt x="2227" y="1108"/>
                    <a:pt x="2056" y="1332"/>
                    <a:pt x="1813" y="1470"/>
                  </a:cubicBezTo>
                  <a:cubicBezTo>
                    <a:pt x="1669" y="1550"/>
                    <a:pt x="1513" y="1592"/>
                    <a:pt x="1357" y="15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45"/>
            <p:cNvSpPr/>
            <p:nvPr/>
          </p:nvSpPr>
          <p:spPr>
            <a:xfrm>
              <a:off x="7022997" y="3392051"/>
              <a:ext cx="1259503" cy="878846"/>
            </a:xfrm>
            <a:custGeom>
              <a:rect b="b" l="l" r="r" t="t"/>
              <a:pathLst>
                <a:path extrusionOk="0" h="1593" w="2283">
                  <a:moveTo>
                    <a:pt x="1357" y="1593"/>
                  </a:moveTo>
                  <a:cubicBezTo>
                    <a:pt x="1266" y="1593"/>
                    <a:pt x="1176" y="1580"/>
                    <a:pt x="1090" y="1550"/>
                  </a:cubicBezTo>
                  <a:cubicBezTo>
                    <a:pt x="859" y="1468"/>
                    <a:pt x="702" y="1286"/>
                    <a:pt x="678" y="1075"/>
                  </a:cubicBezTo>
                  <a:cubicBezTo>
                    <a:pt x="666" y="949"/>
                    <a:pt x="725" y="835"/>
                    <a:pt x="853" y="736"/>
                  </a:cubicBezTo>
                  <a:cubicBezTo>
                    <a:pt x="973" y="667"/>
                    <a:pt x="1074" y="659"/>
                    <a:pt x="1146" y="711"/>
                  </a:cubicBezTo>
                  <a:cubicBezTo>
                    <a:pt x="1188" y="752"/>
                    <a:pt x="1196" y="807"/>
                    <a:pt x="1204" y="860"/>
                  </a:cubicBezTo>
                  <a:cubicBezTo>
                    <a:pt x="1206" y="874"/>
                    <a:pt x="1208" y="887"/>
                    <a:pt x="1210" y="900"/>
                  </a:cubicBezTo>
                  <a:cubicBezTo>
                    <a:pt x="1223" y="946"/>
                    <a:pt x="1271" y="968"/>
                    <a:pt x="1314" y="968"/>
                  </a:cubicBezTo>
                  <a:cubicBezTo>
                    <a:pt x="1458" y="954"/>
                    <a:pt x="1533" y="830"/>
                    <a:pt x="1553" y="727"/>
                  </a:cubicBezTo>
                  <a:cubicBezTo>
                    <a:pt x="1588" y="467"/>
                    <a:pt x="1452" y="208"/>
                    <a:pt x="1212" y="82"/>
                  </a:cubicBezTo>
                  <a:cubicBezTo>
                    <a:pt x="1019" y="-15"/>
                    <a:pt x="780" y="-6"/>
                    <a:pt x="541" y="107"/>
                  </a:cubicBezTo>
                  <a:cubicBezTo>
                    <a:pt x="271" y="248"/>
                    <a:pt x="79" y="520"/>
                    <a:pt x="15" y="853"/>
                  </a:cubicBezTo>
                  <a:lnTo>
                    <a:pt x="0" y="851"/>
                  </a:lnTo>
                  <a:cubicBezTo>
                    <a:pt x="65" y="513"/>
                    <a:pt x="260" y="236"/>
                    <a:pt x="533" y="93"/>
                  </a:cubicBezTo>
                  <a:cubicBezTo>
                    <a:pt x="778" y="-21"/>
                    <a:pt x="1021" y="-30"/>
                    <a:pt x="1219" y="68"/>
                  </a:cubicBezTo>
                  <a:cubicBezTo>
                    <a:pt x="1464" y="198"/>
                    <a:pt x="1605" y="463"/>
                    <a:pt x="1568" y="730"/>
                  </a:cubicBezTo>
                  <a:cubicBezTo>
                    <a:pt x="1540" y="872"/>
                    <a:pt x="1441" y="971"/>
                    <a:pt x="1315" y="983"/>
                  </a:cubicBezTo>
                  <a:lnTo>
                    <a:pt x="1315" y="983"/>
                  </a:lnTo>
                  <a:cubicBezTo>
                    <a:pt x="1265" y="983"/>
                    <a:pt x="1210" y="959"/>
                    <a:pt x="1196" y="904"/>
                  </a:cubicBezTo>
                  <a:cubicBezTo>
                    <a:pt x="1193" y="890"/>
                    <a:pt x="1191" y="876"/>
                    <a:pt x="1189" y="862"/>
                  </a:cubicBezTo>
                  <a:cubicBezTo>
                    <a:pt x="1181" y="811"/>
                    <a:pt x="1173" y="759"/>
                    <a:pt x="1136" y="722"/>
                  </a:cubicBezTo>
                  <a:cubicBezTo>
                    <a:pt x="1052" y="662"/>
                    <a:pt x="941" y="703"/>
                    <a:pt x="861" y="748"/>
                  </a:cubicBezTo>
                  <a:cubicBezTo>
                    <a:pt x="739" y="843"/>
                    <a:pt x="682" y="953"/>
                    <a:pt x="693" y="1073"/>
                  </a:cubicBezTo>
                  <a:cubicBezTo>
                    <a:pt x="716" y="1279"/>
                    <a:pt x="870" y="1456"/>
                    <a:pt x="1095" y="1535"/>
                  </a:cubicBezTo>
                  <a:cubicBezTo>
                    <a:pt x="1322" y="1613"/>
                    <a:pt x="1581" y="1585"/>
                    <a:pt x="1806" y="1459"/>
                  </a:cubicBezTo>
                  <a:cubicBezTo>
                    <a:pt x="2041" y="1326"/>
                    <a:pt x="2214" y="1098"/>
                    <a:pt x="2269" y="850"/>
                  </a:cubicBezTo>
                  <a:lnTo>
                    <a:pt x="2283" y="853"/>
                  </a:lnTo>
                  <a:cubicBezTo>
                    <a:pt x="2227" y="1110"/>
                    <a:pt x="2056" y="1335"/>
                    <a:pt x="1813" y="1471"/>
                  </a:cubicBezTo>
                  <a:cubicBezTo>
                    <a:pt x="1669" y="1552"/>
                    <a:pt x="1513" y="1593"/>
                    <a:pt x="1357" y="15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5"/>
            <p:cNvSpPr/>
            <p:nvPr/>
          </p:nvSpPr>
          <p:spPr>
            <a:xfrm>
              <a:off x="7022997" y="3461564"/>
              <a:ext cx="1259503" cy="881605"/>
            </a:xfrm>
            <a:custGeom>
              <a:rect b="b" l="l" r="r" t="t"/>
              <a:pathLst>
                <a:path extrusionOk="0" h="1598" w="2283">
                  <a:moveTo>
                    <a:pt x="1357" y="1598"/>
                  </a:moveTo>
                  <a:cubicBezTo>
                    <a:pt x="1240" y="1598"/>
                    <a:pt x="1118" y="1572"/>
                    <a:pt x="1002" y="1509"/>
                  </a:cubicBezTo>
                  <a:cubicBezTo>
                    <a:pt x="817" y="1417"/>
                    <a:pt x="702" y="1261"/>
                    <a:pt x="678" y="1072"/>
                  </a:cubicBezTo>
                  <a:cubicBezTo>
                    <a:pt x="665" y="875"/>
                    <a:pt x="811" y="707"/>
                    <a:pt x="1017" y="681"/>
                  </a:cubicBezTo>
                  <a:cubicBezTo>
                    <a:pt x="1083" y="669"/>
                    <a:pt x="1147" y="695"/>
                    <a:pt x="1173" y="748"/>
                  </a:cubicBezTo>
                  <a:cubicBezTo>
                    <a:pt x="1183" y="770"/>
                    <a:pt x="1190" y="796"/>
                    <a:pt x="1197" y="821"/>
                  </a:cubicBezTo>
                  <a:cubicBezTo>
                    <a:pt x="1218" y="896"/>
                    <a:pt x="1237" y="965"/>
                    <a:pt x="1314" y="965"/>
                  </a:cubicBezTo>
                  <a:cubicBezTo>
                    <a:pt x="1458" y="952"/>
                    <a:pt x="1533" y="828"/>
                    <a:pt x="1553" y="725"/>
                  </a:cubicBezTo>
                  <a:cubicBezTo>
                    <a:pt x="1588" y="515"/>
                    <a:pt x="1510" y="316"/>
                    <a:pt x="1334" y="164"/>
                  </a:cubicBezTo>
                  <a:cubicBezTo>
                    <a:pt x="1126" y="-11"/>
                    <a:pt x="829" y="-33"/>
                    <a:pt x="541" y="104"/>
                  </a:cubicBezTo>
                  <a:cubicBezTo>
                    <a:pt x="275" y="237"/>
                    <a:pt x="83" y="509"/>
                    <a:pt x="15" y="851"/>
                  </a:cubicBezTo>
                  <a:lnTo>
                    <a:pt x="0" y="848"/>
                  </a:lnTo>
                  <a:cubicBezTo>
                    <a:pt x="69" y="501"/>
                    <a:pt x="264" y="226"/>
                    <a:pt x="533" y="90"/>
                  </a:cubicBezTo>
                  <a:cubicBezTo>
                    <a:pt x="828" y="-50"/>
                    <a:pt x="1131" y="-26"/>
                    <a:pt x="1344" y="153"/>
                  </a:cubicBezTo>
                  <a:cubicBezTo>
                    <a:pt x="1525" y="308"/>
                    <a:pt x="1605" y="512"/>
                    <a:pt x="1568" y="727"/>
                  </a:cubicBezTo>
                  <a:cubicBezTo>
                    <a:pt x="1540" y="870"/>
                    <a:pt x="1441" y="969"/>
                    <a:pt x="1315" y="980"/>
                  </a:cubicBezTo>
                  <a:lnTo>
                    <a:pt x="1315" y="980"/>
                  </a:lnTo>
                  <a:cubicBezTo>
                    <a:pt x="1226" y="980"/>
                    <a:pt x="1204" y="901"/>
                    <a:pt x="1182" y="825"/>
                  </a:cubicBezTo>
                  <a:cubicBezTo>
                    <a:pt x="1176" y="801"/>
                    <a:pt x="1168" y="775"/>
                    <a:pt x="1160" y="754"/>
                  </a:cubicBezTo>
                  <a:cubicBezTo>
                    <a:pt x="1137" y="708"/>
                    <a:pt x="1079" y="685"/>
                    <a:pt x="1020" y="697"/>
                  </a:cubicBezTo>
                  <a:cubicBezTo>
                    <a:pt x="821" y="722"/>
                    <a:pt x="681" y="883"/>
                    <a:pt x="693" y="1071"/>
                  </a:cubicBezTo>
                  <a:cubicBezTo>
                    <a:pt x="716" y="1254"/>
                    <a:pt x="828" y="1406"/>
                    <a:pt x="1009" y="1497"/>
                  </a:cubicBezTo>
                  <a:cubicBezTo>
                    <a:pt x="1348" y="1678"/>
                    <a:pt x="1724" y="1546"/>
                    <a:pt x="1963" y="1362"/>
                  </a:cubicBezTo>
                  <a:cubicBezTo>
                    <a:pt x="2110" y="1237"/>
                    <a:pt x="2215" y="1059"/>
                    <a:pt x="2269" y="848"/>
                  </a:cubicBezTo>
                  <a:lnTo>
                    <a:pt x="2283" y="851"/>
                  </a:lnTo>
                  <a:cubicBezTo>
                    <a:pt x="2230" y="1066"/>
                    <a:pt x="2122" y="1247"/>
                    <a:pt x="1973" y="1373"/>
                  </a:cubicBezTo>
                  <a:cubicBezTo>
                    <a:pt x="1811" y="1497"/>
                    <a:pt x="1589" y="1598"/>
                    <a:pt x="1357" y="15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45"/>
            <p:cNvSpPr/>
            <p:nvPr/>
          </p:nvSpPr>
          <p:spPr>
            <a:xfrm>
              <a:off x="7022997" y="3529975"/>
              <a:ext cx="1259503" cy="880501"/>
            </a:xfrm>
            <a:custGeom>
              <a:rect b="b" l="l" r="r" t="t"/>
              <a:pathLst>
                <a:path extrusionOk="0" h="1596" w="2283">
                  <a:moveTo>
                    <a:pt x="1362" y="1596"/>
                  </a:moveTo>
                  <a:cubicBezTo>
                    <a:pt x="1309" y="1596"/>
                    <a:pt x="1256" y="1592"/>
                    <a:pt x="1202" y="1584"/>
                  </a:cubicBezTo>
                  <a:cubicBezTo>
                    <a:pt x="998" y="1543"/>
                    <a:pt x="806" y="1406"/>
                    <a:pt x="723" y="1244"/>
                  </a:cubicBezTo>
                  <a:cubicBezTo>
                    <a:pt x="665" y="1130"/>
                    <a:pt x="663" y="1010"/>
                    <a:pt x="715" y="895"/>
                  </a:cubicBezTo>
                  <a:cubicBezTo>
                    <a:pt x="780" y="765"/>
                    <a:pt x="882" y="693"/>
                    <a:pt x="1017" y="681"/>
                  </a:cubicBezTo>
                  <a:cubicBezTo>
                    <a:pt x="1167" y="654"/>
                    <a:pt x="1202" y="814"/>
                    <a:pt x="1223" y="909"/>
                  </a:cubicBezTo>
                  <a:cubicBezTo>
                    <a:pt x="1223" y="943"/>
                    <a:pt x="1270" y="965"/>
                    <a:pt x="1314" y="965"/>
                  </a:cubicBezTo>
                  <a:cubicBezTo>
                    <a:pt x="1458" y="952"/>
                    <a:pt x="1533" y="826"/>
                    <a:pt x="1554" y="724"/>
                  </a:cubicBezTo>
                  <a:cubicBezTo>
                    <a:pt x="1601" y="436"/>
                    <a:pt x="1427" y="154"/>
                    <a:pt x="1139" y="54"/>
                  </a:cubicBezTo>
                  <a:cubicBezTo>
                    <a:pt x="912" y="-25"/>
                    <a:pt x="656" y="19"/>
                    <a:pt x="418" y="177"/>
                  </a:cubicBezTo>
                  <a:cubicBezTo>
                    <a:pt x="210" y="330"/>
                    <a:pt x="85" y="538"/>
                    <a:pt x="15" y="851"/>
                  </a:cubicBezTo>
                  <a:lnTo>
                    <a:pt x="0" y="847"/>
                  </a:lnTo>
                  <a:cubicBezTo>
                    <a:pt x="71" y="535"/>
                    <a:pt x="201" y="318"/>
                    <a:pt x="409" y="164"/>
                  </a:cubicBezTo>
                  <a:cubicBezTo>
                    <a:pt x="651" y="3"/>
                    <a:pt x="912" y="-41"/>
                    <a:pt x="1144" y="40"/>
                  </a:cubicBezTo>
                  <a:cubicBezTo>
                    <a:pt x="1439" y="143"/>
                    <a:pt x="1618" y="431"/>
                    <a:pt x="1568" y="727"/>
                  </a:cubicBezTo>
                  <a:cubicBezTo>
                    <a:pt x="1540" y="869"/>
                    <a:pt x="1441" y="969"/>
                    <a:pt x="1315" y="980"/>
                  </a:cubicBezTo>
                  <a:lnTo>
                    <a:pt x="1315" y="980"/>
                  </a:lnTo>
                  <a:cubicBezTo>
                    <a:pt x="1263" y="980"/>
                    <a:pt x="1208" y="953"/>
                    <a:pt x="1208" y="910"/>
                  </a:cubicBezTo>
                  <a:cubicBezTo>
                    <a:pt x="1181" y="790"/>
                    <a:pt x="1144" y="674"/>
                    <a:pt x="1020" y="696"/>
                  </a:cubicBezTo>
                  <a:cubicBezTo>
                    <a:pt x="889" y="708"/>
                    <a:pt x="791" y="777"/>
                    <a:pt x="729" y="902"/>
                  </a:cubicBezTo>
                  <a:cubicBezTo>
                    <a:pt x="678" y="1011"/>
                    <a:pt x="681" y="1128"/>
                    <a:pt x="737" y="1238"/>
                  </a:cubicBezTo>
                  <a:cubicBezTo>
                    <a:pt x="817" y="1396"/>
                    <a:pt x="1005" y="1529"/>
                    <a:pt x="1205" y="1569"/>
                  </a:cubicBezTo>
                  <a:cubicBezTo>
                    <a:pt x="1363" y="1593"/>
                    <a:pt x="1524" y="1580"/>
                    <a:pt x="1669" y="1532"/>
                  </a:cubicBezTo>
                  <a:cubicBezTo>
                    <a:pt x="1763" y="1501"/>
                    <a:pt x="1840" y="1442"/>
                    <a:pt x="1921" y="1380"/>
                  </a:cubicBezTo>
                  <a:cubicBezTo>
                    <a:pt x="1935" y="1369"/>
                    <a:pt x="1949" y="1359"/>
                    <a:pt x="1963" y="1348"/>
                  </a:cubicBezTo>
                  <a:cubicBezTo>
                    <a:pt x="2109" y="1236"/>
                    <a:pt x="2214" y="1062"/>
                    <a:pt x="2269" y="847"/>
                  </a:cubicBezTo>
                  <a:lnTo>
                    <a:pt x="2283" y="851"/>
                  </a:lnTo>
                  <a:cubicBezTo>
                    <a:pt x="2228" y="1070"/>
                    <a:pt x="2121" y="1246"/>
                    <a:pt x="1972" y="1360"/>
                  </a:cubicBezTo>
                  <a:cubicBezTo>
                    <a:pt x="1958" y="1371"/>
                    <a:pt x="1944" y="1381"/>
                    <a:pt x="1930" y="1392"/>
                  </a:cubicBezTo>
                  <a:cubicBezTo>
                    <a:pt x="1848" y="1455"/>
                    <a:pt x="1770" y="1515"/>
                    <a:pt x="1674" y="1547"/>
                  </a:cubicBezTo>
                  <a:cubicBezTo>
                    <a:pt x="1576" y="1579"/>
                    <a:pt x="1470" y="1596"/>
                    <a:pt x="1362" y="15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1" name="Google Shape;581;p45"/>
          <p:cNvSpPr/>
          <p:nvPr/>
        </p:nvSpPr>
        <p:spPr>
          <a:xfrm>
            <a:off x="7140473" y="654752"/>
            <a:ext cx="275593" cy="262034"/>
          </a:xfrm>
          <a:custGeom>
            <a:rect b="b" l="l" r="r" t="t"/>
            <a:pathLst>
              <a:path extrusionOk="0" h="2009" w="2113">
                <a:moveTo>
                  <a:pt x="1748" y="1410"/>
                </a:moveTo>
                <a:lnTo>
                  <a:pt x="1131" y="1177"/>
                </a:lnTo>
                <a:cubicBezTo>
                  <a:pt x="1129" y="1177"/>
                  <a:pt x="1127" y="1175"/>
                  <a:pt x="1126" y="1175"/>
                </a:cubicBezTo>
                <a:cubicBezTo>
                  <a:pt x="1131" y="1153"/>
                  <a:pt x="1146" y="1133"/>
                  <a:pt x="1169" y="1125"/>
                </a:cubicBezTo>
                <a:lnTo>
                  <a:pt x="2113" y="767"/>
                </a:lnTo>
                <a:lnTo>
                  <a:pt x="1164" y="1095"/>
                </a:lnTo>
                <a:cubicBezTo>
                  <a:pt x="1149" y="1100"/>
                  <a:pt x="1133" y="1100"/>
                  <a:pt x="1118" y="1094"/>
                </a:cubicBezTo>
                <a:lnTo>
                  <a:pt x="1484" y="598"/>
                </a:lnTo>
                <a:lnTo>
                  <a:pt x="1101" y="1086"/>
                </a:lnTo>
                <a:cubicBezTo>
                  <a:pt x="1084" y="1074"/>
                  <a:pt x="1072" y="1054"/>
                  <a:pt x="1072" y="1030"/>
                </a:cubicBezTo>
                <a:lnTo>
                  <a:pt x="1057" y="0"/>
                </a:lnTo>
                <a:lnTo>
                  <a:pt x="1041" y="1030"/>
                </a:lnTo>
                <a:cubicBezTo>
                  <a:pt x="1041" y="1054"/>
                  <a:pt x="1029" y="1074"/>
                  <a:pt x="1012" y="1086"/>
                </a:cubicBezTo>
                <a:lnTo>
                  <a:pt x="629" y="598"/>
                </a:lnTo>
                <a:lnTo>
                  <a:pt x="995" y="1094"/>
                </a:lnTo>
                <a:cubicBezTo>
                  <a:pt x="981" y="1100"/>
                  <a:pt x="965" y="1100"/>
                  <a:pt x="950" y="1095"/>
                </a:cubicBezTo>
                <a:lnTo>
                  <a:pt x="0" y="767"/>
                </a:lnTo>
                <a:lnTo>
                  <a:pt x="944" y="1125"/>
                </a:lnTo>
                <a:cubicBezTo>
                  <a:pt x="968" y="1133"/>
                  <a:pt x="983" y="1153"/>
                  <a:pt x="988" y="1175"/>
                </a:cubicBezTo>
                <a:cubicBezTo>
                  <a:pt x="986" y="1175"/>
                  <a:pt x="985" y="1177"/>
                  <a:pt x="983" y="1177"/>
                </a:cubicBezTo>
                <a:lnTo>
                  <a:pt x="365" y="1410"/>
                </a:lnTo>
                <a:lnTo>
                  <a:pt x="987" y="1197"/>
                </a:lnTo>
                <a:cubicBezTo>
                  <a:pt x="988" y="1196"/>
                  <a:pt x="988" y="1196"/>
                  <a:pt x="989" y="1196"/>
                </a:cubicBezTo>
                <a:cubicBezTo>
                  <a:pt x="988" y="1208"/>
                  <a:pt x="984" y="1220"/>
                  <a:pt x="976" y="1231"/>
                </a:cubicBezTo>
                <a:lnTo>
                  <a:pt x="403" y="2009"/>
                </a:lnTo>
                <a:lnTo>
                  <a:pt x="1002" y="1247"/>
                </a:lnTo>
                <a:cubicBezTo>
                  <a:pt x="1013" y="1233"/>
                  <a:pt x="1028" y="1224"/>
                  <a:pt x="1043" y="1222"/>
                </a:cubicBezTo>
                <a:cubicBezTo>
                  <a:pt x="1045" y="1227"/>
                  <a:pt x="1047" y="1232"/>
                  <a:pt x="1047" y="1239"/>
                </a:cubicBezTo>
                <a:lnTo>
                  <a:pt x="1057" y="1913"/>
                </a:lnTo>
                <a:lnTo>
                  <a:pt x="1067" y="1239"/>
                </a:lnTo>
                <a:cubicBezTo>
                  <a:pt x="1067" y="1232"/>
                  <a:pt x="1068" y="1227"/>
                  <a:pt x="1071" y="1222"/>
                </a:cubicBezTo>
                <a:cubicBezTo>
                  <a:pt x="1086" y="1224"/>
                  <a:pt x="1101" y="1233"/>
                  <a:pt x="1112" y="1247"/>
                </a:cubicBezTo>
                <a:lnTo>
                  <a:pt x="1710" y="2009"/>
                </a:lnTo>
                <a:lnTo>
                  <a:pt x="1138" y="1231"/>
                </a:lnTo>
                <a:cubicBezTo>
                  <a:pt x="1130" y="1220"/>
                  <a:pt x="1125" y="1208"/>
                  <a:pt x="1125" y="1196"/>
                </a:cubicBezTo>
                <a:cubicBezTo>
                  <a:pt x="1125" y="1196"/>
                  <a:pt x="1126" y="1196"/>
                  <a:pt x="1127" y="1197"/>
                </a:cubicBezTo>
                <a:lnTo>
                  <a:pt x="1748" y="141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45"/>
          <p:cNvSpPr/>
          <p:nvPr/>
        </p:nvSpPr>
        <p:spPr>
          <a:xfrm>
            <a:off x="7573754" y="659317"/>
            <a:ext cx="275593" cy="298685"/>
          </a:xfrm>
          <a:custGeom>
            <a:rect b="b" l="l" r="r" t="t"/>
            <a:pathLst>
              <a:path extrusionOk="0" h="2290" w="2113">
                <a:moveTo>
                  <a:pt x="1163" y="1194"/>
                </a:moveTo>
                <a:lnTo>
                  <a:pt x="2113" y="1522"/>
                </a:lnTo>
                <a:lnTo>
                  <a:pt x="1169" y="1164"/>
                </a:lnTo>
                <a:cubicBezTo>
                  <a:pt x="1157" y="1160"/>
                  <a:pt x="1148" y="1153"/>
                  <a:pt x="1140" y="1145"/>
                </a:cubicBezTo>
                <a:cubicBezTo>
                  <a:pt x="1148" y="1136"/>
                  <a:pt x="1157" y="1130"/>
                  <a:pt x="1169" y="1125"/>
                </a:cubicBezTo>
                <a:lnTo>
                  <a:pt x="2113" y="768"/>
                </a:lnTo>
                <a:lnTo>
                  <a:pt x="1163" y="1095"/>
                </a:lnTo>
                <a:cubicBezTo>
                  <a:pt x="1149" y="1099"/>
                  <a:pt x="1137" y="1099"/>
                  <a:pt x="1124" y="1096"/>
                </a:cubicBezTo>
                <a:cubicBezTo>
                  <a:pt x="1124" y="1083"/>
                  <a:pt x="1128" y="1070"/>
                  <a:pt x="1137" y="1059"/>
                </a:cubicBezTo>
                <a:lnTo>
                  <a:pt x="1709" y="279"/>
                </a:lnTo>
                <a:lnTo>
                  <a:pt x="1111" y="1043"/>
                </a:lnTo>
                <a:cubicBezTo>
                  <a:pt x="1103" y="1053"/>
                  <a:pt x="1092" y="1060"/>
                  <a:pt x="1081" y="1065"/>
                </a:cubicBezTo>
                <a:cubicBezTo>
                  <a:pt x="1075" y="1054"/>
                  <a:pt x="1072" y="1043"/>
                  <a:pt x="1071" y="1030"/>
                </a:cubicBezTo>
                <a:lnTo>
                  <a:pt x="1056" y="0"/>
                </a:lnTo>
                <a:lnTo>
                  <a:pt x="1041" y="1030"/>
                </a:lnTo>
                <a:cubicBezTo>
                  <a:pt x="1041" y="1043"/>
                  <a:pt x="1037" y="1054"/>
                  <a:pt x="1031" y="1065"/>
                </a:cubicBezTo>
                <a:cubicBezTo>
                  <a:pt x="1020" y="1060"/>
                  <a:pt x="1009" y="1053"/>
                  <a:pt x="1001" y="1043"/>
                </a:cubicBezTo>
                <a:lnTo>
                  <a:pt x="403" y="279"/>
                </a:lnTo>
                <a:lnTo>
                  <a:pt x="975" y="1059"/>
                </a:lnTo>
                <a:cubicBezTo>
                  <a:pt x="984" y="1070"/>
                  <a:pt x="988" y="1083"/>
                  <a:pt x="988" y="1096"/>
                </a:cubicBezTo>
                <a:cubicBezTo>
                  <a:pt x="975" y="1099"/>
                  <a:pt x="962" y="1099"/>
                  <a:pt x="949" y="1095"/>
                </a:cubicBezTo>
                <a:lnTo>
                  <a:pt x="0" y="768"/>
                </a:lnTo>
                <a:lnTo>
                  <a:pt x="943" y="1125"/>
                </a:lnTo>
                <a:cubicBezTo>
                  <a:pt x="956" y="1130"/>
                  <a:pt x="964" y="1136"/>
                  <a:pt x="972" y="1145"/>
                </a:cubicBezTo>
                <a:cubicBezTo>
                  <a:pt x="964" y="1153"/>
                  <a:pt x="956" y="1160"/>
                  <a:pt x="943" y="1164"/>
                </a:cubicBezTo>
                <a:lnTo>
                  <a:pt x="0" y="1522"/>
                </a:lnTo>
                <a:lnTo>
                  <a:pt x="949" y="1194"/>
                </a:lnTo>
                <a:cubicBezTo>
                  <a:pt x="962" y="1190"/>
                  <a:pt x="975" y="1190"/>
                  <a:pt x="988" y="1194"/>
                </a:cubicBezTo>
                <a:cubicBezTo>
                  <a:pt x="988" y="1207"/>
                  <a:pt x="984" y="1220"/>
                  <a:pt x="975" y="1231"/>
                </a:cubicBezTo>
                <a:lnTo>
                  <a:pt x="403" y="2010"/>
                </a:lnTo>
                <a:lnTo>
                  <a:pt x="1001" y="1246"/>
                </a:lnTo>
                <a:cubicBezTo>
                  <a:pt x="1009" y="1236"/>
                  <a:pt x="1020" y="1229"/>
                  <a:pt x="1031" y="1225"/>
                </a:cubicBezTo>
                <a:cubicBezTo>
                  <a:pt x="1037" y="1235"/>
                  <a:pt x="1041" y="1246"/>
                  <a:pt x="1041" y="1259"/>
                </a:cubicBezTo>
                <a:lnTo>
                  <a:pt x="1056" y="2290"/>
                </a:lnTo>
                <a:lnTo>
                  <a:pt x="1071" y="1259"/>
                </a:lnTo>
                <a:cubicBezTo>
                  <a:pt x="1072" y="1246"/>
                  <a:pt x="1075" y="1235"/>
                  <a:pt x="1081" y="1225"/>
                </a:cubicBezTo>
                <a:cubicBezTo>
                  <a:pt x="1092" y="1229"/>
                  <a:pt x="1103" y="1236"/>
                  <a:pt x="1111" y="1246"/>
                </a:cubicBezTo>
                <a:lnTo>
                  <a:pt x="1709" y="2010"/>
                </a:lnTo>
                <a:lnTo>
                  <a:pt x="1137" y="1231"/>
                </a:lnTo>
                <a:cubicBezTo>
                  <a:pt x="1128" y="1220"/>
                  <a:pt x="1124" y="1207"/>
                  <a:pt x="1124" y="1194"/>
                </a:cubicBezTo>
                <a:cubicBezTo>
                  <a:pt x="1137" y="1190"/>
                  <a:pt x="1149" y="1190"/>
                  <a:pt x="1163" y="1194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45"/>
          <p:cNvSpPr/>
          <p:nvPr/>
        </p:nvSpPr>
        <p:spPr>
          <a:xfrm>
            <a:off x="8006905" y="658664"/>
            <a:ext cx="275593" cy="293728"/>
          </a:xfrm>
          <a:custGeom>
            <a:rect b="b" l="l" r="r" t="t"/>
            <a:pathLst>
              <a:path extrusionOk="0" h="2252" w="2113">
                <a:moveTo>
                  <a:pt x="1056" y="1657"/>
                </a:moveTo>
                <a:cubicBezTo>
                  <a:pt x="1053" y="1657"/>
                  <a:pt x="1051" y="1657"/>
                  <a:pt x="1047" y="1657"/>
                </a:cubicBezTo>
                <a:lnTo>
                  <a:pt x="1056" y="2252"/>
                </a:lnTo>
                <a:lnTo>
                  <a:pt x="1065" y="1657"/>
                </a:lnTo>
                <a:cubicBezTo>
                  <a:pt x="1062" y="1657"/>
                  <a:pt x="1059" y="1657"/>
                  <a:pt x="1056" y="1657"/>
                </a:cubicBezTo>
                <a:moveTo>
                  <a:pt x="575" y="1315"/>
                </a:moveTo>
                <a:lnTo>
                  <a:pt x="44" y="1516"/>
                </a:lnTo>
                <a:lnTo>
                  <a:pt x="580" y="1331"/>
                </a:lnTo>
                <a:cubicBezTo>
                  <a:pt x="578" y="1326"/>
                  <a:pt x="576" y="1321"/>
                  <a:pt x="575" y="1315"/>
                </a:cubicBezTo>
                <a:moveTo>
                  <a:pt x="751" y="735"/>
                </a:moveTo>
                <a:lnTo>
                  <a:pt x="431" y="326"/>
                </a:lnTo>
                <a:lnTo>
                  <a:pt x="739" y="745"/>
                </a:lnTo>
                <a:cubicBezTo>
                  <a:pt x="743" y="741"/>
                  <a:pt x="747" y="739"/>
                  <a:pt x="751" y="735"/>
                </a:cubicBezTo>
                <a:moveTo>
                  <a:pt x="1538" y="1315"/>
                </a:moveTo>
                <a:cubicBezTo>
                  <a:pt x="1536" y="1321"/>
                  <a:pt x="1535" y="1326"/>
                  <a:pt x="1532" y="1331"/>
                </a:cubicBezTo>
                <a:lnTo>
                  <a:pt x="2069" y="1516"/>
                </a:lnTo>
                <a:lnTo>
                  <a:pt x="1538" y="1315"/>
                </a:lnTo>
                <a:moveTo>
                  <a:pt x="1374" y="745"/>
                </a:moveTo>
                <a:lnTo>
                  <a:pt x="1682" y="326"/>
                </a:lnTo>
                <a:lnTo>
                  <a:pt x="1361" y="735"/>
                </a:lnTo>
                <a:cubicBezTo>
                  <a:pt x="1365" y="739"/>
                  <a:pt x="1369" y="741"/>
                  <a:pt x="1374" y="745"/>
                </a:cubicBezTo>
                <a:moveTo>
                  <a:pt x="1056" y="0"/>
                </a:moveTo>
                <a:lnTo>
                  <a:pt x="1072" y="1031"/>
                </a:lnTo>
                <a:cubicBezTo>
                  <a:pt x="1072" y="1077"/>
                  <a:pt x="1119" y="1110"/>
                  <a:pt x="1163" y="1096"/>
                </a:cubicBezTo>
                <a:lnTo>
                  <a:pt x="2113" y="767"/>
                </a:lnTo>
                <a:lnTo>
                  <a:pt x="1169" y="1125"/>
                </a:lnTo>
                <a:cubicBezTo>
                  <a:pt x="1125" y="1141"/>
                  <a:pt x="1110" y="1194"/>
                  <a:pt x="1137" y="1231"/>
                </a:cubicBezTo>
                <a:lnTo>
                  <a:pt x="1710" y="2010"/>
                </a:lnTo>
                <a:lnTo>
                  <a:pt x="1111" y="1247"/>
                </a:lnTo>
                <a:cubicBezTo>
                  <a:pt x="1084" y="1211"/>
                  <a:pt x="1029" y="1211"/>
                  <a:pt x="1001" y="1247"/>
                </a:cubicBezTo>
                <a:lnTo>
                  <a:pt x="403" y="2010"/>
                </a:lnTo>
                <a:lnTo>
                  <a:pt x="975" y="1231"/>
                </a:lnTo>
                <a:cubicBezTo>
                  <a:pt x="1003" y="1194"/>
                  <a:pt x="988" y="1141"/>
                  <a:pt x="944" y="1125"/>
                </a:cubicBezTo>
                <a:lnTo>
                  <a:pt x="0" y="767"/>
                </a:lnTo>
                <a:lnTo>
                  <a:pt x="949" y="1096"/>
                </a:lnTo>
                <a:cubicBezTo>
                  <a:pt x="994" y="1110"/>
                  <a:pt x="1040" y="1077"/>
                  <a:pt x="1041" y="1031"/>
                </a:cubicBezTo>
                <a:lnTo>
                  <a:pt x="1056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Funcionamento da Arquitetura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6"/>
          <p:cNvSpPr txBox="1"/>
          <p:nvPr>
            <p:ph idx="3" type="subTitle"/>
          </p:nvPr>
        </p:nvSpPr>
        <p:spPr>
          <a:xfrm>
            <a:off x="1171800" y="2434025"/>
            <a:ext cx="6822600" cy="17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Funcionamento da Arquitetura MVC (Model-View-Controller) é baseado na separação de responsabilidades entre três componentes principais: Modelo (Model), Visão (View) e Controlador (Controller). Cada um desses componentes desempenha um papel específico na aplicação, facilitando a organização, a manutenção e a evolução do software.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6"/>
          <p:cNvSpPr txBox="1"/>
          <p:nvPr>
            <p:ph idx="1" type="subTitle"/>
          </p:nvPr>
        </p:nvSpPr>
        <p:spPr>
          <a:xfrm>
            <a:off x="1171799" y="1672150"/>
            <a:ext cx="50502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funciona o MVC?</a:t>
            </a:r>
            <a:endParaRPr/>
          </a:p>
        </p:txBody>
      </p:sp>
      <p:cxnSp>
        <p:nvCxnSpPr>
          <p:cNvPr id="591" name="Google Shape;591;p46"/>
          <p:cNvCxnSpPr/>
          <p:nvPr/>
        </p:nvCxnSpPr>
        <p:spPr>
          <a:xfrm rot="10800000">
            <a:off x="715100" y="11953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2" name="Google Shape;592;p46"/>
          <p:cNvSpPr/>
          <p:nvPr/>
        </p:nvSpPr>
        <p:spPr>
          <a:xfrm>
            <a:off x="7904851" y="1305986"/>
            <a:ext cx="431299" cy="738800"/>
          </a:xfrm>
          <a:custGeom>
            <a:rect b="b" l="l" r="r" t="t"/>
            <a:pathLst>
              <a:path extrusionOk="0" h="2924" w="1707">
                <a:moveTo>
                  <a:pt x="207" y="2125"/>
                </a:moveTo>
                <a:cubicBezTo>
                  <a:pt x="207" y="2493"/>
                  <a:pt x="207" y="2494"/>
                  <a:pt x="0" y="2495"/>
                </a:cubicBezTo>
                <a:cubicBezTo>
                  <a:pt x="207" y="2496"/>
                  <a:pt x="207" y="2497"/>
                  <a:pt x="207" y="2865"/>
                </a:cubicBezTo>
                <a:cubicBezTo>
                  <a:pt x="208" y="2497"/>
                  <a:pt x="209" y="2496"/>
                  <a:pt x="414" y="2495"/>
                </a:cubicBezTo>
                <a:cubicBezTo>
                  <a:pt x="209" y="2494"/>
                  <a:pt x="208" y="2493"/>
                  <a:pt x="207" y="2125"/>
                </a:cubicBezTo>
                <a:moveTo>
                  <a:pt x="1419" y="15"/>
                </a:moveTo>
                <a:cubicBezTo>
                  <a:pt x="1419" y="527"/>
                  <a:pt x="1418" y="527"/>
                  <a:pt x="1131" y="529"/>
                </a:cubicBezTo>
                <a:cubicBezTo>
                  <a:pt x="1418" y="531"/>
                  <a:pt x="1419" y="532"/>
                  <a:pt x="1419" y="1043"/>
                </a:cubicBezTo>
                <a:cubicBezTo>
                  <a:pt x="1420" y="532"/>
                  <a:pt x="1420" y="531"/>
                  <a:pt x="1707" y="529"/>
                </a:cubicBezTo>
                <a:cubicBezTo>
                  <a:pt x="1420" y="527"/>
                  <a:pt x="1420" y="527"/>
                  <a:pt x="1419" y="15"/>
                </a:cubicBezTo>
                <a:moveTo>
                  <a:pt x="1707" y="1462"/>
                </a:moveTo>
                <a:cubicBezTo>
                  <a:pt x="892" y="1466"/>
                  <a:pt x="890" y="1469"/>
                  <a:pt x="889" y="2924"/>
                </a:cubicBezTo>
                <a:cubicBezTo>
                  <a:pt x="886" y="1469"/>
                  <a:pt x="884" y="1466"/>
                  <a:pt x="70" y="1462"/>
                </a:cubicBezTo>
                <a:cubicBezTo>
                  <a:pt x="884" y="1458"/>
                  <a:pt x="886" y="1455"/>
                  <a:pt x="889" y="0"/>
                </a:cubicBezTo>
                <a:cubicBezTo>
                  <a:pt x="890" y="1455"/>
                  <a:pt x="892" y="1458"/>
                  <a:pt x="1707" y="1462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6425" lIns="91425" spcFirstLastPara="1" rIns="914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7"/>
          <p:cNvSpPr txBox="1"/>
          <p:nvPr>
            <p:ph idx="1" type="subTitle"/>
          </p:nvPr>
        </p:nvSpPr>
        <p:spPr>
          <a:xfrm>
            <a:off x="672377" y="1638450"/>
            <a:ext cx="2418000" cy="7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(Model)</a:t>
            </a:r>
            <a:endParaRPr/>
          </a:p>
        </p:txBody>
      </p:sp>
      <p:sp>
        <p:nvSpPr>
          <p:cNvPr id="598" name="Google Shape;598;p47"/>
          <p:cNvSpPr txBox="1"/>
          <p:nvPr>
            <p:ph idx="5" type="subTitle"/>
          </p:nvPr>
        </p:nvSpPr>
        <p:spPr>
          <a:xfrm>
            <a:off x="3363001" y="1638450"/>
            <a:ext cx="2418000" cy="7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Visão (View)</a:t>
            </a:r>
            <a:endParaRPr/>
          </a:p>
        </p:txBody>
      </p:sp>
      <p:sp>
        <p:nvSpPr>
          <p:cNvPr id="599" name="Google Shape;599;p47"/>
          <p:cNvSpPr txBox="1"/>
          <p:nvPr>
            <p:ph idx="6" type="subTitle"/>
          </p:nvPr>
        </p:nvSpPr>
        <p:spPr>
          <a:xfrm>
            <a:off x="6053624" y="1638450"/>
            <a:ext cx="2418000" cy="7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Controlador (Controller)</a:t>
            </a:r>
            <a:endParaRPr/>
          </a:p>
        </p:txBody>
      </p:sp>
      <p:sp>
        <p:nvSpPr>
          <p:cNvPr id="600" name="Google Shape;600;p47"/>
          <p:cNvSpPr txBox="1"/>
          <p:nvPr>
            <p:ph type="title"/>
          </p:nvPr>
        </p:nvSpPr>
        <p:spPr>
          <a:xfrm>
            <a:off x="839400" y="4809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Funcionamento da Arquitetura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7"/>
          <p:cNvSpPr txBox="1"/>
          <p:nvPr>
            <p:ph idx="2" type="subTitle"/>
          </p:nvPr>
        </p:nvSpPr>
        <p:spPr>
          <a:xfrm>
            <a:off x="672375" y="2440101"/>
            <a:ext cx="2418000" cy="15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Modelo representa os dados e a lógica de negócios da aplicação</a:t>
            </a:r>
            <a:r>
              <a:rPr lang="en" sz="1100"/>
              <a:t>.</a:t>
            </a:r>
            <a:endParaRPr sz="1100"/>
          </a:p>
        </p:txBody>
      </p:sp>
      <p:sp>
        <p:nvSpPr>
          <p:cNvPr id="602" name="Google Shape;602;p47"/>
          <p:cNvSpPr txBox="1"/>
          <p:nvPr>
            <p:ph idx="3" type="subTitle"/>
          </p:nvPr>
        </p:nvSpPr>
        <p:spPr>
          <a:xfrm>
            <a:off x="3363000" y="2440088"/>
            <a:ext cx="2418000" cy="15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Visão é a interface do usuário que apresenta os dados ao usuário final.</a:t>
            </a:r>
            <a:endParaRPr/>
          </a:p>
        </p:txBody>
      </p:sp>
      <p:sp>
        <p:nvSpPr>
          <p:cNvPr id="603" name="Google Shape;603;p47"/>
          <p:cNvSpPr txBox="1"/>
          <p:nvPr>
            <p:ph idx="4" type="subTitle"/>
          </p:nvPr>
        </p:nvSpPr>
        <p:spPr>
          <a:xfrm>
            <a:off x="6053625" y="2440101"/>
            <a:ext cx="2418000" cy="17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Controlador atua como o intermediário entre o modelo e a visão. Ele recebe as entradas do usuário, processa as solicitações e atualiza o modelo de acordo.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8"/>
          <p:cNvSpPr txBox="1"/>
          <p:nvPr>
            <p:ph type="title"/>
          </p:nvPr>
        </p:nvSpPr>
        <p:spPr>
          <a:xfrm>
            <a:off x="745400" y="2535775"/>
            <a:ext cx="5597100" cy="18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Fluxo de Funcionamento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48"/>
          <p:cNvSpPr txBox="1"/>
          <p:nvPr>
            <p:ph idx="2" type="title"/>
          </p:nvPr>
        </p:nvSpPr>
        <p:spPr>
          <a:xfrm>
            <a:off x="1061025" y="728725"/>
            <a:ext cx="1299600" cy="10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cxnSp>
        <p:nvCxnSpPr>
          <p:cNvPr id="610" name="Google Shape;610;p48"/>
          <p:cNvCxnSpPr/>
          <p:nvPr/>
        </p:nvCxnSpPr>
        <p:spPr>
          <a:xfrm rot="10800000">
            <a:off x="745400" y="2083850"/>
            <a:ext cx="767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1" name="Google Shape;611;p48"/>
          <p:cNvCxnSpPr/>
          <p:nvPr/>
        </p:nvCxnSpPr>
        <p:spPr>
          <a:xfrm>
            <a:off x="2534250" y="537400"/>
            <a:ext cx="0" cy="155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2" name="Google Shape;612;p48"/>
          <p:cNvSpPr/>
          <p:nvPr/>
        </p:nvSpPr>
        <p:spPr>
          <a:xfrm>
            <a:off x="8176574" y="4185387"/>
            <a:ext cx="6069" cy="6069"/>
          </a:xfrm>
          <a:custGeom>
            <a:rect b="b" l="l" r="r" t="t"/>
            <a:pathLst>
              <a:path extrusionOk="0" h="11" w="11">
                <a:moveTo>
                  <a:pt x="6" y="0"/>
                </a:moveTo>
                <a:cubicBezTo>
                  <a:pt x="-3" y="0"/>
                  <a:pt x="-3" y="11"/>
                  <a:pt x="6" y="11"/>
                </a:cubicBezTo>
                <a:cubicBezTo>
                  <a:pt x="13" y="11"/>
                  <a:pt x="1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48"/>
          <p:cNvSpPr/>
          <p:nvPr/>
        </p:nvSpPr>
        <p:spPr>
          <a:xfrm>
            <a:off x="8139059" y="3308194"/>
            <a:ext cx="1103" cy="1103"/>
          </a:xfrm>
          <a:custGeom>
            <a:rect b="b" l="l" r="r" t="t"/>
            <a:pathLst>
              <a:path extrusionOk="0" h="2" w="2">
                <a:moveTo>
                  <a:pt x="2" y="0"/>
                </a:moveTo>
                <a:cubicBezTo>
                  <a:pt x="0" y="0"/>
                  <a:pt x="0" y="2"/>
                  <a:pt x="2" y="2"/>
                </a:cubicBez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4" name="Google Shape;614;p48"/>
          <p:cNvGrpSpPr/>
          <p:nvPr/>
        </p:nvGrpSpPr>
        <p:grpSpPr>
          <a:xfrm>
            <a:off x="6342493" y="2523473"/>
            <a:ext cx="2068733" cy="1899302"/>
            <a:chOff x="7022997" y="3254128"/>
            <a:chExt cx="1259503" cy="1156348"/>
          </a:xfrm>
        </p:grpSpPr>
        <p:sp>
          <p:nvSpPr>
            <p:cNvPr id="615" name="Google Shape;615;p48"/>
            <p:cNvSpPr/>
            <p:nvPr/>
          </p:nvSpPr>
          <p:spPr>
            <a:xfrm>
              <a:off x="7022997" y="3254128"/>
              <a:ext cx="1259503" cy="882156"/>
            </a:xfrm>
            <a:custGeom>
              <a:rect b="b" l="l" r="r" t="t"/>
              <a:pathLst>
                <a:path extrusionOk="0" h="1599" w="2283">
                  <a:moveTo>
                    <a:pt x="1381" y="1599"/>
                  </a:moveTo>
                  <a:cubicBezTo>
                    <a:pt x="1286" y="1599"/>
                    <a:pt x="1188" y="1584"/>
                    <a:pt x="1090" y="1553"/>
                  </a:cubicBezTo>
                  <a:cubicBezTo>
                    <a:pt x="929" y="1500"/>
                    <a:pt x="783" y="1368"/>
                    <a:pt x="718" y="1220"/>
                  </a:cubicBezTo>
                  <a:cubicBezTo>
                    <a:pt x="669" y="1107"/>
                    <a:pt x="668" y="993"/>
                    <a:pt x="715" y="889"/>
                  </a:cubicBezTo>
                  <a:cubicBezTo>
                    <a:pt x="765" y="792"/>
                    <a:pt x="855" y="713"/>
                    <a:pt x="948" y="690"/>
                  </a:cubicBezTo>
                  <a:cubicBezTo>
                    <a:pt x="1017" y="672"/>
                    <a:pt x="1086" y="684"/>
                    <a:pt x="1146" y="726"/>
                  </a:cubicBezTo>
                  <a:cubicBezTo>
                    <a:pt x="1187" y="746"/>
                    <a:pt x="1196" y="808"/>
                    <a:pt x="1204" y="861"/>
                  </a:cubicBezTo>
                  <a:cubicBezTo>
                    <a:pt x="1206" y="876"/>
                    <a:pt x="1208" y="890"/>
                    <a:pt x="1210" y="903"/>
                  </a:cubicBezTo>
                  <a:cubicBezTo>
                    <a:pt x="1218" y="927"/>
                    <a:pt x="1231" y="944"/>
                    <a:pt x="1252" y="955"/>
                  </a:cubicBezTo>
                  <a:cubicBezTo>
                    <a:pt x="1299" y="978"/>
                    <a:pt x="1366" y="955"/>
                    <a:pt x="1386" y="947"/>
                  </a:cubicBezTo>
                  <a:cubicBezTo>
                    <a:pt x="1470" y="915"/>
                    <a:pt x="1525" y="844"/>
                    <a:pt x="1554" y="730"/>
                  </a:cubicBezTo>
                  <a:cubicBezTo>
                    <a:pt x="1601" y="435"/>
                    <a:pt x="1426" y="149"/>
                    <a:pt x="1139" y="49"/>
                  </a:cubicBezTo>
                  <a:cubicBezTo>
                    <a:pt x="896" y="-24"/>
                    <a:pt x="640" y="23"/>
                    <a:pt x="419" y="183"/>
                  </a:cubicBezTo>
                  <a:cubicBezTo>
                    <a:pt x="200" y="345"/>
                    <a:pt x="67" y="565"/>
                    <a:pt x="15" y="857"/>
                  </a:cubicBezTo>
                  <a:lnTo>
                    <a:pt x="0" y="854"/>
                  </a:lnTo>
                  <a:cubicBezTo>
                    <a:pt x="54" y="558"/>
                    <a:pt x="188" y="334"/>
                    <a:pt x="410" y="171"/>
                  </a:cubicBezTo>
                  <a:cubicBezTo>
                    <a:pt x="635" y="8"/>
                    <a:pt x="895" y="-40"/>
                    <a:pt x="1143" y="35"/>
                  </a:cubicBezTo>
                  <a:cubicBezTo>
                    <a:pt x="1438" y="137"/>
                    <a:pt x="1617" y="431"/>
                    <a:pt x="1568" y="734"/>
                  </a:cubicBezTo>
                  <a:cubicBezTo>
                    <a:pt x="1538" y="853"/>
                    <a:pt x="1480" y="928"/>
                    <a:pt x="1391" y="961"/>
                  </a:cubicBezTo>
                  <a:cubicBezTo>
                    <a:pt x="1370" y="969"/>
                    <a:pt x="1298" y="994"/>
                    <a:pt x="1245" y="969"/>
                  </a:cubicBezTo>
                  <a:cubicBezTo>
                    <a:pt x="1221" y="956"/>
                    <a:pt x="1204" y="935"/>
                    <a:pt x="1196" y="907"/>
                  </a:cubicBezTo>
                  <a:cubicBezTo>
                    <a:pt x="1193" y="893"/>
                    <a:pt x="1191" y="878"/>
                    <a:pt x="1189" y="864"/>
                  </a:cubicBezTo>
                  <a:cubicBezTo>
                    <a:pt x="1181" y="811"/>
                    <a:pt x="1173" y="757"/>
                    <a:pt x="1139" y="739"/>
                  </a:cubicBezTo>
                  <a:cubicBezTo>
                    <a:pt x="1081" y="700"/>
                    <a:pt x="1017" y="688"/>
                    <a:pt x="951" y="704"/>
                  </a:cubicBezTo>
                  <a:cubicBezTo>
                    <a:pt x="863" y="727"/>
                    <a:pt x="776" y="802"/>
                    <a:pt x="729" y="896"/>
                  </a:cubicBezTo>
                  <a:cubicBezTo>
                    <a:pt x="684" y="995"/>
                    <a:pt x="685" y="1105"/>
                    <a:pt x="732" y="1213"/>
                  </a:cubicBezTo>
                  <a:cubicBezTo>
                    <a:pt x="796" y="1359"/>
                    <a:pt x="938" y="1486"/>
                    <a:pt x="1095" y="1539"/>
                  </a:cubicBezTo>
                  <a:cubicBezTo>
                    <a:pt x="1340" y="1616"/>
                    <a:pt x="1580" y="1595"/>
                    <a:pt x="1791" y="1478"/>
                  </a:cubicBezTo>
                  <a:cubicBezTo>
                    <a:pt x="2028" y="1347"/>
                    <a:pt x="2193" y="1132"/>
                    <a:pt x="2269" y="854"/>
                  </a:cubicBezTo>
                  <a:lnTo>
                    <a:pt x="2283" y="858"/>
                  </a:lnTo>
                  <a:cubicBezTo>
                    <a:pt x="2206" y="1140"/>
                    <a:pt x="2038" y="1359"/>
                    <a:pt x="1798" y="1491"/>
                  </a:cubicBezTo>
                  <a:cubicBezTo>
                    <a:pt x="1668" y="1563"/>
                    <a:pt x="1527" y="1599"/>
                    <a:pt x="1381" y="15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8"/>
            <p:cNvSpPr/>
            <p:nvPr/>
          </p:nvSpPr>
          <p:spPr>
            <a:xfrm>
              <a:off x="7022997" y="3325296"/>
              <a:ext cx="1259503" cy="878294"/>
            </a:xfrm>
            <a:custGeom>
              <a:rect b="b" l="l" r="r" t="t"/>
              <a:pathLst>
                <a:path extrusionOk="0" h="1592" w="2283">
                  <a:moveTo>
                    <a:pt x="1357" y="1592"/>
                  </a:moveTo>
                  <a:cubicBezTo>
                    <a:pt x="1266" y="1592"/>
                    <a:pt x="1176" y="1577"/>
                    <a:pt x="1090" y="1547"/>
                  </a:cubicBezTo>
                  <a:cubicBezTo>
                    <a:pt x="929" y="1494"/>
                    <a:pt x="783" y="1363"/>
                    <a:pt x="718" y="1214"/>
                  </a:cubicBezTo>
                  <a:cubicBezTo>
                    <a:pt x="669" y="1101"/>
                    <a:pt x="668" y="987"/>
                    <a:pt x="715" y="884"/>
                  </a:cubicBezTo>
                  <a:cubicBezTo>
                    <a:pt x="761" y="791"/>
                    <a:pt x="847" y="718"/>
                    <a:pt x="938" y="692"/>
                  </a:cubicBezTo>
                  <a:cubicBezTo>
                    <a:pt x="1010" y="672"/>
                    <a:pt x="1082" y="681"/>
                    <a:pt x="1146" y="720"/>
                  </a:cubicBezTo>
                  <a:cubicBezTo>
                    <a:pt x="1187" y="741"/>
                    <a:pt x="1196" y="802"/>
                    <a:pt x="1204" y="856"/>
                  </a:cubicBezTo>
                  <a:cubicBezTo>
                    <a:pt x="1206" y="870"/>
                    <a:pt x="1208" y="885"/>
                    <a:pt x="1210" y="898"/>
                  </a:cubicBezTo>
                  <a:cubicBezTo>
                    <a:pt x="1218" y="921"/>
                    <a:pt x="1231" y="939"/>
                    <a:pt x="1252" y="949"/>
                  </a:cubicBezTo>
                  <a:cubicBezTo>
                    <a:pt x="1299" y="972"/>
                    <a:pt x="1366" y="949"/>
                    <a:pt x="1386" y="941"/>
                  </a:cubicBezTo>
                  <a:cubicBezTo>
                    <a:pt x="1470" y="910"/>
                    <a:pt x="1525" y="839"/>
                    <a:pt x="1554" y="725"/>
                  </a:cubicBezTo>
                  <a:cubicBezTo>
                    <a:pt x="1601" y="425"/>
                    <a:pt x="1427" y="143"/>
                    <a:pt x="1139" y="55"/>
                  </a:cubicBezTo>
                  <a:cubicBezTo>
                    <a:pt x="853" y="-40"/>
                    <a:pt x="546" y="37"/>
                    <a:pt x="321" y="264"/>
                  </a:cubicBezTo>
                  <a:cubicBezTo>
                    <a:pt x="153" y="432"/>
                    <a:pt x="50" y="630"/>
                    <a:pt x="15" y="851"/>
                  </a:cubicBezTo>
                  <a:lnTo>
                    <a:pt x="0" y="848"/>
                  </a:lnTo>
                  <a:cubicBezTo>
                    <a:pt x="35" y="624"/>
                    <a:pt x="139" y="423"/>
                    <a:pt x="310" y="252"/>
                  </a:cubicBezTo>
                  <a:cubicBezTo>
                    <a:pt x="540" y="23"/>
                    <a:pt x="852" y="-56"/>
                    <a:pt x="1144" y="41"/>
                  </a:cubicBezTo>
                  <a:cubicBezTo>
                    <a:pt x="1439" y="131"/>
                    <a:pt x="1618" y="420"/>
                    <a:pt x="1568" y="728"/>
                  </a:cubicBezTo>
                  <a:cubicBezTo>
                    <a:pt x="1538" y="848"/>
                    <a:pt x="1480" y="922"/>
                    <a:pt x="1391" y="956"/>
                  </a:cubicBezTo>
                  <a:cubicBezTo>
                    <a:pt x="1370" y="964"/>
                    <a:pt x="1298" y="989"/>
                    <a:pt x="1245" y="962"/>
                  </a:cubicBezTo>
                  <a:cubicBezTo>
                    <a:pt x="1221" y="951"/>
                    <a:pt x="1204" y="930"/>
                    <a:pt x="1196" y="901"/>
                  </a:cubicBezTo>
                  <a:cubicBezTo>
                    <a:pt x="1193" y="887"/>
                    <a:pt x="1191" y="873"/>
                    <a:pt x="1189" y="858"/>
                  </a:cubicBezTo>
                  <a:cubicBezTo>
                    <a:pt x="1181" y="806"/>
                    <a:pt x="1173" y="751"/>
                    <a:pt x="1139" y="734"/>
                  </a:cubicBezTo>
                  <a:cubicBezTo>
                    <a:pt x="1078" y="697"/>
                    <a:pt x="1010" y="687"/>
                    <a:pt x="942" y="706"/>
                  </a:cubicBezTo>
                  <a:cubicBezTo>
                    <a:pt x="855" y="731"/>
                    <a:pt x="773" y="802"/>
                    <a:pt x="729" y="890"/>
                  </a:cubicBezTo>
                  <a:cubicBezTo>
                    <a:pt x="684" y="990"/>
                    <a:pt x="685" y="1100"/>
                    <a:pt x="732" y="1208"/>
                  </a:cubicBezTo>
                  <a:cubicBezTo>
                    <a:pt x="796" y="1353"/>
                    <a:pt x="938" y="1481"/>
                    <a:pt x="1095" y="1533"/>
                  </a:cubicBezTo>
                  <a:cubicBezTo>
                    <a:pt x="1322" y="1611"/>
                    <a:pt x="1580" y="1583"/>
                    <a:pt x="1806" y="1456"/>
                  </a:cubicBezTo>
                  <a:cubicBezTo>
                    <a:pt x="2041" y="1323"/>
                    <a:pt x="2214" y="1096"/>
                    <a:pt x="2269" y="848"/>
                  </a:cubicBezTo>
                  <a:lnTo>
                    <a:pt x="2283" y="852"/>
                  </a:lnTo>
                  <a:cubicBezTo>
                    <a:pt x="2227" y="1108"/>
                    <a:pt x="2056" y="1332"/>
                    <a:pt x="1813" y="1470"/>
                  </a:cubicBezTo>
                  <a:cubicBezTo>
                    <a:pt x="1669" y="1550"/>
                    <a:pt x="1513" y="1592"/>
                    <a:pt x="1357" y="15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8"/>
            <p:cNvSpPr/>
            <p:nvPr/>
          </p:nvSpPr>
          <p:spPr>
            <a:xfrm>
              <a:off x="7022997" y="3392051"/>
              <a:ext cx="1259503" cy="878846"/>
            </a:xfrm>
            <a:custGeom>
              <a:rect b="b" l="l" r="r" t="t"/>
              <a:pathLst>
                <a:path extrusionOk="0" h="1593" w="2283">
                  <a:moveTo>
                    <a:pt x="1357" y="1593"/>
                  </a:moveTo>
                  <a:cubicBezTo>
                    <a:pt x="1266" y="1593"/>
                    <a:pt x="1176" y="1580"/>
                    <a:pt x="1090" y="1550"/>
                  </a:cubicBezTo>
                  <a:cubicBezTo>
                    <a:pt x="859" y="1468"/>
                    <a:pt x="702" y="1286"/>
                    <a:pt x="678" y="1075"/>
                  </a:cubicBezTo>
                  <a:cubicBezTo>
                    <a:pt x="666" y="949"/>
                    <a:pt x="725" y="835"/>
                    <a:pt x="853" y="736"/>
                  </a:cubicBezTo>
                  <a:cubicBezTo>
                    <a:pt x="973" y="667"/>
                    <a:pt x="1074" y="659"/>
                    <a:pt x="1146" y="711"/>
                  </a:cubicBezTo>
                  <a:cubicBezTo>
                    <a:pt x="1188" y="752"/>
                    <a:pt x="1196" y="807"/>
                    <a:pt x="1204" y="860"/>
                  </a:cubicBezTo>
                  <a:cubicBezTo>
                    <a:pt x="1206" y="874"/>
                    <a:pt x="1208" y="887"/>
                    <a:pt x="1210" y="900"/>
                  </a:cubicBezTo>
                  <a:cubicBezTo>
                    <a:pt x="1223" y="946"/>
                    <a:pt x="1271" y="968"/>
                    <a:pt x="1314" y="968"/>
                  </a:cubicBezTo>
                  <a:cubicBezTo>
                    <a:pt x="1458" y="954"/>
                    <a:pt x="1533" y="830"/>
                    <a:pt x="1553" y="727"/>
                  </a:cubicBezTo>
                  <a:cubicBezTo>
                    <a:pt x="1588" y="467"/>
                    <a:pt x="1452" y="208"/>
                    <a:pt x="1212" y="82"/>
                  </a:cubicBezTo>
                  <a:cubicBezTo>
                    <a:pt x="1019" y="-15"/>
                    <a:pt x="780" y="-6"/>
                    <a:pt x="541" y="107"/>
                  </a:cubicBezTo>
                  <a:cubicBezTo>
                    <a:pt x="271" y="248"/>
                    <a:pt x="79" y="520"/>
                    <a:pt x="15" y="853"/>
                  </a:cubicBezTo>
                  <a:lnTo>
                    <a:pt x="0" y="851"/>
                  </a:lnTo>
                  <a:cubicBezTo>
                    <a:pt x="65" y="513"/>
                    <a:pt x="260" y="236"/>
                    <a:pt x="533" y="93"/>
                  </a:cubicBezTo>
                  <a:cubicBezTo>
                    <a:pt x="778" y="-21"/>
                    <a:pt x="1021" y="-30"/>
                    <a:pt x="1219" y="68"/>
                  </a:cubicBezTo>
                  <a:cubicBezTo>
                    <a:pt x="1464" y="198"/>
                    <a:pt x="1605" y="463"/>
                    <a:pt x="1568" y="730"/>
                  </a:cubicBezTo>
                  <a:cubicBezTo>
                    <a:pt x="1540" y="872"/>
                    <a:pt x="1441" y="971"/>
                    <a:pt x="1315" y="983"/>
                  </a:cubicBezTo>
                  <a:lnTo>
                    <a:pt x="1315" y="983"/>
                  </a:lnTo>
                  <a:cubicBezTo>
                    <a:pt x="1265" y="983"/>
                    <a:pt x="1210" y="959"/>
                    <a:pt x="1196" y="904"/>
                  </a:cubicBezTo>
                  <a:cubicBezTo>
                    <a:pt x="1193" y="890"/>
                    <a:pt x="1191" y="876"/>
                    <a:pt x="1189" y="862"/>
                  </a:cubicBezTo>
                  <a:cubicBezTo>
                    <a:pt x="1181" y="811"/>
                    <a:pt x="1173" y="759"/>
                    <a:pt x="1136" y="722"/>
                  </a:cubicBezTo>
                  <a:cubicBezTo>
                    <a:pt x="1052" y="662"/>
                    <a:pt x="941" y="703"/>
                    <a:pt x="861" y="748"/>
                  </a:cubicBezTo>
                  <a:cubicBezTo>
                    <a:pt x="739" y="843"/>
                    <a:pt x="682" y="953"/>
                    <a:pt x="693" y="1073"/>
                  </a:cubicBezTo>
                  <a:cubicBezTo>
                    <a:pt x="716" y="1279"/>
                    <a:pt x="870" y="1456"/>
                    <a:pt x="1095" y="1535"/>
                  </a:cubicBezTo>
                  <a:cubicBezTo>
                    <a:pt x="1322" y="1613"/>
                    <a:pt x="1581" y="1585"/>
                    <a:pt x="1806" y="1459"/>
                  </a:cubicBezTo>
                  <a:cubicBezTo>
                    <a:pt x="2041" y="1326"/>
                    <a:pt x="2214" y="1098"/>
                    <a:pt x="2269" y="850"/>
                  </a:cubicBezTo>
                  <a:lnTo>
                    <a:pt x="2283" y="853"/>
                  </a:lnTo>
                  <a:cubicBezTo>
                    <a:pt x="2227" y="1110"/>
                    <a:pt x="2056" y="1335"/>
                    <a:pt x="1813" y="1471"/>
                  </a:cubicBezTo>
                  <a:cubicBezTo>
                    <a:pt x="1669" y="1552"/>
                    <a:pt x="1513" y="1593"/>
                    <a:pt x="1357" y="15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8"/>
            <p:cNvSpPr/>
            <p:nvPr/>
          </p:nvSpPr>
          <p:spPr>
            <a:xfrm>
              <a:off x="7022997" y="3461564"/>
              <a:ext cx="1259503" cy="881605"/>
            </a:xfrm>
            <a:custGeom>
              <a:rect b="b" l="l" r="r" t="t"/>
              <a:pathLst>
                <a:path extrusionOk="0" h="1598" w="2283">
                  <a:moveTo>
                    <a:pt x="1357" y="1598"/>
                  </a:moveTo>
                  <a:cubicBezTo>
                    <a:pt x="1240" y="1598"/>
                    <a:pt x="1118" y="1572"/>
                    <a:pt x="1002" y="1509"/>
                  </a:cubicBezTo>
                  <a:cubicBezTo>
                    <a:pt x="817" y="1417"/>
                    <a:pt x="702" y="1261"/>
                    <a:pt x="678" y="1072"/>
                  </a:cubicBezTo>
                  <a:cubicBezTo>
                    <a:pt x="665" y="875"/>
                    <a:pt x="811" y="707"/>
                    <a:pt x="1017" y="681"/>
                  </a:cubicBezTo>
                  <a:cubicBezTo>
                    <a:pt x="1083" y="669"/>
                    <a:pt x="1147" y="695"/>
                    <a:pt x="1173" y="748"/>
                  </a:cubicBezTo>
                  <a:cubicBezTo>
                    <a:pt x="1183" y="770"/>
                    <a:pt x="1190" y="796"/>
                    <a:pt x="1197" y="821"/>
                  </a:cubicBezTo>
                  <a:cubicBezTo>
                    <a:pt x="1218" y="896"/>
                    <a:pt x="1237" y="965"/>
                    <a:pt x="1314" y="965"/>
                  </a:cubicBezTo>
                  <a:cubicBezTo>
                    <a:pt x="1458" y="952"/>
                    <a:pt x="1533" y="828"/>
                    <a:pt x="1553" y="725"/>
                  </a:cubicBezTo>
                  <a:cubicBezTo>
                    <a:pt x="1588" y="515"/>
                    <a:pt x="1510" y="316"/>
                    <a:pt x="1334" y="164"/>
                  </a:cubicBezTo>
                  <a:cubicBezTo>
                    <a:pt x="1126" y="-11"/>
                    <a:pt x="829" y="-33"/>
                    <a:pt x="541" y="104"/>
                  </a:cubicBezTo>
                  <a:cubicBezTo>
                    <a:pt x="275" y="237"/>
                    <a:pt x="83" y="509"/>
                    <a:pt x="15" y="851"/>
                  </a:cubicBezTo>
                  <a:lnTo>
                    <a:pt x="0" y="848"/>
                  </a:lnTo>
                  <a:cubicBezTo>
                    <a:pt x="69" y="501"/>
                    <a:pt x="264" y="226"/>
                    <a:pt x="533" y="90"/>
                  </a:cubicBezTo>
                  <a:cubicBezTo>
                    <a:pt x="828" y="-50"/>
                    <a:pt x="1131" y="-26"/>
                    <a:pt x="1344" y="153"/>
                  </a:cubicBezTo>
                  <a:cubicBezTo>
                    <a:pt x="1525" y="308"/>
                    <a:pt x="1605" y="512"/>
                    <a:pt x="1568" y="727"/>
                  </a:cubicBezTo>
                  <a:cubicBezTo>
                    <a:pt x="1540" y="870"/>
                    <a:pt x="1441" y="969"/>
                    <a:pt x="1315" y="980"/>
                  </a:cubicBezTo>
                  <a:lnTo>
                    <a:pt x="1315" y="980"/>
                  </a:lnTo>
                  <a:cubicBezTo>
                    <a:pt x="1226" y="980"/>
                    <a:pt x="1204" y="901"/>
                    <a:pt x="1182" y="825"/>
                  </a:cubicBezTo>
                  <a:cubicBezTo>
                    <a:pt x="1176" y="801"/>
                    <a:pt x="1168" y="775"/>
                    <a:pt x="1160" y="754"/>
                  </a:cubicBezTo>
                  <a:cubicBezTo>
                    <a:pt x="1137" y="708"/>
                    <a:pt x="1079" y="685"/>
                    <a:pt x="1020" y="697"/>
                  </a:cubicBezTo>
                  <a:cubicBezTo>
                    <a:pt x="821" y="722"/>
                    <a:pt x="681" y="883"/>
                    <a:pt x="693" y="1071"/>
                  </a:cubicBezTo>
                  <a:cubicBezTo>
                    <a:pt x="716" y="1254"/>
                    <a:pt x="828" y="1406"/>
                    <a:pt x="1009" y="1497"/>
                  </a:cubicBezTo>
                  <a:cubicBezTo>
                    <a:pt x="1348" y="1678"/>
                    <a:pt x="1724" y="1546"/>
                    <a:pt x="1963" y="1362"/>
                  </a:cubicBezTo>
                  <a:cubicBezTo>
                    <a:pt x="2110" y="1237"/>
                    <a:pt x="2215" y="1059"/>
                    <a:pt x="2269" y="848"/>
                  </a:cubicBezTo>
                  <a:lnTo>
                    <a:pt x="2283" y="851"/>
                  </a:lnTo>
                  <a:cubicBezTo>
                    <a:pt x="2230" y="1066"/>
                    <a:pt x="2122" y="1247"/>
                    <a:pt x="1973" y="1373"/>
                  </a:cubicBezTo>
                  <a:cubicBezTo>
                    <a:pt x="1811" y="1497"/>
                    <a:pt x="1589" y="1598"/>
                    <a:pt x="1357" y="15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48"/>
            <p:cNvSpPr/>
            <p:nvPr/>
          </p:nvSpPr>
          <p:spPr>
            <a:xfrm>
              <a:off x="7022997" y="3529975"/>
              <a:ext cx="1259503" cy="880501"/>
            </a:xfrm>
            <a:custGeom>
              <a:rect b="b" l="l" r="r" t="t"/>
              <a:pathLst>
                <a:path extrusionOk="0" h="1596" w="2283">
                  <a:moveTo>
                    <a:pt x="1362" y="1596"/>
                  </a:moveTo>
                  <a:cubicBezTo>
                    <a:pt x="1309" y="1596"/>
                    <a:pt x="1256" y="1592"/>
                    <a:pt x="1202" y="1584"/>
                  </a:cubicBezTo>
                  <a:cubicBezTo>
                    <a:pt x="998" y="1543"/>
                    <a:pt x="806" y="1406"/>
                    <a:pt x="723" y="1244"/>
                  </a:cubicBezTo>
                  <a:cubicBezTo>
                    <a:pt x="665" y="1130"/>
                    <a:pt x="663" y="1010"/>
                    <a:pt x="715" y="895"/>
                  </a:cubicBezTo>
                  <a:cubicBezTo>
                    <a:pt x="780" y="765"/>
                    <a:pt x="882" y="693"/>
                    <a:pt x="1017" y="681"/>
                  </a:cubicBezTo>
                  <a:cubicBezTo>
                    <a:pt x="1167" y="654"/>
                    <a:pt x="1202" y="814"/>
                    <a:pt x="1223" y="909"/>
                  </a:cubicBezTo>
                  <a:cubicBezTo>
                    <a:pt x="1223" y="943"/>
                    <a:pt x="1270" y="965"/>
                    <a:pt x="1314" y="965"/>
                  </a:cubicBezTo>
                  <a:cubicBezTo>
                    <a:pt x="1458" y="952"/>
                    <a:pt x="1533" y="826"/>
                    <a:pt x="1554" y="724"/>
                  </a:cubicBezTo>
                  <a:cubicBezTo>
                    <a:pt x="1601" y="436"/>
                    <a:pt x="1427" y="154"/>
                    <a:pt x="1139" y="54"/>
                  </a:cubicBezTo>
                  <a:cubicBezTo>
                    <a:pt x="912" y="-25"/>
                    <a:pt x="656" y="19"/>
                    <a:pt x="418" y="177"/>
                  </a:cubicBezTo>
                  <a:cubicBezTo>
                    <a:pt x="210" y="330"/>
                    <a:pt x="85" y="538"/>
                    <a:pt x="15" y="851"/>
                  </a:cubicBezTo>
                  <a:lnTo>
                    <a:pt x="0" y="847"/>
                  </a:lnTo>
                  <a:cubicBezTo>
                    <a:pt x="71" y="535"/>
                    <a:pt x="201" y="318"/>
                    <a:pt x="409" y="164"/>
                  </a:cubicBezTo>
                  <a:cubicBezTo>
                    <a:pt x="651" y="3"/>
                    <a:pt x="912" y="-41"/>
                    <a:pt x="1144" y="40"/>
                  </a:cubicBezTo>
                  <a:cubicBezTo>
                    <a:pt x="1439" y="143"/>
                    <a:pt x="1618" y="431"/>
                    <a:pt x="1568" y="727"/>
                  </a:cubicBezTo>
                  <a:cubicBezTo>
                    <a:pt x="1540" y="869"/>
                    <a:pt x="1441" y="969"/>
                    <a:pt x="1315" y="980"/>
                  </a:cubicBezTo>
                  <a:lnTo>
                    <a:pt x="1315" y="980"/>
                  </a:lnTo>
                  <a:cubicBezTo>
                    <a:pt x="1263" y="980"/>
                    <a:pt x="1208" y="953"/>
                    <a:pt x="1208" y="910"/>
                  </a:cubicBezTo>
                  <a:cubicBezTo>
                    <a:pt x="1181" y="790"/>
                    <a:pt x="1144" y="674"/>
                    <a:pt x="1020" y="696"/>
                  </a:cubicBezTo>
                  <a:cubicBezTo>
                    <a:pt x="889" y="708"/>
                    <a:pt x="791" y="777"/>
                    <a:pt x="729" y="902"/>
                  </a:cubicBezTo>
                  <a:cubicBezTo>
                    <a:pt x="678" y="1011"/>
                    <a:pt x="681" y="1128"/>
                    <a:pt x="737" y="1238"/>
                  </a:cubicBezTo>
                  <a:cubicBezTo>
                    <a:pt x="817" y="1396"/>
                    <a:pt x="1005" y="1529"/>
                    <a:pt x="1205" y="1569"/>
                  </a:cubicBezTo>
                  <a:cubicBezTo>
                    <a:pt x="1363" y="1593"/>
                    <a:pt x="1524" y="1580"/>
                    <a:pt x="1669" y="1532"/>
                  </a:cubicBezTo>
                  <a:cubicBezTo>
                    <a:pt x="1763" y="1501"/>
                    <a:pt x="1840" y="1442"/>
                    <a:pt x="1921" y="1380"/>
                  </a:cubicBezTo>
                  <a:cubicBezTo>
                    <a:pt x="1935" y="1369"/>
                    <a:pt x="1949" y="1359"/>
                    <a:pt x="1963" y="1348"/>
                  </a:cubicBezTo>
                  <a:cubicBezTo>
                    <a:pt x="2109" y="1236"/>
                    <a:pt x="2214" y="1062"/>
                    <a:pt x="2269" y="847"/>
                  </a:cubicBezTo>
                  <a:lnTo>
                    <a:pt x="2283" y="851"/>
                  </a:lnTo>
                  <a:cubicBezTo>
                    <a:pt x="2228" y="1070"/>
                    <a:pt x="2121" y="1246"/>
                    <a:pt x="1972" y="1360"/>
                  </a:cubicBezTo>
                  <a:cubicBezTo>
                    <a:pt x="1958" y="1371"/>
                    <a:pt x="1944" y="1381"/>
                    <a:pt x="1930" y="1392"/>
                  </a:cubicBezTo>
                  <a:cubicBezTo>
                    <a:pt x="1848" y="1455"/>
                    <a:pt x="1770" y="1515"/>
                    <a:pt x="1674" y="1547"/>
                  </a:cubicBezTo>
                  <a:cubicBezTo>
                    <a:pt x="1576" y="1579"/>
                    <a:pt x="1470" y="1596"/>
                    <a:pt x="1362" y="15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0" name="Google Shape;620;p48"/>
          <p:cNvSpPr/>
          <p:nvPr/>
        </p:nvSpPr>
        <p:spPr>
          <a:xfrm>
            <a:off x="7140473" y="654752"/>
            <a:ext cx="275593" cy="262034"/>
          </a:xfrm>
          <a:custGeom>
            <a:rect b="b" l="l" r="r" t="t"/>
            <a:pathLst>
              <a:path extrusionOk="0" h="2009" w="2113">
                <a:moveTo>
                  <a:pt x="1748" y="1410"/>
                </a:moveTo>
                <a:lnTo>
                  <a:pt x="1131" y="1177"/>
                </a:lnTo>
                <a:cubicBezTo>
                  <a:pt x="1129" y="1177"/>
                  <a:pt x="1127" y="1175"/>
                  <a:pt x="1126" y="1175"/>
                </a:cubicBezTo>
                <a:cubicBezTo>
                  <a:pt x="1131" y="1153"/>
                  <a:pt x="1146" y="1133"/>
                  <a:pt x="1169" y="1125"/>
                </a:cubicBezTo>
                <a:lnTo>
                  <a:pt x="2113" y="767"/>
                </a:lnTo>
                <a:lnTo>
                  <a:pt x="1164" y="1095"/>
                </a:lnTo>
                <a:cubicBezTo>
                  <a:pt x="1149" y="1100"/>
                  <a:pt x="1133" y="1100"/>
                  <a:pt x="1118" y="1094"/>
                </a:cubicBezTo>
                <a:lnTo>
                  <a:pt x="1484" y="598"/>
                </a:lnTo>
                <a:lnTo>
                  <a:pt x="1101" y="1086"/>
                </a:lnTo>
                <a:cubicBezTo>
                  <a:pt x="1084" y="1074"/>
                  <a:pt x="1072" y="1054"/>
                  <a:pt x="1072" y="1030"/>
                </a:cubicBezTo>
                <a:lnTo>
                  <a:pt x="1057" y="0"/>
                </a:lnTo>
                <a:lnTo>
                  <a:pt x="1041" y="1030"/>
                </a:lnTo>
                <a:cubicBezTo>
                  <a:pt x="1041" y="1054"/>
                  <a:pt x="1029" y="1074"/>
                  <a:pt x="1012" y="1086"/>
                </a:cubicBezTo>
                <a:lnTo>
                  <a:pt x="629" y="598"/>
                </a:lnTo>
                <a:lnTo>
                  <a:pt x="995" y="1094"/>
                </a:lnTo>
                <a:cubicBezTo>
                  <a:pt x="981" y="1100"/>
                  <a:pt x="965" y="1100"/>
                  <a:pt x="950" y="1095"/>
                </a:cubicBezTo>
                <a:lnTo>
                  <a:pt x="0" y="767"/>
                </a:lnTo>
                <a:lnTo>
                  <a:pt x="944" y="1125"/>
                </a:lnTo>
                <a:cubicBezTo>
                  <a:pt x="968" y="1133"/>
                  <a:pt x="983" y="1153"/>
                  <a:pt x="988" y="1175"/>
                </a:cubicBezTo>
                <a:cubicBezTo>
                  <a:pt x="986" y="1175"/>
                  <a:pt x="985" y="1177"/>
                  <a:pt x="983" y="1177"/>
                </a:cubicBezTo>
                <a:lnTo>
                  <a:pt x="365" y="1410"/>
                </a:lnTo>
                <a:lnTo>
                  <a:pt x="987" y="1197"/>
                </a:lnTo>
                <a:cubicBezTo>
                  <a:pt x="988" y="1196"/>
                  <a:pt x="988" y="1196"/>
                  <a:pt x="989" y="1196"/>
                </a:cubicBezTo>
                <a:cubicBezTo>
                  <a:pt x="988" y="1208"/>
                  <a:pt x="984" y="1220"/>
                  <a:pt x="976" y="1231"/>
                </a:cubicBezTo>
                <a:lnTo>
                  <a:pt x="403" y="2009"/>
                </a:lnTo>
                <a:lnTo>
                  <a:pt x="1002" y="1247"/>
                </a:lnTo>
                <a:cubicBezTo>
                  <a:pt x="1013" y="1233"/>
                  <a:pt x="1028" y="1224"/>
                  <a:pt x="1043" y="1222"/>
                </a:cubicBezTo>
                <a:cubicBezTo>
                  <a:pt x="1045" y="1227"/>
                  <a:pt x="1047" y="1232"/>
                  <a:pt x="1047" y="1239"/>
                </a:cubicBezTo>
                <a:lnTo>
                  <a:pt x="1057" y="1913"/>
                </a:lnTo>
                <a:lnTo>
                  <a:pt x="1067" y="1239"/>
                </a:lnTo>
                <a:cubicBezTo>
                  <a:pt x="1067" y="1232"/>
                  <a:pt x="1068" y="1227"/>
                  <a:pt x="1071" y="1222"/>
                </a:cubicBezTo>
                <a:cubicBezTo>
                  <a:pt x="1086" y="1224"/>
                  <a:pt x="1101" y="1233"/>
                  <a:pt x="1112" y="1247"/>
                </a:cubicBezTo>
                <a:lnTo>
                  <a:pt x="1710" y="2009"/>
                </a:lnTo>
                <a:lnTo>
                  <a:pt x="1138" y="1231"/>
                </a:lnTo>
                <a:cubicBezTo>
                  <a:pt x="1130" y="1220"/>
                  <a:pt x="1125" y="1208"/>
                  <a:pt x="1125" y="1196"/>
                </a:cubicBezTo>
                <a:cubicBezTo>
                  <a:pt x="1125" y="1196"/>
                  <a:pt x="1126" y="1196"/>
                  <a:pt x="1127" y="1197"/>
                </a:cubicBezTo>
                <a:lnTo>
                  <a:pt x="1748" y="141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48"/>
          <p:cNvSpPr/>
          <p:nvPr/>
        </p:nvSpPr>
        <p:spPr>
          <a:xfrm>
            <a:off x="7573754" y="659317"/>
            <a:ext cx="275593" cy="298685"/>
          </a:xfrm>
          <a:custGeom>
            <a:rect b="b" l="l" r="r" t="t"/>
            <a:pathLst>
              <a:path extrusionOk="0" h="2290" w="2113">
                <a:moveTo>
                  <a:pt x="1163" y="1194"/>
                </a:moveTo>
                <a:lnTo>
                  <a:pt x="2113" y="1522"/>
                </a:lnTo>
                <a:lnTo>
                  <a:pt x="1169" y="1164"/>
                </a:lnTo>
                <a:cubicBezTo>
                  <a:pt x="1157" y="1160"/>
                  <a:pt x="1148" y="1153"/>
                  <a:pt x="1140" y="1145"/>
                </a:cubicBezTo>
                <a:cubicBezTo>
                  <a:pt x="1148" y="1136"/>
                  <a:pt x="1157" y="1130"/>
                  <a:pt x="1169" y="1125"/>
                </a:cubicBezTo>
                <a:lnTo>
                  <a:pt x="2113" y="768"/>
                </a:lnTo>
                <a:lnTo>
                  <a:pt x="1163" y="1095"/>
                </a:lnTo>
                <a:cubicBezTo>
                  <a:pt x="1149" y="1099"/>
                  <a:pt x="1137" y="1099"/>
                  <a:pt x="1124" y="1096"/>
                </a:cubicBezTo>
                <a:cubicBezTo>
                  <a:pt x="1124" y="1083"/>
                  <a:pt x="1128" y="1070"/>
                  <a:pt x="1137" y="1059"/>
                </a:cubicBezTo>
                <a:lnTo>
                  <a:pt x="1709" y="279"/>
                </a:lnTo>
                <a:lnTo>
                  <a:pt x="1111" y="1043"/>
                </a:lnTo>
                <a:cubicBezTo>
                  <a:pt x="1103" y="1053"/>
                  <a:pt x="1092" y="1060"/>
                  <a:pt x="1081" y="1065"/>
                </a:cubicBezTo>
                <a:cubicBezTo>
                  <a:pt x="1075" y="1054"/>
                  <a:pt x="1072" y="1043"/>
                  <a:pt x="1071" y="1030"/>
                </a:cubicBezTo>
                <a:lnTo>
                  <a:pt x="1056" y="0"/>
                </a:lnTo>
                <a:lnTo>
                  <a:pt x="1041" y="1030"/>
                </a:lnTo>
                <a:cubicBezTo>
                  <a:pt x="1041" y="1043"/>
                  <a:pt x="1037" y="1054"/>
                  <a:pt x="1031" y="1065"/>
                </a:cubicBezTo>
                <a:cubicBezTo>
                  <a:pt x="1020" y="1060"/>
                  <a:pt x="1009" y="1053"/>
                  <a:pt x="1001" y="1043"/>
                </a:cubicBezTo>
                <a:lnTo>
                  <a:pt x="403" y="279"/>
                </a:lnTo>
                <a:lnTo>
                  <a:pt x="975" y="1059"/>
                </a:lnTo>
                <a:cubicBezTo>
                  <a:pt x="984" y="1070"/>
                  <a:pt x="988" y="1083"/>
                  <a:pt x="988" y="1096"/>
                </a:cubicBezTo>
                <a:cubicBezTo>
                  <a:pt x="975" y="1099"/>
                  <a:pt x="962" y="1099"/>
                  <a:pt x="949" y="1095"/>
                </a:cubicBezTo>
                <a:lnTo>
                  <a:pt x="0" y="768"/>
                </a:lnTo>
                <a:lnTo>
                  <a:pt x="943" y="1125"/>
                </a:lnTo>
                <a:cubicBezTo>
                  <a:pt x="956" y="1130"/>
                  <a:pt x="964" y="1136"/>
                  <a:pt x="972" y="1145"/>
                </a:cubicBezTo>
                <a:cubicBezTo>
                  <a:pt x="964" y="1153"/>
                  <a:pt x="956" y="1160"/>
                  <a:pt x="943" y="1164"/>
                </a:cubicBezTo>
                <a:lnTo>
                  <a:pt x="0" y="1522"/>
                </a:lnTo>
                <a:lnTo>
                  <a:pt x="949" y="1194"/>
                </a:lnTo>
                <a:cubicBezTo>
                  <a:pt x="962" y="1190"/>
                  <a:pt x="975" y="1190"/>
                  <a:pt x="988" y="1194"/>
                </a:cubicBezTo>
                <a:cubicBezTo>
                  <a:pt x="988" y="1207"/>
                  <a:pt x="984" y="1220"/>
                  <a:pt x="975" y="1231"/>
                </a:cubicBezTo>
                <a:lnTo>
                  <a:pt x="403" y="2010"/>
                </a:lnTo>
                <a:lnTo>
                  <a:pt x="1001" y="1246"/>
                </a:lnTo>
                <a:cubicBezTo>
                  <a:pt x="1009" y="1236"/>
                  <a:pt x="1020" y="1229"/>
                  <a:pt x="1031" y="1225"/>
                </a:cubicBezTo>
                <a:cubicBezTo>
                  <a:pt x="1037" y="1235"/>
                  <a:pt x="1041" y="1246"/>
                  <a:pt x="1041" y="1259"/>
                </a:cubicBezTo>
                <a:lnTo>
                  <a:pt x="1056" y="2290"/>
                </a:lnTo>
                <a:lnTo>
                  <a:pt x="1071" y="1259"/>
                </a:lnTo>
                <a:cubicBezTo>
                  <a:pt x="1072" y="1246"/>
                  <a:pt x="1075" y="1235"/>
                  <a:pt x="1081" y="1225"/>
                </a:cubicBezTo>
                <a:cubicBezTo>
                  <a:pt x="1092" y="1229"/>
                  <a:pt x="1103" y="1236"/>
                  <a:pt x="1111" y="1246"/>
                </a:cubicBezTo>
                <a:lnTo>
                  <a:pt x="1709" y="2010"/>
                </a:lnTo>
                <a:lnTo>
                  <a:pt x="1137" y="1231"/>
                </a:lnTo>
                <a:cubicBezTo>
                  <a:pt x="1128" y="1220"/>
                  <a:pt x="1124" y="1207"/>
                  <a:pt x="1124" y="1194"/>
                </a:cubicBezTo>
                <a:cubicBezTo>
                  <a:pt x="1137" y="1190"/>
                  <a:pt x="1149" y="1190"/>
                  <a:pt x="1163" y="1194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8"/>
          <p:cNvSpPr/>
          <p:nvPr/>
        </p:nvSpPr>
        <p:spPr>
          <a:xfrm>
            <a:off x="8006905" y="658664"/>
            <a:ext cx="275593" cy="293728"/>
          </a:xfrm>
          <a:custGeom>
            <a:rect b="b" l="l" r="r" t="t"/>
            <a:pathLst>
              <a:path extrusionOk="0" h="2252" w="2113">
                <a:moveTo>
                  <a:pt x="1056" y="1657"/>
                </a:moveTo>
                <a:cubicBezTo>
                  <a:pt x="1053" y="1657"/>
                  <a:pt x="1051" y="1657"/>
                  <a:pt x="1047" y="1657"/>
                </a:cubicBezTo>
                <a:lnTo>
                  <a:pt x="1056" y="2252"/>
                </a:lnTo>
                <a:lnTo>
                  <a:pt x="1065" y="1657"/>
                </a:lnTo>
                <a:cubicBezTo>
                  <a:pt x="1062" y="1657"/>
                  <a:pt x="1059" y="1657"/>
                  <a:pt x="1056" y="1657"/>
                </a:cubicBezTo>
                <a:moveTo>
                  <a:pt x="575" y="1315"/>
                </a:moveTo>
                <a:lnTo>
                  <a:pt x="44" y="1516"/>
                </a:lnTo>
                <a:lnTo>
                  <a:pt x="580" y="1331"/>
                </a:lnTo>
                <a:cubicBezTo>
                  <a:pt x="578" y="1326"/>
                  <a:pt x="576" y="1321"/>
                  <a:pt x="575" y="1315"/>
                </a:cubicBezTo>
                <a:moveTo>
                  <a:pt x="751" y="735"/>
                </a:moveTo>
                <a:lnTo>
                  <a:pt x="431" y="326"/>
                </a:lnTo>
                <a:lnTo>
                  <a:pt x="739" y="745"/>
                </a:lnTo>
                <a:cubicBezTo>
                  <a:pt x="743" y="741"/>
                  <a:pt x="747" y="739"/>
                  <a:pt x="751" y="735"/>
                </a:cubicBezTo>
                <a:moveTo>
                  <a:pt x="1538" y="1315"/>
                </a:moveTo>
                <a:cubicBezTo>
                  <a:pt x="1536" y="1321"/>
                  <a:pt x="1535" y="1326"/>
                  <a:pt x="1532" y="1331"/>
                </a:cubicBezTo>
                <a:lnTo>
                  <a:pt x="2069" y="1516"/>
                </a:lnTo>
                <a:lnTo>
                  <a:pt x="1538" y="1315"/>
                </a:lnTo>
                <a:moveTo>
                  <a:pt x="1374" y="745"/>
                </a:moveTo>
                <a:lnTo>
                  <a:pt x="1682" y="326"/>
                </a:lnTo>
                <a:lnTo>
                  <a:pt x="1361" y="735"/>
                </a:lnTo>
                <a:cubicBezTo>
                  <a:pt x="1365" y="739"/>
                  <a:pt x="1369" y="741"/>
                  <a:pt x="1374" y="745"/>
                </a:cubicBezTo>
                <a:moveTo>
                  <a:pt x="1056" y="0"/>
                </a:moveTo>
                <a:lnTo>
                  <a:pt x="1072" y="1031"/>
                </a:lnTo>
                <a:cubicBezTo>
                  <a:pt x="1072" y="1077"/>
                  <a:pt x="1119" y="1110"/>
                  <a:pt x="1163" y="1096"/>
                </a:cubicBezTo>
                <a:lnTo>
                  <a:pt x="2113" y="767"/>
                </a:lnTo>
                <a:lnTo>
                  <a:pt x="1169" y="1125"/>
                </a:lnTo>
                <a:cubicBezTo>
                  <a:pt x="1125" y="1141"/>
                  <a:pt x="1110" y="1194"/>
                  <a:pt x="1137" y="1231"/>
                </a:cubicBezTo>
                <a:lnTo>
                  <a:pt x="1710" y="2010"/>
                </a:lnTo>
                <a:lnTo>
                  <a:pt x="1111" y="1247"/>
                </a:lnTo>
                <a:cubicBezTo>
                  <a:pt x="1084" y="1211"/>
                  <a:pt x="1029" y="1211"/>
                  <a:pt x="1001" y="1247"/>
                </a:cubicBezTo>
                <a:lnTo>
                  <a:pt x="403" y="2010"/>
                </a:lnTo>
                <a:lnTo>
                  <a:pt x="975" y="1231"/>
                </a:lnTo>
                <a:cubicBezTo>
                  <a:pt x="1003" y="1194"/>
                  <a:pt x="988" y="1141"/>
                  <a:pt x="944" y="1125"/>
                </a:cubicBezTo>
                <a:lnTo>
                  <a:pt x="0" y="767"/>
                </a:lnTo>
                <a:lnTo>
                  <a:pt x="949" y="1096"/>
                </a:lnTo>
                <a:cubicBezTo>
                  <a:pt x="994" y="1110"/>
                  <a:pt x="1040" y="1077"/>
                  <a:pt x="1041" y="1031"/>
                </a:cubicBezTo>
                <a:lnTo>
                  <a:pt x="1056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Fluxo de Funcionamento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8" name="Google Shape;628;p49"/>
          <p:cNvCxnSpPr/>
          <p:nvPr/>
        </p:nvCxnSpPr>
        <p:spPr>
          <a:xfrm rot="10800000">
            <a:off x="715100" y="11953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9" name="Google Shape;629;p49"/>
          <p:cNvSpPr/>
          <p:nvPr/>
        </p:nvSpPr>
        <p:spPr>
          <a:xfrm>
            <a:off x="7904851" y="1305986"/>
            <a:ext cx="431299" cy="738800"/>
          </a:xfrm>
          <a:custGeom>
            <a:rect b="b" l="l" r="r" t="t"/>
            <a:pathLst>
              <a:path extrusionOk="0" h="2924" w="1707">
                <a:moveTo>
                  <a:pt x="207" y="2125"/>
                </a:moveTo>
                <a:cubicBezTo>
                  <a:pt x="207" y="2493"/>
                  <a:pt x="207" y="2494"/>
                  <a:pt x="0" y="2495"/>
                </a:cubicBezTo>
                <a:cubicBezTo>
                  <a:pt x="207" y="2496"/>
                  <a:pt x="207" y="2497"/>
                  <a:pt x="207" y="2865"/>
                </a:cubicBezTo>
                <a:cubicBezTo>
                  <a:pt x="208" y="2497"/>
                  <a:pt x="209" y="2496"/>
                  <a:pt x="414" y="2495"/>
                </a:cubicBezTo>
                <a:cubicBezTo>
                  <a:pt x="209" y="2494"/>
                  <a:pt x="208" y="2493"/>
                  <a:pt x="207" y="2125"/>
                </a:cubicBezTo>
                <a:moveTo>
                  <a:pt x="1419" y="15"/>
                </a:moveTo>
                <a:cubicBezTo>
                  <a:pt x="1419" y="527"/>
                  <a:pt x="1418" y="527"/>
                  <a:pt x="1131" y="529"/>
                </a:cubicBezTo>
                <a:cubicBezTo>
                  <a:pt x="1418" y="531"/>
                  <a:pt x="1419" y="532"/>
                  <a:pt x="1419" y="1043"/>
                </a:cubicBezTo>
                <a:cubicBezTo>
                  <a:pt x="1420" y="532"/>
                  <a:pt x="1420" y="531"/>
                  <a:pt x="1707" y="529"/>
                </a:cubicBezTo>
                <a:cubicBezTo>
                  <a:pt x="1420" y="527"/>
                  <a:pt x="1420" y="527"/>
                  <a:pt x="1419" y="15"/>
                </a:cubicBezTo>
                <a:moveTo>
                  <a:pt x="1707" y="1462"/>
                </a:moveTo>
                <a:cubicBezTo>
                  <a:pt x="892" y="1466"/>
                  <a:pt x="890" y="1469"/>
                  <a:pt x="889" y="2924"/>
                </a:cubicBezTo>
                <a:cubicBezTo>
                  <a:pt x="886" y="1469"/>
                  <a:pt x="884" y="1466"/>
                  <a:pt x="70" y="1462"/>
                </a:cubicBezTo>
                <a:cubicBezTo>
                  <a:pt x="884" y="1458"/>
                  <a:pt x="886" y="1455"/>
                  <a:pt x="889" y="0"/>
                </a:cubicBezTo>
                <a:cubicBezTo>
                  <a:pt x="890" y="1455"/>
                  <a:pt x="892" y="1458"/>
                  <a:pt x="1707" y="1462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6425" lIns="91425" spcFirstLastPara="1" rIns="914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800" y="1305963"/>
            <a:ext cx="472440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"/>
          <p:cNvSpPr txBox="1"/>
          <p:nvPr>
            <p:ph type="title"/>
          </p:nvPr>
        </p:nvSpPr>
        <p:spPr>
          <a:xfrm>
            <a:off x="1061025" y="2535775"/>
            <a:ext cx="4360200" cy="18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5"/>
          <p:cNvSpPr txBox="1"/>
          <p:nvPr>
            <p:ph idx="2" type="title"/>
          </p:nvPr>
        </p:nvSpPr>
        <p:spPr>
          <a:xfrm>
            <a:off x="867750" y="721175"/>
            <a:ext cx="7408500" cy="35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Qual é o principal problema</a:t>
            </a:r>
            <a:r>
              <a:rPr lang="en" sz="3000"/>
              <a:t> do   Magic: The Gathering?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muitas cartas;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descentralização da informação.</a:t>
            </a:r>
            <a:endParaRPr sz="2500"/>
          </a:p>
        </p:txBody>
      </p:sp>
      <p:sp>
        <p:nvSpPr>
          <p:cNvPr id="320" name="Google Shape;320;p25"/>
          <p:cNvSpPr/>
          <p:nvPr/>
        </p:nvSpPr>
        <p:spPr>
          <a:xfrm>
            <a:off x="8176574" y="4185387"/>
            <a:ext cx="6069" cy="6069"/>
          </a:xfrm>
          <a:custGeom>
            <a:rect b="b" l="l" r="r" t="t"/>
            <a:pathLst>
              <a:path extrusionOk="0" h="11" w="11">
                <a:moveTo>
                  <a:pt x="6" y="0"/>
                </a:moveTo>
                <a:cubicBezTo>
                  <a:pt x="-3" y="0"/>
                  <a:pt x="-3" y="11"/>
                  <a:pt x="6" y="11"/>
                </a:cubicBezTo>
                <a:cubicBezTo>
                  <a:pt x="13" y="11"/>
                  <a:pt x="1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5"/>
          <p:cNvSpPr/>
          <p:nvPr/>
        </p:nvSpPr>
        <p:spPr>
          <a:xfrm>
            <a:off x="8139059" y="3308194"/>
            <a:ext cx="1103" cy="1103"/>
          </a:xfrm>
          <a:custGeom>
            <a:rect b="b" l="l" r="r" t="t"/>
            <a:pathLst>
              <a:path extrusionOk="0" h="2" w="2">
                <a:moveTo>
                  <a:pt x="2" y="0"/>
                </a:moveTo>
                <a:cubicBezTo>
                  <a:pt x="0" y="0"/>
                  <a:pt x="0" y="2"/>
                  <a:pt x="2" y="2"/>
                </a:cubicBez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6"/>
          <p:cNvSpPr txBox="1"/>
          <p:nvPr>
            <p:ph type="title"/>
          </p:nvPr>
        </p:nvSpPr>
        <p:spPr>
          <a:xfrm>
            <a:off x="1061025" y="2535775"/>
            <a:ext cx="4360200" cy="18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6"/>
          <p:cNvSpPr txBox="1"/>
          <p:nvPr>
            <p:ph idx="2" type="title"/>
          </p:nvPr>
        </p:nvSpPr>
        <p:spPr>
          <a:xfrm>
            <a:off x="867750" y="721175"/>
            <a:ext cx="7408500" cy="35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 que é o GrimoireMTG? </a:t>
            </a:r>
            <a:br>
              <a:rPr lang="en" sz="3000"/>
            </a:b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328" name="Google Shape;328;p26"/>
          <p:cNvSpPr/>
          <p:nvPr/>
        </p:nvSpPr>
        <p:spPr>
          <a:xfrm>
            <a:off x="8176574" y="4185387"/>
            <a:ext cx="6069" cy="6069"/>
          </a:xfrm>
          <a:custGeom>
            <a:rect b="b" l="l" r="r" t="t"/>
            <a:pathLst>
              <a:path extrusionOk="0" h="11" w="11">
                <a:moveTo>
                  <a:pt x="6" y="0"/>
                </a:moveTo>
                <a:cubicBezTo>
                  <a:pt x="-3" y="0"/>
                  <a:pt x="-3" y="11"/>
                  <a:pt x="6" y="11"/>
                </a:cubicBezTo>
                <a:cubicBezTo>
                  <a:pt x="13" y="11"/>
                  <a:pt x="1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6"/>
          <p:cNvSpPr/>
          <p:nvPr/>
        </p:nvSpPr>
        <p:spPr>
          <a:xfrm>
            <a:off x="8139059" y="3308194"/>
            <a:ext cx="1103" cy="1103"/>
          </a:xfrm>
          <a:custGeom>
            <a:rect b="b" l="l" r="r" t="t"/>
            <a:pathLst>
              <a:path extrusionOk="0" h="2" w="2">
                <a:moveTo>
                  <a:pt x="2" y="0"/>
                </a:moveTo>
                <a:cubicBezTo>
                  <a:pt x="0" y="0"/>
                  <a:pt x="0" y="2"/>
                  <a:pt x="2" y="2"/>
                </a:cubicBez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/>
          <p:nvPr>
            <p:ph type="title"/>
          </p:nvPr>
        </p:nvSpPr>
        <p:spPr>
          <a:xfrm>
            <a:off x="1061025" y="2535775"/>
            <a:ext cx="4360200" cy="18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7"/>
          <p:cNvSpPr txBox="1"/>
          <p:nvPr>
            <p:ph idx="2" type="title"/>
          </p:nvPr>
        </p:nvSpPr>
        <p:spPr>
          <a:xfrm>
            <a:off x="867750" y="721175"/>
            <a:ext cx="7408500" cy="35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 que ele oferece?</a:t>
            </a:r>
            <a:r>
              <a:rPr lang="en" sz="4000"/>
              <a:t> </a:t>
            </a:r>
            <a:endParaRPr sz="4000"/>
          </a:p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Centralização da informação</a:t>
            </a:r>
            <a:endParaRPr sz="2500"/>
          </a:p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Filtragem de conteúdo</a:t>
            </a:r>
            <a:endParaRPr sz="2500"/>
          </a:p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Listagem de Favoritos</a:t>
            </a:r>
            <a:br>
              <a:rPr lang="en" sz="2500"/>
            </a:b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336" name="Google Shape;336;p27"/>
          <p:cNvSpPr/>
          <p:nvPr/>
        </p:nvSpPr>
        <p:spPr>
          <a:xfrm>
            <a:off x="8176574" y="4185387"/>
            <a:ext cx="6069" cy="6069"/>
          </a:xfrm>
          <a:custGeom>
            <a:rect b="b" l="l" r="r" t="t"/>
            <a:pathLst>
              <a:path extrusionOk="0" h="11" w="11">
                <a:moveTo>
                  <a:pt x="6" y="0"/>
                </a:moveTo>
                <a:cubicBezTo>
                  <a:pt x="-3" y="0"/>
                  <a:pt x="-3" y="11"/>
                  <a:pt x="6" y="11"/>
                </a:cubicBezTo>
                <a:cubicBezTo>
                  <a:pt x="13" y="11"/>
                  <a:pt x="1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7"/>
          <p:cNvSpPr/>
          <p:nvPr/>
        </p:nvSpPr>
        <p:spPr>
          <a:xfrm>
            <a:off x="8139059" y="3308194"/>
            <a:ext cx="1103" cy="1103"/>
          </a:xfrm>
          <a:custGeom>
            <a:rect b="b" l="l" r="r" t="t"/>
            <a:pathLst>
              <a:path extrusionOk="0" h="2" w="2">
                <a:moveTo>
                  <a:pt x="2" y="0"/>
                </a:moveTo>
                <a:cubicBezTo>
                  <a:pt x="0" y="0"/>
                  <a:pt x="0" y="2"/>
                  <a:pt x="2" y="2"/>
                </a:cubicBez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 txBox="1"/>
          <p:nvPr>
            <p:ph type="title"/>
          </p:nvPr>
        </p:nvSpPr>
        <p:spPr>
          <a:xfrm>
            <a:off x="1061025" y="2535775"/>
            <a:ext cx="4360200" cy="18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8"/>
          <p:cNvSpPr/>
          <p:nvPr/>
        </p:nvSpPr>
        <p:spPr>
          <a:xfrm>
            <a:off x="8176574" y="4185387"/>
            <a:ext cx="6069" cy="6069"/>
          </a:xfrm>
          <a:custGeom>
            <a:rect b="b" l="l" r="r" t="t"/>
            <a:pathLst>
              <a:path extrusionOk="0" h="11" w="11">
                <a:moveTo>
                  <a:pt x="6" y="0"/>
                </a:moveTo>
                <a:cubicBezTo>
                  <a:pt x="-3" y="0"/>
                  <a:pt x="-3" y="11"/>
                  <a:pt x="6" y="11"/>
                </a:cubicBezTo>
                <a:cubicBezTo>
                  <a:pt x="13" y="11"/>
                  <a:pt x="1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8"/>
          <p:cNvSpPr/>
          <p:nvPr/>
        </p:nvSpPr>
        <p:spPr>
          <a:xfrm>
            <a:off x="8139059" y="3308194"/>
            <a:ext cx="1103" cy="1103"/>
          </a:xfrm>
          <a:custGeom>
            <a:rect b="b" l="l" r="r" t="t"/>
            <a:pathLst>
              <a:path extrusionOk="0" h="2" w="2">
                <a:moveTo>
                  <a:pt x="2" y="0"/>
                </a:moveTo>
                <a:cubicBezTo>
                  <a:pt x="0" y="0"/>
                  <a:pt x="0" y="2"/>
                  <a:pt x="2" y="2"/>
                </a:cubicBez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8"/>
          <p:cNvSpPr txBox="1"/>
          <p:nvPr/>
        </p:nvSpPr>
        <p:spPr>
          <a:xfrm>
            <a:off x="3723550" y="1779300"/>
            <a:ext cx="4416600" cy="18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Registro</a:t>
            </a:r>
            <a:endParaRPr sz="12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346" name="Google Shape;3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025" y="264487"/>
            <a:ext cx="2183461" cy="46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9"/>
          <p:cNvSpPr txBox="1"/>
          <p:nvPr>
            <p:ph type="title"/>
          </p:nvPr>
        </p:nvSpPr>
        <p:spPr>
          <a:xfrm>
            <a:off x="1061025" y="2535775"/>
            <a:ext cx="4360200" cy="18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9"/>
          <p:cNvSpPr/>
          <p:nvPr/>
        </p:nvSpPr>
        <p:spPr>
          <a:xfrm>
            <a:off x="8176574" y="4185387"/>
            <a:ext cx="6069" cy="6069"/>
          </a:xfrm>
          <a:custGeom>
            <a:rect b="b" l="l" r="r" t="t"/>
            <a:pathLst>
              <a:path extrusionOk="0" h="11" w="11">
                <a:moveTo>
                  <a:pt x="6" y="0"/>
                </a:moveTo>
                <a:cubicBezTo>
                  <a:pt x="-3" y="0"/>
                  <a:pt x="-3" y="11"/>
                  <a:pt x="6" y="11"/>
                </a:cubicBezTo>
                <a:cubicBezTo>
                  <a:pt x="13" y="11"/>
                  <a:pt x="1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9"/>
          <p:cNvSpPr/>
          <p:nvPr/>
        </p:nvSpPr>
        <p:spPr>
          <a:xfrm>
            <a:off x="8139059" y="3308194"/>
            <a:ext cx="1103" cy="1103"/>
          </a:xfrm>
          <a:custGeom>
            <a:rect b="b" l="l" r="r" t="t"/>
            <a:pathLst>
              <a:path extrusionOk="0" h="2" w="2">
                <a:moveTo>
                  <a:pt x="2" y="0"/>
                </a:moveTo>
                <a:cubicBezTo>
                  <a:pt x="0" y="0"/>
                  <a:pt x="0" y="2"/>
                  <a:pt x="2" y="2"/>
                </a:cubicBez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9"/>
          <p:cNvSpPr txBox="1"/>
          <p:nvPr/>
        </p:nvSpPr>
        <p:spPr>
          <a:xfrm>
            <a:off x="3723550" y="1779300"/>
            <a:ext cx="4416600" cy="18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Main Menu</a:t>
            </a:r>
            <a:endParaRPr sz="12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355" name="Google Shape;3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026" y="211175"/>
            <a:ext cx="2268925" cy="472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0"/>
          <p:cNvSpPr txBox="1"/>
          <p:nvPr>
            <p:ph type="title"/>
          </p:nvPr>
        </p:nvSpPr>
        <p:spPr>
          <a:xfrm>
            <a:off x="1061025" y="2535775"/>
            <a:ext cx="4360200" cy="18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0"/>
          <p:cNvSpPr/>
          <p:nvPr/>
        </p:nvSpPr>
        <p:spPr>
          <a:xfrm>
            <a:off x="8176574" y="4185387"/>
            <a:ext cx="6069" cy="6069"/>
          </a:xfrm>
          <a:custGeom>
            <a:rect b="b" l="l" r="r" t="t"/>
            <a:pathLst>
              <a:path extrusionOk="0" h="11" w="11">
                <a:moveTo>
                  <a:pt x="6" y="0"/>
                </a:moveTo>
                <a:cubicBezTo>
                  <a:pt x="-3" y="0"/>
                  <a:pt x="-3" y="11"/>
                  <a:pt x="6" y="11"/>
                </a:cubicBezTo>
                <a:cubicBezTo>
                  <a:pt x="13" y="11"/>
                  <a:pt x="1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0"/>
          <p:cNvSpPr/>
          <p:nvPr/>
        </p:nvSpPr>
        <p:spPr>
          <a:xfrm>
            <a:off x="8139059" y="3308194"/>
            <a:ext cx="1103" cy="1103"/>
          </a:xfrm>
          <a:custGeom>
            <a:rect b="b" l="l" r="r" t="t"/>
            <a:pathLst>
              <a:path extrusionOk="0" h="2" w="2">
                <a:moveTo>
                  <a:pt x="2" y="0"/>
                </a:moveTo>
                <a:cubicBezTo>
                  <a:pt x="0" y="0"/>
                  <a:pt x="0" y="2"/>
                  <a:pt x="2" y="2"/>
                </a:cubicBez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0"/>
          <p:cNvSpPr txBox="1"/>
          <p:nvPr/>
        </p:nvSpPr>
        <p:spPr>
          <a:xfrm>
            <a:off x="3723550" y="1489500"/>
            <a:ext cx="4416600" cy="21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Menu de coleções</a:t>
            </a:r>
            <a:endParaRPr sz="12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364" name="Google Shape;3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276" y="264488"/>
            <a:ext cx="2239750" cy="46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637" y="264500"/>
            <a:ext cx="2235025" cy="46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6650" y="264500"/>
            <a:ext cx="2183464" cy="46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1"/>
          <p:cNvSpPr txBox="1"/>
          <p:nvPr>
            <p:ph type="title"/>
          </p:nvPr>
        </p:nvSpPr>
        <p:spPr>
          <a:xfrm>
            <a:off x="1061025" y="2535775"/>
            <a:ext cx="4360200" cy="18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1"/>
          <p:cNvSpPr/>
          <p:nvPr/>
        </p:nvSpPr>
        <p:spPr>
          <a:xfrm>
            <a:off x="8176574" y="4185387"/>
            <a:ext cx="6069" cy="6069"/>
          </a:xfrm>
          <a:custGeom>
            <a:rect b="b" l="l" r="r" t="t"/>
            <a:pathLst>
              <a:path extrusionOk="0" h="11" w="11">
                <a:moveTo>
                  <a:pt x="6" y="0"/>
                </a:moveTo>
                <a:cubicBezTo>
                  <a:pt x="-3" y="0"/>
                  <a:pt x="-3" y="11"/>
                  <a:pt x="6" y="11"/>
                </a:cubicBezTo>
                <a:cubicBezTo>
                  <a:pt x="13" y="11"/>
                  <a:pt x="1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1"/>
          <p:cNvSpPr/>
          <p:nvPr/>
        </p:nvSpPr>
        <p:spPr>
          <a:xfrm>
            <a:off x="8139059" y="3308194"/>
            <a:ext cx="1103" cy="1103"/>
          </a:xfrm>
          <a:custGeom>
            <a:rect b="b" l="l" r="r" t="t"/>
            <a:pathLst>
              <a:path extrusionOk="0" h="2" w="2">
                <a:moveTo>
                  <a:pt x="2" y="0"/>
                </a:moveTo>
                <a:cubicBezTo>
                  <a:pt x="0" y="0"/>
                  <a:pt x="0" y="2"/>
                  <a:pt x="2" y="2"/>
                </a:cubicBez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1"/>
          <p:cNvSpPr txBox="1"/>
          <p:nvPr/>
        </p:nvSpPr>
        <p:spPr>
          <a:xfrm>
            <a:off x="3723550" y="1489500"/>
            <a:ext cx="4416600" cy="21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N</a:t>
            </a:r>
            <a:r>
              <a:rPr lang="en" sz="4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avegação e pesquisa</a:t>
            </a:r>
            <a:endParaRPr sz="12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375" name="Google Shape;3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276" y="264488"/>
            <a:ext cx="2239750" cy="46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275" y="244369"/>
            <a:ext cx="2239750" cy="4654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utomotive Industry Marketing Campaign by Slidesgo">
  <a:themeElements>
    <a:clrScheme name="Simple Light">
      <a:dk1>
        <a:srgbClr val="FFFFFF"/>
      </a:dk1>
      <a:lt1>
        <a:srgbClr val="242424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