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M</a:t>
            </a:r>
            <a:r>
              <a:rPr sz="2400" lang="en-US"/>
              <a:t>.</a:t>
            </a:r>
            <a:r>
              <a:rPr sz="2400" lang="en-US"/>
              <a:t>m</a:t>
            </a:r>
            <a:r>
              <a:rPr sz="2400" lang="en-US"/>
              <a:t>a</a:t>
            </a:r>
            <a:r>
              <a:rPr sz="2400" lang="en-US"/>
              <a:t>h</a:t>
            </a:r>
            <a:r>
              <a:rPr sz="2400" lang="en-US"/>
              <a:t>a</a:t>
            </a:r>
            <a:r>
              <a:rPr sz="2400" lang="en-US"/>
              <a:t> </a:t>
            </a:r>
            <a:r>
              <a:rPr sz="2400" lang="en-US"/>
              <a:t>Lakshmi </a:t>
            </a:r>
            <a:endParaRPr dirty="0" sz="2400" lang="en-US"/>
          </a:p>
          <a:p>
            <a:r>
              <a:rPr dirty="0" sz="2400" lang="en-US"/>
              <a:t>REGISTER NO:</a:t>
            </a:r>
            <a:r>
              <a:rPr dirty="0" sz="2400" lang="en-US"/>
              <a:t>asunm1485422200798</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i</a:t>
            </a:r>
            <a:r>
              <a:rPr dirty="0" sz="2400" lang="en-US"/>
              <a:t>s</a:t>
            </a:r>
            <a:r>
              <a:rPr dirty="0" sz="2400" lang="en-US"/>
              <a:t>m</a:t>
            </a:r>
            <a:r>
              <a:rPr dirty="0" sz="2400" lang="en-US"/>
              <a:t> </a:t>
            </a:r>
            <a:r>
              <a:rPr dirty="0" sz="2400" lang="en-US"/>
              <a:t>)</a:t>
            </a:r>
            <a:endParaRPr altLang="en-US" lang="zh-CN"/>
          </a:p>
          <a:p>
            <a:r>
              <a:rPr dirty="0" sz="2400" lang="en-US"/>
              <a:t>COLLEGE</a:t>
            </a:r>
            <a:r>
              <a:rPr dirty="0" sz="2400" lang="en-US"/>
              <a:t> </a:t>
            </a:r>
            <a:r>
              <a:rPr dirty="0" sz="2400" lang="en-US"/>
              <a:t>:</a:t>
            </a:r>
            <a:r>
              <a:rPr dirty="0" sz="2400" lang="en-US"/>
              <a:t> </a:t>
            </a:r>
            <a:r>
              <a:rPr dirty="0" sz="2400" lang="en-US"/>
              <a:t>s</a:t>
            </a:r>
            <a:r>
              <a:rPr dirty="0" sz="2400" lang="en-US"/>
              <a:t>o</a:t>
            </a:r>
            <a:r>
              <a:rPr dirty="0" sz="2400" lang="en-US"/>
              <a:t>k</a:t>
            </a:r>
            <a:r>
              <a:rPr dirty="0" sz="2400" lang="en-US"/>
              <a:t>a</a:t>
            </a:r>
            <a:r>
              <a:rPr dirty="0" sz="2400" lang="en-US"/>
              <a:t> </a:t>
            </a:r>
            <a:r>
              <a:rPr dirty="0" sz="2400" lang="en-US"/>
              <a:t>ikeda </a:t>
            </a:r>
            <a:r>
              <a:rPr dirty="0" sz="2400" lang="en-US"/>
              <a:t>college </a:t>
            </a:r>
            <a:r>
              <a:rPr dirty="0" sz="2400" lang="en-US"/>
              <a:t>of </a:t>
            </a:r>
            <a:r>
              <a:rPr dirty="0" sz="2400" lang="en-US"/>
              <a:t>arts </a:t>
            </a:r>
            <a:r>
              <a:rPr dirty="0" sz="2400" lang="en-US"/>
              <a:t>and </a:t>
            </a:r>
            <a:r>
              <a:rPr dirty="0" sz="2400" lang="en-US"/>
              <a:t>science </a:t>
            </a:r>
            <a:r>
              <a:rPr dirty="0" sz="2400" lang="en-US"/>
              <a:t>for </a:t>
            </a:r>
            <a:r>
              <a:rPr dirty="0" sz="2400" lang="en-US"/>
              <a:t>women's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162014" y="1194435"/>
            <a:ext cx="6517691" cy="3444240"/>
          </a:xfrm>
          <a:prstGeom prst="rect"/>
        </p:spPr>
        <p:txBody>
          <a:bodyPr rtlCol="0" wrap="square">
            <a:spAutoFit/>
          </a:bodyPr>
          <a:p>
            <a:r>
              <a:rPr sz="2800" lang="en-IN">
                <a:solidFill>
                  <a:srgbClr val="000000"/>
                </a:solidFill>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755332" y="1388605"/>
            <a:ext cx="5147648" cy="2186941"/>
          </a:xfrm>
          <a:prstGeom prst="rect"/>
        </p:spPr>
        <p:txBody>
          <a:bodyPr rtlCol="0" wrap="square">
            <a:spAutoFit/>
          </a:bodyPr>
          <a:p>
            <a:r>
              <a:rPr sz="2800" lang="en-IN">
                <a:solidFill>
                  <a:srgbClr val="000000"/>
                </a:solidFill>
              </a:rPr>
              <a:t> So, it can be concluded that, from the simple regression test results, the discipline variable on employee performance only contributes to an increase of 0,270 units.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265632" y="1330761"/>
            <a:ext cx="6160790" cy="3863340"/>
          </a:xfrm>
          <a:prstGeom prst="rect"/>
        </p:spPr>
        <p:txBody>
          <a:bodyPr rtlCol="0" wrap="square">
            <a:spAutoFit/>
          </a:bodyPr>
          <a:p>
            <a:r>
              <a:rPr sz="2800" lang="en-IN">
                <a:solidFill>
                  <a:srgbClr val="000000"/>
                </a:solidFill>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43000" y="1706880"/>
            <a:ext cx="5493038" cy="3444240"/>
          </a:xfrm>
          <a:prstGeom prst="rect"/>
        </p:spPr>
        <p:txBody>
          <a:bodyPr rtlCol="0" wrap="square">
            <a:spAutoFit/>
          </a:bodyPr>
          <a:p>
            <a:r>
              <a:rPr sz="2800" lang="en-IN">
                <a:solidFill>
                  <a:srgbClr val="000000"/>
                </a:solidFill>
              </a:rPr>
              <a:t>Lack of study in this area
Studies were carried out elsewhere but not done locally
Studies were carried out using a particular type of sample but mine will use a different type of sample
Studies have found some factors but I want to find more factors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085532" y="2133599"/>
            <a:ext cx="5642706" cy="1767841"/>
          </a:xfrm>
          <a:prstGeom prst="rect"/>
        </p:spPr>
        <p:txBody>
          <a:bodyPr rtlCol="0" wrap="square">
            <a:spAutoFit/>
          </a:bodyPr>
          <a:p>
            <a:r>
              <a:rPr sz="2800" lang="en-IN">
                <a:solidFill>
                  <a:srgbClr val="000000"/>
                </a:solidFill>
              </a:rPr>
              <a:t>A project overview is a detailed description of a project's goals and objectives, the steps to achieve these goals, and the expected outcomes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704022"/>
            <a:ext cx="5607622" cy="3444240"/>
          </a:xfrm>
          <a:prstGeom prst="rect"/>
        </p:spPr>
        <p:txBody>
          <a:bodyPr rtlCol="0" wrap="square">
            <a:spAutoFit/>
          </a:bodyPr>
          <a:p>
            <a:r>
              <a:rPr sz="2800" lang="en-IN">
                <a:solidFill>
                  <a:srgbClr val="000000"/>
                </a:solidFill>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819400" y="2004377"/>
            <a:ext cx="5607937" cy="3025140"/>
          </a:xfrm>
          <a:prstGeom prst="rect"/>
        </p:spPr>
        <p:txBody>
          <a:bodyPr rtlCol="0" wrap="square">
            <a:spAutoFit/>
          </a:bodyPr>
          <a:p>
            <a:r>
              <a:rPr sz="2800" lang="en-IN">
                <a:solidFill>
                  <a:srgbClr val="000000"/>
                </a:solidFill>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023860" y="1661160"/>
            <a:ext cx="5792375" cy="1767840"/>
          </a:xfrm>
          <a:prstGeom prst="rect"/>
        </p:spPr>
        <p:txBody>
          <a:bodyPr rtlCol="0" wrap="square">
            <a:spAutoFit/>
          </a:bodyPr>
          <a:p>
            <a:r>
              <a:rPr sz="2800" lang="en-IN">
                <a:solidFill>
                  <a:srgbClr val="000000"/>
                </a:solidFill>
              </a:rPr>
              <a:t>A dataset, or data set, is a structured collection of data that is organized and stored together for a specific purpose and is related to the same subject.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167550" y="2353437"/>
            <a:ext cx="8534018" cy="1767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When someone makes us feel appreciated, respected and heard, we are impressed. 'Wow' is down to how you make your customers feel. That is what they'll remember.</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2024-08-28T13:50:11Z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03e012099bd04f27ab0e73219ccc3d1c</vt:lpwstr>
  </property>
</Properties>
</file>