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8" r:id="rId2"/>
    <p:sldId id="318" r:id="rId3"/>
    <p:sldId id="265" r:id="rId4"/>
    <p:sldId id="326" r:id="rId5"/>
    <p:sldId id="314" r:id="rId6"/>
    <p:sldId id="316" r:id="rId7"/>
    <p:sldId id="331" r:id="rId8"/>
    <p:sldId id="317" r:id="rId9"/>
    <p:sldId id="334" r:id="rId10"/>
    <p:sldId id="332" r:id="rId11"/>
    <p:sldId id="333" r:id="rId12"/>
    <p:sldId id="306" r:id="rId13"/>
    <p:sldId id="324" r:id="rId14"/>
    <p:sldId id="309" r:id="rId15"/>
    <p:sldId id="310" r:id="rId16"/>
    <p:sldId id="293" r:id="rId17"/>
    <p:sldId id="319" r:id="rId18"/>
    <p:sldId id="322" r:id="rId19"/>
    <p:sldId id="323" r:id="rId20"/>
    <p:sldId id="321" r:id="rId21"/>
    <p:sldId id="320" r:id="rId22"/>
    <p:sldId id="328" r:id="rId23"/>
    <p:sldId id="335" r:id="rId24"/>
    <p:sldId id="266" r:id="rId25"/>
    <p:sldId id="301" r:id="rId26"/>
    <p:sldId id="329" r:id="rId27"/>
    <p:sldId id="311" r:id="rId28"/>
    <p:sldId id="330" r:id="rId29"/>
    <p:sldId id="312"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979595-82D3-45B0-9A1E-10EED5BCB00F}" type="doc">
      <dgm:prSet loTypeId="urn:microsoft.com/office/officeart/2008/layout/IncreasingCircleProcess" loCatId="list" qsTypeId="urn:microsoft.com/office/officeart/2005/8/quickstyle/simple1" qsCatId="simple" csTypeId="urn:microsoft.com/office/officeart/2005/8/colors/colorful3" csCatId="colorful" phldr="1"/>
      <dgm:spPr/>
      <dgm:t>
        <a:bodyPr/>
        <a:lstStyle/>
        <a:p>
          <a:endParaRPr lang="en-US"/>
        </a:p>
      </dgm:t>
    </dgm:pt>
    <dgm:pt modelId="{4C0D717F-0061-46A0-B8B8-3C028DB7E000}">
      <dgm:prSet phldrT="[Text]"/>
      <dgm:spPr/>
      <dgm:t>
        <a:bodyPr/>
        <a:lstStyle/>
        <a:p>
          <a:r>
            <a:rPr lang="en-US" dirty="0" smtClean="0"/>
            <a:t>Analysis/Ideas</a:t>
          </a:r>
          <a:endParaRPr lang="en-US" dirty="0"/>
        </a:p>
      </dgm:t>
    </dgm:pt>
    <dgm:pt modelId="{42E868FE-D7A9-4D0C-A4FE-1FB8A5C80796}" type="parTrans" cxnId="{77C670C6-FA54-49C1-BB49-839CD1FC994D}">
      <dgm:prSet/>
      <dgm:spPr/>
      <dgm:t>
        <a:bodyPr/>
        <a:lstStyle/>
        <a:p>
          <a:endParaRPr lang="en-US"/>
        </a:p>
      </dgm:t>
    </dgm:pt>
    <dgm:pt modelId="{9E5CBCBB-4F5A-4C21-8052-21BB7CC393CB}" type="sibTrans" cxnId="{77C670C6-FA54-49C1-BB49-839CD1FC994D}">
      <dgm:prSet/>
      <dgm:spPr/>
      <dgm:t>
        <a:bodyPr/>
        <a:lstStyle/>
        <a:p>
          <a:endParaRPr lang="en-US"/>
        </a:p>
      </dgm:t>
    </dgm:pt>
    <dgm:pt modelId="{D91BCE05-FAAF-481C-A5CD-8B9CC791D0FE}">
      <dgm:prSet phldrT="[Text]"/>
      <dgm:spPr/>
      <dgm:t>
        <a:bodyPr/>
        <a:lstStyle/>
        <a:p>
          <a:r>
            <a:rPr lang="en-US" dirty="0" smtClean="0"/>
            <a:t>Using clear aspect, techniques</a:t>
          </a:r>
          <a:endParaRPr lang="en-US" dirty="0"/>
        </a:p>
      </dgm:t>
    </dgm:pt>
    <dgm:pt modelId="{0103EFFD-92B1-4C80-861D-50FAA47FF490}" type="parTrans" cxnId="{4FC08C1A-9BB6-4593-9E82-6998BB500588}">
      <dgm:prSet/>
      <dgm:spPr/>
      <dgm:t>
        <a:bodyPr/>
        <a:lstStyle/>
        <a:p>
          <a:endParaRPr lang="en-US"/>
        </a:p>
      </dgm:t>
    </dgm:pt>
    <dgm:pt modelId="{CBA654D5-D20E-4B9A-9630-2A2A5676187C}" type="sibTrans" cxnId="{4FC08C1A-9BB6-4593-9E82-6998BB500588}">
      <dgm:prSet/>
      <dgm:spPr/>
      <dgm:t>
        <a:bodyPr/>
        <a:lstStyle/>
        <a:p>
          <a:endParaRPr lang="en-US"/>
        </a:p>
      </dgm:t>
    </dgm:pt>
    <dgm:pt modelId="{4AF9C498-6841-4204-9295-ED820F7CED3F}">
      <dgm:prSet phldrT="[Text]"/>
      <dgm:spPr/>
      <dgm:t>
        <a:bodyPr/>
        <a:lstStyle/>
        <a:p>
          <a:r>
            <a:rPr lang="en-US" dirty="0" smtClean="0"/>
            <a:t>Facts/Reference</a:t>
          </a:r>
          <a:endParaRPr lang="en-US" dirty="0"/>
        </a:p>
      </dgm:t>
    </dgm:pt>
    <dgm:pt modelId="{9C5DD2B8-657E-4099-B44B-88C315A61EF9}" type="parTrans" cxnId="{79EEC152-7279-4FD0-B8CF-19357A0ED591}">
      <dgm:prSet/>
      <dgm:spPr/>
      <dgm:t>
        <a:bodyPr/>
        <a:lstStyle/>
        <a:p>
          <a:endParaRPr lang="en-US"/>
        </a:p>
      </dgm:t>
    </dgm:pt>
    <dgm:pt modelId="{2F7D703D-9CBC-4093-8047-81FB30655B17}" type="sibTrans" cxnId="{79EEC152-7279-4FD0-B8CF-19357A0ED591}">
      <dgm:prSet/>
      <dgm:spPr/>
      <dgm:t>
        <a:bodyPr/>
        <a:lstStyle/>
        <a:p>
          <a:endParaRPr lang="en-US"/>
        </a:p>
      </dgm:t>
    </dgm:pt>
    <dgm:pt modelId="{83991D12-48C6-42C7-A73B-0ADA8C7557D9}">
      <dgm:prSet phldrT="[Text]"/>
      <dgm:spPr/>
      <dgm:t>
        <a:bodyPr/>
        <a:lstStyle/>
        <a:p>
          <a:r>
            <a:rPr lang="en-US" dirty="0" smtClean="0"/>
            <a:t>Read newspaper/update concrete knowledge</a:t>
          </a:r>
          <a:endParaRPr lang="en-US" dirty="0"/>
        </a:p>
      </dgm:t>
    </dgm:pt>
    <dgm:pt modelId="{BC471703-B206-4EB5-8F98-B7BE58AFA7B4}" type="parTrans" cxnId="{2E2F7399-7A21-4904-BD41-5E57D6ACBC5A}">
      <dgm:prSet/>
      <dgm:spPr/>
      <dgm:t>
        <a:bodyPr/>
        <a:lstStyle/>
        <a:p>
          <a:endParaRPr lang="en-US"/>
        </a:p>
      </dgm:t>
    </dgm:pt>
    <dgm:pt modelId="{BC3CED54-822F-4D40-8A70-74DAFDC1D15A}" type="sibTrans" cxnId="{2E2F7399-7A21-4904-BD41-5E57D6ACBC5A}">
      <dgm:prSet/>
      <dgm:spPr/>
      <dgm:t>
        <a:bodyPr/>
        <a:lstStyle/>
        <a:p>
          <a:endParaRPr lang="en-US"/>
        </a:p>
      </dgm:t>
    </dgm:pt>
    <dgm:pt modelId="{4E78FB1E-A26C-4EDE-9C5E-78ED8DDA1A7F}">
      <dgm:prSet phldrT="[Text]"/>
      <dgm:spPr/>
      <dgm:t>
        <a:bodyPr/>
        <a:lstStyle/>
        <a:p>
          <a:r>
            <a:rPr lang="en-US" dirty="0" smtClean="0"/>
            <a:t>Conclusion</a:t>
          </a:r>
          <a:endParaRPr lang="en-US" dirty="0"/>
        </a:p>
      </dgm:t>
    </dgm:pt>
    <dgm:pt modelId="{2DEBE71B-6CC2-4ECC-889E-4F9116423225}" type="parTrans" cxnId="{008CAC6B-D955-4F4D-8DE9-39E84F3361A6}">
      <dgm:prSet/>
      <dgm:spPr/>
      <dgm:t>
        <a:bodyPr/>
        <a:lstStyle/>
        <a:p>
          <a:endParaRPr lang="en-US"/>
        </a:p>
      </dgm:t>
    </dgm:pt>
    <dgm:pt modelId="{003DAD47-9864-47C4-90CF-623D35B5BC79}" type="sibTrans" cxnId="{008CAC6B-D955-4F4D-8DE9-39E84F3361A6}">
      <dgm:prSet/>
      <dgm:spPr/>
      <dgm:t>
        <a:bodyPr/>
        <a:lstStyle/>
        <a:p>
          <a:endParaRPr lang="en-US"/>
        </a:p>
      </dgm:t>
    </dgm:pt>
    <dgm:pt modelId="{D7E98564-A920-41BA-B5C8-5A18C4937E67}">
      <dgm:prSet phldrT="[Text]"/>
      <dgm:spPr/>
      <dgm:t>
        <a:bodyPr/>
        <a:lstStyle/>
        <a:p>
          <a:r>
            <a:rPr lang="en-US" dirty="0" smtClean="0"/>
            <a:t>Listen and focus</a:t>
          </a:r>
          <a:endParaRPr lang="en-US" dirty="0"/>
        </a:p>
      </dgm:t>
    </dgm:pt>
    <dgm:pt modelId="{532C60CD-EC01-4928-B9D5-CB203A4277EA}" type="parTrans" cxnId="{34FBF5F2-5449-4300-AC48-45CCC7BF5E23}">
      <dgm:prSet/>
      <dgm:spPr/>
      <dgm:t>
        <a:bodyPr/>
        <a:lstStyle/>
        <a:p>
          <a:endParaRPr lang="en-US"/>
        </a:p>
      </dgm:t>
    </dgm:pt>
    <dgm:pt modelId="{AE858301-226A-4487-A21F-7C9C0B02F61A}" type="sibTrans" cxnId="{34FBF5F2-5449-4300-AC48-45CCC7BF5E23}">
      <dgm:prSet/>
      <dgm:spPr/>
      <dgm:t>
        <a:bodyPr/>
        <a:lstStyle/>
        <a:p>
          <a:endParaRPr lang="en-US"/>
        </a:p>
      </dgm:t>
    </dgm:pt>
    <dgm:pt modelId="{68B5671F-5018-4BB8-8BE1-8E4470DD533C}" type="pres">
      <dgm:prSet presAssocID="{6D979595-82D3-45B0-9A1E-10EED5BCB00F}" presName="Name0" presStyleCnt="0">
        <dgm:presLayoutVars>
          <dgm:chMax val="7"/>
          <dgm:chPref val="7"/>
          <dgm:dir/>
          <dgm:animOne val="branch"/>
          <dgm:animLvl val="lvl"/>
        </dgm:presLayoutVars>
      </dgm:prSet>
      <dgm:spPr/>
      <dgm:t>
        <a:bodyPr/>
        <a:lstStyle/>
        <a:p>
          <a:endParaRPr lang="en-US"/>
        </a:p>
      </dgm:t>
    </dgm:pt>
    <dgm:pt modelId="{EFA940BD-CFE5-4B2F-8C6B-2BD13B2751BC}" type="pres">
      <dgm:prSet presAssocID="{4C0D717F-0061-46A0-B8B8-3C028DB7E000}" presName="composite" presStyleCnt="0"/>
      <dgm:spPr/>
      <dgm:t>
        <a:bodyPr/>
        <a:lstStyle/>
        <a:p>
          <a:endParaRPr lang="en-US"/>
        </a:p>
      </dgm:t>
    </dgm:pt>
    <dgm:pt modelId="{805AA495-370E-41D2-A036-338C796076B4}" type="pres">
      <dgm:prSet presAssocID="{4C0D717F-0061-46A0-B8B8-3C028DB7E000}" presName="BackAccent" presStyleLbl="bgShp" presStyleIdx="0" presStyleCnt="3"/>
      <dgm:spPr/>
      <dgm:t>
        <a:bodyPr/>
        <a:lstStyle/>
        <a:p>
          <a:endParaRPr lang="en-US"/>
        </a:p>
      </dgm:t>
    </dgm:pt>
    <dgm:pt modelId="{626ECE64-49DC-4A2E-A817-18370CED66E1}" type="pres">
      <dgm:prSet presAssocID="{4C0D717F-0061-46A0-B8B8-3C028DB7E000}" presName="Accent" presStyleLbl="alignNode1" presStyleIdx="0" presStyleCnt="3"/>
      <dgm:spPr/>
      <dgm:t>
        <a:bodyPr/>
        <a:lstStyle/>
        <a:p>
          <a:endParaRPr lang="en-US"/>
        </a:p>
      </dgm:t>
    </dgm:pt>
    <dgm:pt modelId="{7C0CE19F-C7EA-498F-9A55-88CAD6133588}" type="pres">
      <dgm:prSet presAssocID="{4C0D717F-0061-46A0-B8B8-3C028DB7E000}" presName="Child" presStyleLbl="revTx" presStyleIdx="0" presStyleCnt="6">
        <dgm:presLayoutVars>
          <dgm:chMax val="0"/>
          <dgm:chPref val="0"/>
          <dgm:bulletEnabled val="1"/>
        </dgm:presLayoutVars>
      </dgm:prSet>
      <dgm:spPr/>
      <dgm:t>
        <a:bodyPr/>
        <a:lstStyle/>
        <a:p>
          <a:endParaRPr lang="en-US"/>
        </a:p>
      </dgm:t>
    </dgm:pt>
    <dgm:pt modelId="{AF594EE6-0142-40F9-B2B4-277F97A24A49}" type="pres">
      <dgm:prSet presAssocID="{4C0D717F-0061-46A0-B8B8-3C028DB7E000}" presName="Parent" presStyleLbl="revTx" presStyleIdx="1" presStyleCnt="6">
        <dgm:presLayoutVars>
          <dgm:chMax val="1"/>
          <dgm:chPref val="1"/>
          <dgm:bulletEnabled val="1"/>
        </dgm:presLayoutVars>
      </dgm:prSet>
      <dgm:spPr/>
      <dgm:t>
        <a:bodyPr/>
        <a:lstStyle/>
        <a:p>
          <a:endParaRPr lang="en-US"/>
        </a:p>
      </dgm:t>
    </dgm:pt>
    <dgm:pt modelId="{82F80D11-DEAB-49D9-B2FA-15FC509D5380}" type="pres">
      <dgm:prSet presAssocID="{9E5CBCBB-4F5A-4C21-8052-21BB7CC393CB}" presName="sibTrans" presStyleCnt="0"/>
      <dgm:spPr/>
      <dgm:t>
        <a:bodyPr/>
        <a:lstStyle/>
        <a:p>
          <a:endParaRPr lang="en-US"/>
        </a:p>
      </dgm:t>
    </dgm:pt>
    <dgm:pt modelId="{836769C6-9750-4ACD-92A7-86BDC9D08DDE}" type="pres">
      <dgm:prSet presAssocID="{4AF9C498-6841-4204-9295-ED820F7CED3F}" presName="composite" presStyleCnt="0"/>
      <dgm:spPr/>
      <dgm:t>
        <a:bodyPr/>
        <a:lstStyle/>
        <a:p>
          <a:endParaRPr lang="en-US"/>
        </a:p>
      </dgm:t>
    </dgm:pt>
    <dgm:pt modelId="{8C556CEE-D533-4574-8101-4B29ECE23C8F}" type="pres">
      <dgm:prSet presAssocID="{4AF9C498-6841-4204-9295-ED820F7CED3F}" presName="BackAccent" presStyleLbl="bgShp" presStyleIdx="1" presStyleCnt="3"/>
      <dgm:spPr/>
      <dgm:t>
        <a:bodyPr/>
        <a:lstStyle/>
        <a:p>
          <a:endParaRPr lang="en-US"/>
        </a:p>
      </dgm:t>
    </dgm:pt>
    <dgm:pt modelId="{5321C82E-EAC3-43B0-8569-3AA2F90980C0}" type="pres">
      <dgm:prSet presAssocID="{4AF9C498-6841-4204-9295-ED820F7CED3F}" presName="Accent" presStyleLbl="alignNode1" presStyleIdx="1" presStyleCnt="3"/>
      <dgm:spPr/>
      <dgm:t>
        <a:bodyPr/>
        <a:lstStyle/>
        <a:p>
          <a:endParaRPr lang="en-US"/>
        </a:p>
      </dgm:t>
    </dgm:pt>
    <dgm:pt modelId="{4D3236C0-6B67-4D5C-A742-AF4C9484CCDC}" type="pres">
      <dgm:prSet presAssocID="{4AF9C498-6841-4204-9295-ED820F7CED3F}" presName="Child" presStyleLbl="revTx" presStyleIdx="2" presStyleCnt="6">
        <dgm:presLayoutVars>
          <dgm:chMax val="0"/>
          <dgm:chPref val="0"/>
          <dgm:bulletEnabled val="1"/>
        </dgm:presLayoutVars>
      </dgm:prSet>
      <dgm:spPr/>
      <dgm:t>
        <a:bodyPr/>
        <a:lstStyle/>
        <a:p>
          <a:endParaRPr lang="en-US"/>
        </a:p>
      </dgm:t>
    </dgm:pt>
    <dgm:pt modelId="{39263706-59BF-4BA1-B5ED-5E2D21E557C3}" type="pres">
      <dgm:prSet presAssocID="{4AF9C498-6841-4204-9295-ED820F7CED3F}" presName="Parent" presStyleLbl="revTx" presStyleIdx="3" presStyleCnt="6">
        <dgm:presLayoutVars>
          <dgm:chMax val="1"/>
          <dgm:chPref val="1"/>
          <dgm:bulletEnabled val="1"/>
        </dgm:presLayoutVars>
      </dgm:prSet>
      <dgm:spPr/>
      <dgm:t>
        <a:bodyPr/>
        <a:lstStyle/>
        <a:p>
          <a:endParaRPr lang="en-US"/>
        </a:p>
      </dgm:t>
    </dgm:pt>
    <dgm:pt modelId="{3314C2EC-E8C4-4FC1-8446-8F3E0907C58F}" type="pres">
      <dgm:prSet presAssocID="{2F7D703D-9CBC-4093-8047-81FB30655B17}" presName="sibTrans" presStyleCnt="0"/>
      <dgm:spPr/>
      <dgm:t>
        <a:bodyPr/>
        <a:lstStyle/>
        <a:p>
          <a:endParaRPr lang="en-US"/>
        </a:p>
      </dgm:t>
    </dgm:pt>
    <dgm:pt modelId="{C58991FC-30DC-4337-B5B9-BEAA13064E09}" type="pres">
      <dgm:prSet presAssocID="{4E78FB1E-A26C-4EDE-9C5E-78ED8DDA1A7F}" presName="composite" presStyleCnt="0"/>
      <dgm:spPr/>
      <dgm:t>
        <a:bodyPr/>
        <a:lstStyle/>
        <a:p>
          <a:endParaRPr lang="en-US"/>
        </a:p>
      </dgm:t>
    </dgm:pt>
    <dgm:pt modelId="{60EF12D1-BCDB-4F59-92D4-D03D4C86F72B}" type="pres">
      <dgm:prSet presAssocID="{4E78FB1E-A26C-4EDE-9C5E-78ED8DDA1A7F}" presName="BackAccent" presStyleLbl="bgShp" presStyleIdx="2" presStyleCnt="3"/>
      <dgm:spPr/>
      <dgm:t>
        <a:bodyPr/>
        <a:lstStyle/>
        <a:p>
          <a:endParaRPr lang="en-US"/>
        </a:p>
      </dgm:t>
    </dgm:pt>
    <dgm:pt modelId="{98EE8268-D2E8-4277-8E50-62B1684C2062}" type="pres">
      <dgm:prSet presAssocID="{4E78FB1E-A26C-4EDE-9C5E-78ED8DDA1A7F}" presName="Accent" presStyleLbl="alignNode1" presStyleIdx="2" presStyleCnt="3"/>
      <dgm:spPr/>
      <dgm:t>
        <a:bodyPr/>
        <a:lstStyle/>
        <a:p>
          <a:endParaRPr lang="en-US"/>
        </a:p>
      </dgm:t>
    </dgm:pt>
    <dgm:pt modelId="{FA8E3C8A-EA7A-43A7-A374-AE63AB3C11BE}" type="pres">
      <dgm:prSet presAssocID="{4E78FB1E-A26C-4EDE-9C5E-78ED8DDA1A7F}" presName="Child" presStyleLbl="revTx" presStyleIdx="4" presStyleCnt="6">
        <dgm:presLayoutVars>
          <dgm:chMax val="0"/>
          <dgm:chPref val="0"/>
          <dgm:bulletEnabled val="1"/>
        </dgm:presLayoutVars>
      </dgm:prSet>
      <dgm:spPr/>
      <dgm:t>
        <a:bodyPr/>
        <a:lstStyle/>
        <a:p>
          <a:endParaRPr lang="en-US"/>
        </a:p>
      </dgm:t>
    </dgm:pt>
    <dgm:pt modelId="{96EA05FF-710C-4120-8FDB-166D4B6C8E13}" type="pres">
      <dgm:prSet presAssocID="{4E78FB1E-A26C-4EDE-9C5E-78ED8DDA1A7F}" presName="Parent" presStyleLbl="revTx" presStyleIdx="5" presStyleCnt="6">
        <dgm:presLayoutVars>
          <dgm:chMax val="1"/>
          <dgm:chPref val="1"/>
          <dgm:bulletEnabled val="1"/>
        </dgm:presLayoutVars>
      </dgm:prSet>
      <dgm:spPr/>
      <dgm:t>
        <a:bodyPr/>
        <a:lstStyle/>
        <a:p>
          <a:endParaRPr lang="en-US"/>
        </a:p>
      </dgm:t>
    </dgm:pt>
  </dgm:ptLst>
  <dgm:cxnLst>
    <dgm:cxn modelId="{2E2F7399-7A21-4904-BD41-5E57D6ACBC5A}" srcId="{4AF9C498-6841-4204-9295-ED820F7CED3F}" destId="{83991D12-48C6-42C7-A73B-0ADA8C7557D9}" srcOrd="0" destOrd="0" parTransId="{BC471703-B206-4EB5-8F98-B7BE58AFA7B4}" sibTransId="{BC3CED54-822F-4D40-8A70-74DAFDC1D15A}"/>
    <dgm:cxn modelId="{8AB264A7-984A-46CD-8D98-FFE3E78BBE08}" type="presOf" srcId="{4E78FB1E-A26C-4EDE-9C5E-78ED8DDA1A7F}" destId="{96EA05FF-710C-4120-8FDB-166D4B6C8E13}" srcOrd="0" destOrd="0" presId="urn:microsoft.com/office/officeart/2008/layout/IncreasingCircleProcess"/>
    <dgm:cxn modelId="{F6C45D30-1DED-45CD-BCE4-42A7232B6DB9}" type="presOf" srcId="{4C0D717F-0061-46A0-B8B8-3C028DB7E000}" destId="{AF594EE6-0142-40F9-B2B4-277F97A24A49}" srcOrd="0" destOrd="0" presId="urn:microsoft.com/office/officeart/2008/layout/IncreasingCircleProcess"/>
    <dgm:cxn modelId="{4FC08C1A-9BB6-4593-9E82-6998BB500588}" srcId="{4C0D717F-0061-46A0-B8B8-3C028DB7E000}" destId="{D91BCE05-FAAF-481C-A5CD-8B9CC791D0FE}" srcOrd="0" destOrd="0" parTransId="{0103EFFD-92B1-4C80-861D-50FAA47FF490}" sibTransId="{CBA654D5-D20E-4B9A-9630-2A2A5676187C}"/>
    <dgm:cxn modelId="{A1192A7F-63D1-4D66-B631-8B0715B75B44}" type="presOf" srcId="{83991D12-48C6-42C7-A73B-0ADA8C7557D9}" destId="{4D3236C0-6B67-4D5C-A742-AF4C9484CCDC}" srcOrd="0" destOrd="0" presId="urn:microsoft.com/office/officeart/2008/layout/IncreasingCircleProcess"/>
    <dgm:cxn modelId="{E506F147-7295-4209-9746-286B2C26A311}" type="presOf" srcId="{6D979595-82D3-45B0-9A1E-10EED5BCB00F}" destId="{68B5671F-5018-4BB8-8BE1-8E4470DD533C}" srcOrd="0" destOrd="0" presId="urn:microsoft.com/office/officeart/2008/layout/IncreasingCircleProcess"/>
    <dgm:cxn modelId="{008CAC6B-D955-4F4D-8DE9-39E84F3361A6}" srcId="{6D979595-82D3-45B0-9A1E-10EED5BCB00F}" destId="{4E78FB1E-A26C-4EDE-9C5E-78ED8DDA1A7F}" srcOrd="2" destOrd="0" parTransId="{2DEBE71B-6CC2-4ECC-889E-4F9116423225}" sibTransId="{003DAD47-9864-47C4-90CF-623D35B5BC79}"/>
    <dgm:cxn modelId="{79EEC152-7279-4FD0-B8CF-19357A0ED591}" srcId="{6D979595-82D3-45B0-9A1E-10EED5BCB00F}" destId="{4AF9C498-6841-4204-9295-ED820F7CED3F}" srcOrd="1" destOrd="0" parTransId="{9C5DD2B8-657E-4099-B44B-88C315A61EF9}" sibTransId="{2F7D703D-9CBC-4093-8047-81FB30655B17}"/>
    <dgm:cxn modelId="{3CD59A31-C03C-4E05-AA86-A3DC18E3BD8A}" type="presOf" srcId="{D91BCE05-FAAF-481C-A5CD-8B9CC791D0FE}" destId="{7C0CE19F-C7EA-498F-9A55-88CAD6133588}" srcOrd="0" destOrd="0" presId="urn:microsoft.com/office/officeart/2008/layout/IncreasingCircleProcess"/>
    <dgm:cxn modelId="{77C670C6-FA54-49C1-BB49-839CD1FC994D}" srcId="{6D979595-82D3-45B0-9A1E-10EED5BCB00F}" destId="{4C0D717F-0061-46A0-B8B8-3C028DB7E000}" srcOrd="0" destOrd="0" parTransId="{42E868FE-D7A9-4D0C-A4FE-1FB8A5C80796}" sibTransId="{9E5CBCBB-4F5A-4C21-8052-21BB7CC393CB}"/>
    <dgm:cxn modelId="{C867C2BA-F37E-4DDD-BF97-FBCFC77D6EFA}" type="presOf" srcId="{4AF9C498-6841-4204-9295-ED820F7CED3F}" destId="{39263706-59BF-4BA1-B5ED-5E2D21E557C3}" srcOrd="0" destOrd="0" presId="urn:microsoft.com/office/officeart/2008/layout/IncreasingCircleProcess"/>
    <dgm:cxn modelId="{E34B4462-47B9-47B7-8678-418B3767C603}" type="presOf" srcId="{D7E98564-A920-41BA-B5C8-5A18C4937E67}" destId="{FA8E3C8A-EA7A-43A7-A374-AE63AB3C11BE}" srcOrd="0" destOrd="0" presId="urn:microsoft.com/office/officeart/2008/layout/IncreasingCircleProcess"/>
    <dgm:cxn modelId="{34FBF5F2-5449-4300-AC48-45CCC7BF5E23}" srcId="{4E78FB1E-A26C-4EDE-9C5E-78ED8DDA1A7F}" destId="{D7E98564-A920-41BA-B5C8-5A18C4937E67}" srcOrd="0" destOrd="0" parTransId="{532C60CD-EC01-4928-B9D5-CB203A4277EA}" sibTransId="{AE858301-226A-4487-A21F-7C9C0B02F61A}"/>
    <dgm:cxn modelId="{5E42BAD8-50EE-41CC-BCED-3E0AA72969A0}" type="presParOf" srcId="{68B5671F-5018-4BB8-8BE1-8E4470DD533C}" destId="{EFA940BD-CFE5-4B2F-8C6B-2BD13B2751BC}" srcOrd="0" destOrd="0" presId="urn:microsoft.com/office/officeart/2008/layout/IncreasingCircleProcess"/>
    <dgm:cxn modelId="{51F27265-21AC-4EFB-93DF-4F02CA42C45E}" type="presParOf" srcId="{EFA940BD-CFE5-4B2F-8C6B-2BD13B2751BC}" destId="{805AA495-370E-41D2-A036-338C796076B4}" srcOrd="0" destOrd="0" presId="urn:microsoft.com/office/officeart/2008/layout/IncreasingCircleProcess"/>
    <dgm:cxn modelId="{BC1C1BFC-2480-4AB2-8BD5-9C4D78159A26}" type="presParOf" srcId="{EFA940BD-CFE5-4B2F-8C6B-2BD13B2751BC}" destId="{626ECE64-49DC-4A2E-A817-18370CED66E1}" srcOrd="1" destOrd="0" presId="urn:microsoft.com/office/officeart/2008/layout/IncreasingCircleProcess"/>
    <dgm:cxn modelId="{665B0DD2-7F64-4B9E-8B21-859E223246FB}" type="presParOf" srcId="{EFA940BD-CFE5-4B2F-8C6B-2BD13B2751BC}" destId="{7C0CE19F-C7EA-498F-9A55-88CAD6133588}" srcOrd="2" destOrd="0" presId="urn:microsoft.com/office/officeart/2008/layout/IncreasingCircleProcess"/>
    <dgm:cxn modelId="{4723030B-AEBF-4A4D-993D-3859FAA8AC5B}" type="presParOf" srcId="{EFA940BD-CFE5-4B2F-8C6B-2BD13B2751BC}" destId="{AF594EE6-0142-40F9-B2B4-277F97A24A49}" srcOrd="3" destOrd="0" presId="urn:microsoft.com/office/officeart/2008/layout/IncreasingCircleProcess"/>
    <dgm:cxn modelId="{2DC73794-C360-4576-85FD-0A948AEB2F52}" type="presParOf" srcId="{68B5671F-5018-4BB8-8BE1-8E4470DD533C}" destId="{82F80D11-DEAB-49D9-B2FA-15FC509D5380}" srcOrd="1" destOrd="0" presId="urn:microsoft.com/office/officeart/2008/layout/IncreasingCircleProcess"/>
    <dgm:cxn modelId="{FAF7F8DD-690F-4328-95CF-4F406D7F3B33}" type="presParOf" srcId="{68B5671F-5018-4BB8-8BE1-8E4470DD533C}" destId="{836769C6-9750-4ACD-92A7-86BDC9D08DDE}" srcOrd="2" destOrd="0" presId="urn:microsoft.com/office/officeart/2008/layout/IncreasingCircleProcess"/>
    <dgm:cxn modelId="{4E5DE1BE-8C4D-493E-B227-143D1D0FAF0D}" type="presParOf" srcId="{836769C6-9750-4ACD-92A7-86BDC9D08DDE}" destId="{8C556CEE-D533-4574-8101-4B29ECE23C8F}" srcOrd="0" destOrd="0" presId="urn:microsoft.com/office/officeart/2008/layout/IncreasingCircleProcess"/>
    <dgm:cxn modelId="{3AE03CCD-12D2-4C07-89F5-7E8683DDF1B3}" type="presParOf" srcId="{836769C6-9750-4ACD-92A7-86BDC9D08DDE}" destId="{5321C82E-EAC3-43B0-8569-3AA2F90980C0}" srcOrd="1" destOrd="0" presId="urn:microsoft.com/office/officeart/2008/layout/IncreasingCircleProcess"/>
    <dgm:cxn modelId="{25F45DA7-9747-4A83-AAD8-AA25D6BDEA73}" type="presParOf" srcId="{836769C6-9750-4ACD-92A7-86BDC9D08DDE}" destId="{4D3236C0-6B67-4D5C-A742-AF4C9484CCDC}" srcOrd="2" destOrd="0" presId="urn:microsoft.com/office/officeart/2008/layout/IncreasingCircleProcess"/>
    <dgm:cxn modelId="{81BE53B1-FF9A-407E-8B5E-500DA55E41C8}" type="presParOf" srcId="{836769C6-9750-4ACD-92A7-86BDC9D08DDE}" destId="{39263706-59BF-4BA1-B5ED-5E2D21E557C3}" srcOrd="3" destOrd="0" presId="urn:microsoft.com/office/officeart/2008/layout/IncreasingCircleProcess"/>
    <dgm:cxn modelId="{D808E2BB-9FC0-48DE-914A-C940FA6D20B8}" type="presParOf" srcId="{68B5671F-5018-4BB8-8BE1-8E4470DD533C}" destId="{3314C2EC-E8C4-4FC1-8446-8F3E0907C58F}" srcOrd="3" destOrd="0" presId="urn:microsoft.com/office/officeart/2008/layout/IncreasingCircleProcess"/>
    <dgm:cxn modelId="{93814271-0AE6-4FF2-A778-49A37B3F77D5}" type="presParOf" srcId="{68B5671F-5018-4BB8-8BE1-8E4470DD533C}" destId="{C58991FC-30DC-4337-B5B9-BEAA13064E09}" srcOrd="4" destOrd="0" presId="urn:microsoft.com/office/officeart/2008/layout/IncreasingCircleProcess"/>
    <dgm:cxn modelId="{79B914BA-5271-4B0F-A7FE-7AF8861F323C}" type="presParOf" srcId="{C58991FC-30DC-4337-B5B9-BEAA13064E09}" destId="{60EF12D1-BCDB-4F59-92D4-D03D4C86F72B}" srcOrd="0" destOrd="0" presId="urn:microsoft.com/office/officeart/2008/layout/IncreasingCircleProcess"/>
    <dgm:cxn modelId="{3190130D-1181-4602-BF0C-BB237A2AD753}" type="presParOf" srcId="{C58991FC-30DC-4337-B5B9-BEAA13064E09}" destId="{98EE8268-D2E8-4277-8E50-62B1684C2062}" srcOrd="1" destOrd="0" presId="urn:microsoft.com/office/officeart/2008/layout/IncreasingCircleProcess"/>
    <dgm:cxn modelId="{AE8CCAAD-C25D-45B3-BE33-0BF644DAB27C}" type="presParOf" srcId="{C58991FC-30DC-4337-B5B9-BEAA13064E09}" destId="{FA8E3C8A-EA7A-43A7-A374-AE63AB3C11BE}" srcOrd="2" destOrd="0" presId="urn:microsoft.com/office/officeart/2008/layout/IncreasingCircleProcess"/>
    <dgm:cxn modelId="{F2F755A8-6BE9-4DC9-A172-ADB9924BB4D9}" type="presParOf" srcId="{C58991FC-30DC-4337-B5B9-BEAA13064E09}" destId="{96EA05FF-710C-4120-8FDB-166D4B6C8E13}"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AA8B1C-60E6-4CB7-A79D-10A7B129C348}" type="doc">
      <dgm:prSet loTypeId="urn:microsoft.com/office/officeart/2005/8/layout/chevron1" loCatId="process" qsTypeId="urn:microsoft.com/office/officeart/2005/8/quickstyle/simple1" qsCatId="simple" csTypeId="urn:microsoft.com/office/officeart/2005/8/colors/colorful5" csCatId="colorful" phldr="1"/>
      <dgm:spPr/>
    </dgm:pt>
    <dgm:pt modelId="{20F5D116-E002-4E36-994D-FDF72EED8E5E}">
      <dgm:prSet phldrT="[Text]" custT="1"/>
      <dgm:spPr/>
      <dgm:t>
        <a:bodyPr/>
        <a:lstStyle/>
        <a:p>
          <a:r>
            <a:rPr lang="en-US" sz="1600" b="1" dirty="0" smtClean="0">
              <a:solidFill>
                <a:schemeClr val="tx1"/>
              </a:solidFill>
            </a:rPr>
            <a:t>Initiation</a:t>
          </a:r>
        </a:p>
        <a:p>
          <a:r>
            <a:rPr lang="en-US" sz="1600" b="1" dirty="0" smtClean="0">
              <a:solidFill>
                <a:schemeClr val="tx1"/>
              </a:solidFill>
            </a:rPr>
            <a:t>1-2 minutes</a:t>
          </a:r>
          <a:r>
            <a:rPr lang="en-US" sz="1600" dirty="0" smtClean="0"/>
            <a:t>	</a:t>
          </a:r>
          <a:endParaRPr lang="en-US" sz="1600" dirty="0"/>
        </a:p>
      </dgm:t>
    </dgm:pt>
    <dgm:pt modelId="{876A00C8-8EF0-4245-AC68-6A20927E9925}" type="parTrans" cxnId="{926D642C-7A4F-47B2-9947-E12BCDC30598}">
      <dgm:prSet/>
      <dgm:spPr/>
      <dgm:t>
        <a:bodyPr/>
        <a:lstStyle/>
        <a:p>
          <a:endParaRPr lang="en-US"/>
        </a:p>
      </dgm:t>
    </dgm:pt>
    <dgm:pt modelId="{B13FB1DF-F56F-472A-883A-4D60D5797A3B}" type="sibTrans" cxnId="{926D642C-7A4F-47B2-9947-E12BCDC30598}">
      <dgm:prSet/>
      <dgm:spPr/>
      <dgm:t>
        <a:bodyPr/>
        <a:lstStyle/>
        <a:p>
          <a:endParaRPr lang="en-US"/>
        </a:p>
      </dgm:t>
    </dgm:pt>
    <dgm:pt modelId="{33DFA131-057B-4B9D-AA58-680D86CD971A}">
      <dgm:prSet phldrT="[Text]" custT="1"/>
      <dgm:spPr/>
      <dgm:t>
        <a:bodyPr/>
        <a:lstStyle/>
        <a:p>
          <a:r>
            <a:rPr lang="en-US" sz="1600" b="1" dirty="0" smtClean="0">
              <a:solidFill>
                <a:schemeClr val="tx1"/>
              </a:solidFill>
            </a:rPr>
            <a:t>Participation</a:t>
          </a:r>
          <a:endParaRPr lang="en-US" sz="1600" b="1" dirty="0">
            <a:solidFill>
              <a:schemeClr val="tx1"/>
            </a:solidFill>
          </a:endParaRPr>
        </a:p>
      </dgm:t>
    </dgm:pt>
    <dgm:pt modelId="{F839B550-EB1B-4CA2-90F0-3785E96D12FB}" type="parTrans" cxnId="{F3016026-85E2-4EA9-B18E-0DA048E9A7EA}">
      <dgm:prSet/>
      <dgm:spPr/>
      <dgm:t>
        <a:bodyPr/>
        <a:lstStyle/>
        <a:p>
          <a:endParaRPr lang="en-US"/>
        </a:p>
      </dgm:t>
    </dgm:pt>
    <dgm:pt modelId="{A052992E-D3BC-4427-B9A9-305EB8EFD1AD}" type="sibTrans" cxnId="{F3016026-85E2-4EA9-B18E-0DA048E9A7EA}">
      <dgm:prSet/>
      <dgm:spPr/>
      <dgm:t>
        <a:bodyPr/>
        <a:lstStyle/>
        <a:p>
          <a:endParaRPr lang="en-US"/>
        </a:p>
      </dgm:t>
    </dgm:pt>
    <dgm:pt modelId="{68317214-E88E-461E-ACAA-13371DB56DD0}">
      <dgm:prSet phldrT="[Text]" custT="1"/>
      <dgm:spPr/>
      <dgm:t>
        <a:bodyPr/>
        <a:lstStyle/>
        <a:p>
          <a:r>
            <a:rPr lang="en-US" sz="1600" b="1" dirty="0" smtClean="0">
              <a:solidFill>
                <a:schemeClr val="tx1"/>
              </a:solidFill>
            </a:rPr>
            <a:t>Conclusion</a:t>
          </a:r>
        </a:p>
        <a:p>
          <a:r>
            <a:rPr lang="en-US" sz="1600" b="1" dirty="0" smtClean="0">
              <a:solidFill>
                <a:schemeClr val="tx1"/>
              </a:solidFill>
            </a:rPr>
            <a:t>Last 30-40sec</a:t>
          </a:r>
          <a:endParaRPr lang="en-US" sz="1600" b="1" dirty="0">
            <a:solidFill>
              <a:schemeClr val="tx1"/>
            </a:solidFill>
          </a:endParaRPr>
        </a:p>
      </dgm:t>
    </dgm:pt>
    <dgm:pt modelId="{9806A4C1-F2D1-4A26-BCDB-B8E6C803D5EE}" type="parTrans" cxnId="{9D07E384-6A3E-4DB5-B17C-05CDCC91E4C8}">
      <dgm:prSet/>
      <dgm:spPr/>
      <dgm:t>
        <a:bodyPr/>
        <a:lstStyle/>
        <a:p>
          <a:endParaRPr lang="en-US"/>
        </a:p>
      </dgm:t>
    </dgm:pt>
    <dgm:pt modelId="{F81030F0-E960-40D7-961A-5A10096DC9B3}" type="sibTrans" cxnId="{9D07E384-6A3E-4DB5-B17C-05CDCC91E4C8}">
      <dgm:prSet/>
      <dgm:spPr/>
      <dgm:t>
        <a:bodyPr/>
        <a:lstStyle/>
        <a:p>
          <a:endParaRPr lang="en-US"/>
        </a:p>
      </dgm:t>
    </dgm:pt>
    <dgm:pt modelId="{110B34A5-19C1-4D26-B927-62B220D4601D}" type="pres">
      <dgm:prSet presAssocID="{22AA8B1C-60E6-4CB7-A79D-10A7B129C348}" presName="Name0" presStyleCnt="0">
        <dgm:presLayoutVars>
          <dgm:dir/>
          <dgm:animLvl val="lvl"/>
          <dgm:resizeHandles val="exact"/>
        </dgm:presLayoutVars>
      </dgm:prSet>
      <dgm:spPr/>
    </dgm:pt>
    <dgm:pt modelId="{7E2E6CA0-2C05-40C9-B7F1-56AE624AE9BC}" type="pres">
      <dgm:prSet presAssocID="{20F5D116-E002-4E36-994D-FDF72EED8E5E}" presName="parTxOnly" presStyleLbl="node1" presStyleIdx="0" presStyleCnt="3" custScaleY="130309">
        <dgm:presLayoutVars>
          <dgm:chMax val="0"/>
          <dgm:chPref val="0"/>
          <dgm:bulletEnabled val="1"/>
        </dgm:presLayoutVars>
      </dgm:prSet>
      <dgm:spPr/>
      <dgm:t>
        <a:bodyPr/>
        <a:lstStyle/>
        <a:p>
          <a:endParaRPr lang="en-US"/>
        </a:p>
      </dgm:t>
    </dgm:pt>
    <dgm:pt modelId="{173DDF71-117B-4F00-953F-B3779BA49B51}" type="pres">
      <dgm:prSet presAssocID="{B13FB1DF-F56F-472A-883A-4D60D5797A3B}" presName="parTxOnlySpace" presStyleCnt="0"/>
      <dgm:spPr/>
    </dgm:pt>
    <dgm:pt modelId="{FDDF802B-7A94-4F62-AFA9-1C480055DEF7}" type="pres">
      <dgm:prSet presAssocID="{33DFA131-057B-4B9D-AA58-680D86CD971A}" presName="parTxOnly" presStyleLbl="node1" presStyleIdx="1" presStyleCnt="3" custScaleX="118527" custScaleY="142155">
        <dgm:presLayoutVars>
          <dgm:chMax val="0"/>
          <dgm:chPref val="0"/>
          <dgm:bulletEnabled val="1"/>
        </dgm:presLayoutVars>
      </dgm:prSet>
      <dgm:spPr/>
      <dgm:t>
        <a:bodyPr/>
        <a:lstStyle/>
        <a:p>
          <a:endParaRPr lang="en-US"/>
        </a:p>
      </dgm:t>
    </dgm:pt>
    <dgm:pt modelId="{789E37D8-1356-4E5A-B507-D4E1E1FCA236}" type="pres">
      <dgm:prSet presAssocID="{A052992E-D3BC-4427-B9A9-305EB8EFD1AD}" presName="parTxOnlySpace" presStyleCnt="0"/>
      <dgm:spPr/>
    </dgm:pt>
    <dgm:pt modelId="{9C84D040-97EF-4CCA-A11A-97E999722F87}" type="pres">
      <dgm:prSet presAssocID="{68317214-E88E-461E-ACAA-13371DB56DD0}" presName="parTxOnly" presStyleLbl="node1" presStyleIdx="2" presStyleCnt="3" custScaleX="139787" custScaleY="142155">
        <dgm:presLayoutVars>
          <dgm:chMax val="0"/>
          <dgm:chPref val="0"/>
          <dgm:bulletEnabled val="1"/>
        </dgm:presLayoutVars>
      </dgm:prSet>
      <dgm:spPr/>
      <dgm:t>
        <a:bodyPr/>
        <a:lstStyle/>
        <a:p>
          <a:endParaRPr lang="en-US"/>
        </a:p>
      </dgm:t>
    </dgm:pt>
  </dgm:ptLst>
  <dgm:cxnLst>
    <dgm:cxn modelId="{9D07E384-6A3E-4DB5-B17C-05CDCC91E4C8}" srcId="{22AA8B1C-60E6-4CB7-A79D-10A7B129C348}" destId="{68317214-E88E-461E-ACAA-13371DB56DD0}" srcOrd="2" destOrd="0" parTransId="{9806A4C1-F2D1-4A26-BCDB-B8E6C803D5EE}" sibTransId="{F81030F0-E960-40D7-961A-5A10096DC9B3}"/>
    <dgm:cxn modelId="{B0D237D6-689C-4E1F-94D1-CC66DE7C9FE3}" type="presOf" srcId="{22AA8B1C-60E6-4CB7-A79D-10A7B129C348}" destId="{110B34A5-19C1-4D26-B927-62B220D4601D}" srcOrd="0" destOrd="0" presId="urn:microsoft.com/office/officeart/2005/8/layout/chevron1"/>
    <dgm:cxn modelId="{F3016026-85E2-4EA9-B18E-0DA048E9A7EA}" srcId="{22AA8B1C-60E6-4CB7-A79D-10A7B129C348}" destId="{33DFA131-057B-4B9D-AA58-680D86CD971A}" srcOrd="1" destOrd="0" parTransId="{F839B550-EB1B-4CA2-90F0-3785E96D12FB}" sibTransId="{A052992E-D3BC-4427-B9A9-305EB8EFD1AD}"/>
    <dgm:cxn modelId="{24225FCC-FC69-4BE5-A67B-CB499F97316E}" type="presOf" srcId="{33DFA131-057B-4B9D-AA58-680D86CD971A}" destId="{FDDF802B-7A94-4F62-AFA9-1C480055DEF7}" srcOrd="0" destOrd="0" presId="urn:microsoft.com/office/officeart/2005/8/layout/chevron1"/>
    <dgm:cxn modelId="{926D642C-7A4F-47B2-9947-E12BCDC30598}" srcId="{22AA8B1C-60E6-4CB7-A79D-10A7B129C348}" destId="{20F5D116-E002-4E36-994D-FDF72EED8E5E}" srcOrd="0" destOrd="0" parTransId="{876A00C8-8EF0-4245-AC68-6A20927E9925}" sibTransId="{B13FB1DF-F56F-472A-883A-4D60D5797A3B}"/>
    <dgm:cxn modelId="{2459AB5C-CACD-4D22-B44F-8A40497134D2}" type="presOf" srcId="{68317214-E88E-461E-ACAA-13371DB56DD0}" destId="{9C84D040-97EF-4CCA-A11A-97E999722F87}" srcOrd="0" destOrd="0" presId="urn:microsoft.com/office/officeart/2005/8/layout/chevron1"/>
    <dgm:cxn modelId="{5388DE8D-F0F9-401D-B9A7-AE4A15F3F119}" type="presOf" srcId="{20F5D116-E002-4E36-994D-FDF72EED8E5E}" destId="{7E2E6CA0-2C05-40C9-B7F1-56AE624AE9BC}" srcOrd="0" destOrd="0" presId="urn:microsoft.com/office/officeart/2005/8/layout/chevron1"/>
    <dgm:cxn modelId="{E98458F1-AE47-498F-BE5C-E54359A78219}" type="presParOf" srcId="{110B34A5-19C1-4D26-B927-62B220D4601D}" destId="{7E2E6CA0-2C05-40C9-B7F1-56AE624AE9BC}" srcOrd="0" destOrd="0" presId="urn:microsoft.com/office/officeart/2005/8/layout/chevron1"/>
    <dgm:cxn modelId="{D277E860-90FF-48E4-A0BF-8DD55830D927}" type="presParOf" srcId="{110B34A5-19C1-4D26-B927-62B220D4601D}" destId="{173DDF71-117B-4F00-953F-B3779BA49B51}" srcOrd="1" destOrd="0" presId="urn:microsoft.com/office/officeart/2005/8/layout/chevron1"/>
    <dgm:cxn modelId="{887F2058-026F-4B61-AA6B-E758A1535460}" type="presParOf" srcId="{110B34A5-19C1-4D26-B927-62B220D4601D}" destId="{FDDF802B-7A94-4F62-AFA9-1C480055DEF7}" srcOrd="2" destOrd="0" presId="urn:microsoft.com/office/officeart/2005/8/layout/chevron1"/>
    <dgm:cxn modelId="{42D0FB58-40C9-42C9-86B8-6B8072A09910}" type="presParOf" srcId="{110B34A5-19C1-4D26-B927-62B220D4601D}" destId="{789E37D8-1356-4E5A-B507-D4E1E1FCA236}" srcOrd="3" destOrd="0" presId="urn:microsoft.com/office/officeart/2005/8/layout/chevron1"/>
    <dgm:cxn modelId="{463EDF07-1761-40FA-9EFF-1EC889F3178F}" type="presParOf" srcId="{110B34A5-19C1-4D26-B927-62B220D4601D}" destId="{9C84D040-97EF-4CCA-A11A-97E999722F87}"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AA495-370E-41D2-A036-338C796076B4}">
      <dsp:nvSpPr>
        <dsp:cNvPr id="0" name=""/>
        <dsp:cNvSpPr/>
      </dsp:nvSpPr>
      <dsp:spPr>
        <a:xfrm>
          <a:off x="5273" y="0"/>
          <a:ext cx="848690" cy="84869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6ECE64-49DC-4A2E-A817-18370CED66E1}">
      <dsp:nvSpPr>
        <dsp:cNvPr id="0" name=""/>
        <dsp:cNvSpPr/>
      </dsp:nvSpPr>
      <dsp:spPr>
        <a:xfrm>
          <a:off x="90142" y="84869"/>
          <a:ext cx="678952" cy="678952"/>
        </a:xfrm>
        <a:prstGeom prst="chord">
          <a:avLst>
            <a:gd name="adj1" fmla="val 1168272"/>
            <a:gd name="adj2" fmla="val 9631728"/>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0CE19F-C7EA-498F-9A55-88CAD6133588}">
      <dsp:nvSpPr>
        <dsp:cNvPr id="0" name=""/>
        <dsp:cNvSpPr/>
      </dsp:nvSpPr>
      <dsp:spPr>
        <a:xfrm>
          <a:off x="1030774" y="848690"/>
          <a:ext cx="2510709" cy="3571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1066800">
            <a:lnSpc>
              <a:spcPct val="90000"/>
            </a:lnSpc>
            <a:spcBef>
              <a:spcPct val="0"/>
            </a:spcBef>
            <a:spcAft>
              <a:spcPct val="35000"/>
            </a:spcAft>
          </a:pPr>
          <a:r>
            <a:rPr lang="en-US" sz="2400" kern="1200" dirty="0" smtClean="0"/>
            <a:t>Using clear aspect, techniques</a:t>
          </a:r>
          <a:endParaRPr lang="en-US" sz="2400" kern="1200" dirty="0"/>
        </a:p>
      </dsp:txBody>
      <dsp:txXfrm>
        <a:off x="1030774" y="848690"/>
        <a:ext cx="2510709" cy="3571572"/>
      </dsp:txXfrm>
    </dsp:sp>
    <dsp:sp modelId="{AF594EE6-0142-40F9-B2B4-277F97A24A49}">
      <dsp:nvSpPr>
        <dsp:cNvPr id="0" name=""/>
        <dsp:cNvSpPr/>
      </dsp:nvSpPr>
      <dsp:spPr>
        <a:xfrm>
          <a:off x="1030774" y="0"/>
          <a:ext cx="2510709" cy="848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l" defTabSz="1244600">
            <a:lnSpc>
              <a:spcPct val="90000"/>
            </a:lnSpc>
            <a:spcBef>
              <a:spcPct val="0"/>
            </a:spcBef>
            <a:spcAft>
              <a:spcPct val="35000"/>
            </a:spcAft>
          </a:pPr>
          <a:r>
            <a:rPr lang="en-US" sz="2800" kern="1200" dirty="0" smtClean="0"/>
            <a:t>Analysis/Ideas</a:t>
          </a:r>
          <a:endParaRPr lang="en-US" sz="2800" kern="1200" dirty="0"/>
        </a:p>
      </dsp:txBody>
      <dsp:txXfrm>
        <a:off x="1030774" y="0"/>
        <a:ext cx="2510709" cy="848690"/>
      </dsp:txXfrm>
    </dsp:sp>
    <dsp:sp modelId="{8C556CEE-D533-4574-8101-4B29ECE23C8F}">
      <dsp:nvSpPr>
        <dsp:cNvPr id="0" name=""/>
        <dsp:cNvSpPr/>
      </dsp:nvSpPr>
      <dsp:spPr>
        <a:xfrm>
          <a:off x="3718294" y="0"/>
          <a:ext cx="848690" cy="84869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21C82E-EAC3-43B0-8569-3AA2F90980C0}">
      <dsp:nvSpPr>
        <dsp:cNvPr id="0" name=""/>
        <dsp:cNvSpPr/>
      </dsp:nvSpPr>
      <dsp:spPr>
        <a:xfrm>
          <a:off x="3803163" y="84869"/>
          <a:ext cx="678952" cy="678952"/>
        </a:xfrm>
        <a:prstGeom prst="chord">
          <a:avLst>
            <a:gd name="adj1" fmla="val 20431728"/>
            <a:gd name="adj2" fmla="val 11968272"/>
          </a:avLst>
        </a:prstGeom>
        <a:solidFill>
          <a:schemeClr val="accent3">
            <a:hueOff val="5625132"/>
            <a:satOff val="-8440"/>
            <a:lumOff val="-1373"/>
            <a:alphaOff val="0"/>
          </a:schemeClr>
        </a:solidFill>
        <a:ln w="25400" cap="flat" cmpd="sng" algn="ctr">
          <a:solidFill>
            <a:schemeClr val="accent3">
              <a:hueOff val="5625132"/>
              <a:satOff val="-8440"/>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3236C0-6B67-4D5C-A742-AF4C9484CCDC}">
      <dsp:nvSpPr>
        <dsp:cNvPr id="0" name=""/>
        <dsp:cNvSpPr/>
      </dsp:nvSpPr>
      <dsp:spPr>
        <a:xfrm>
          <a:off x="4743795" y="848690"/>
          <a:ext cx="2510709" cy="3571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1066800">
            <a:lnSpc>
              <a:spcPct val="90000"/>
            </a:lnSpc>
            <a:spcBef>
              <a:spcPct val="0"/>
            </a:spcBef>
            <a:spcAft>
              <a:spcPct val="35000"/>
            </a:spcAft>
          </a:pPr>
          <a:r>
            <a:rPr lang="en-US" sz="2400" kern="1200" dirty="0" smtClean="0"/>
            <a:t>Read newspaper/update concrete knowledge</a:t>
          </a:r>
          <a:endParaRPr lang="en-US" sz="2400" kern="1200" dirty="0"/>
        </a:p>
      </dsp:txBody>
      <dsp:txXfrm>
        <a:off x="4743795" y="848690"/>
        <a:ext cx="2510709" cy="3571572"/>
      </dsp:txXfrm>
    </dsp:sp>
    <dsp:sp modelId="{39263706-59BF-4BA1-B5ED-5E2D21E557C3}">
      <dsp:nvSpPr>
        <dsp:cNvPr id="0" name=""/>
        <dsp:cNvSpPr/>
      </dsp:nvSpPr>
      <dsp:spPr>
        <a:xfrm>
          <a:off x="4743795" y="0"/>
          <a:ext cx="2510709" cy="848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l" defTabSz="1244600">
            <a:lnSpc>
              <a:spcPct val="90000"/>
            </a:lnSpc>
            <a:spcBef>
              <a:spcPct val="0"/>
            </a:spcBef>
            <a:spcAft>
              <a:spcPct val="35000"/>
            </a:spcAft>
          </a:pPr>
          <a:r>
            <a:rPr lang="en-US" sz="2800" kern="1200" dirty="0" smtClean="0"/>
            <a:t>Facts/Reference</a:t>
          </a:r>
          <a:endParaRPr lang="en-US" sz="2800" kern="1200" dirty="0"/>
        </a:p>
      </dsp:txBody>
      <dsp:txXfrm>
        <a:off x="4743795" y="0"/>
        <a:ext cx="2510709" cy="848690"/>
      </dsp:txXfrm>
    </dsp:sp>
    <dsp:sp modelId="{60EF12D1-BCDB-4F59-92D4-D03D4C86F72B}">
      <dsp:nvSpPr>
        <dsp:cNvPr id="0" name=""/>
        <dsp:cNvSpPr/>
      </dsp:nvSpPr>
      <dsp:spPr>
        <a:xfrm>
          <a:off x="7431315" y="0"/>
          <a:ext cx="848690" cy="84869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E8268-D2E8-4277-8E50-62B1684C2062}">
      <dsp:nvSpPr>
        <dsp:cNvPr id="0" name=""/>
        <dsp:cNvSpPr/>
      </dsp:nvSpPr>
      <dsp:spPr>
        <a:xfrm>
          <a:off x="7516185" y="84869"/>
          <a:ext cx="678952" cy="678952"/>
        </a:xfrm>
        <a:prstGeom prst="chord">
          <a:avLst>
            <a:gd name="adj1" fmla="val 16200000"/>
            <a:gd name="adj2" fmla="val 16200000"/>
          </a:avLst>
        </a:prstGeom>
        <a:solidFill>
          <a:schemeClr val="accent3">
            <a:hueOff val="11250264"/>
            <a:satOff val="-16880"/>
            <a:lumOff val="-2745"/>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8E3C8A-EA7A-43A7-A374-AE63AB3C11BE}">
      <dsp:nvSpPr>
        <dsp:cNvPr id="0" name=""/>
        <dsp:cNvSpPr/>
      </dsp:nvSpPr>
      <dsp:spPr>
        <a:xfrm>
          <a:off x="8456817" y="848690"/>
          <a:ext cx="2510709" cy="3571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1066800">
            <a:lnSpc>
              <a:spcPct val="90000"/>
            </a:lnSpc>
            <a:spcBef>
              <a:spcPct val="0"/>
            </a:spcBef>
            <a:spcAft>
              <a:spcPct val="35000"/>
            </a:spcAft>
          </a:pPr>
          <a:r>
            <a:rPr lang="en-US" sz="2400" kern="1200" dirty="0" smtClean="0"/>
            <a:t>Listen and focus</a:t>
          </a:r>
          <a:endParaRPr lang="en-US" sz="2400" kern="1200" dirty="0"/>
        </a:p>
      </dsp:txBody>
      <dsp:txXfrm>
        <a:off x="8456817" y="848690"/>
        <a:ext cx="2510709" cy="3571572"/>
      </dsp:txXfrm>
    </dsp:sp>
    <dsp:sp modelId="{96EA05FF-710C-4120-8FDB-166D4B6C8E13}">
      <dsp:nvSpPr>
        <dsp:cNvPr id="0" name=""/>
        <dsp:cNvSpPr/>
      </dsp:nvSpPr>
      <dsp:spPr>
        <a:xfrm>
          <a:off x="8456817" y="0"/>
          <a:ext cx="2510709" cy="848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l" defTabSz="1244600">
            <a:lnSpc>
              <a:spcPct val="90000"/>
            </a:lnSpc>
            <a:spcBef>
              <a:spcPct val="0"/>
            </a:spcBef>
            <a:spcAft>
              <a:spcPct val="35000"/>
            </a:spcAft>
          </a:pPr>
          <a:r>
            <a:rPr lang="en-US" sz="2800" kern="1200" dirty="0" smtClean="0"/>
            <a:t>Conclusion</a:t>
          </a:r>
          <a:endParaRPr lang="en-US" sz="2800" kern="1200" dirty="0"/>
        </a:p>
      </dsp:txBody>
      <dsp:txXfrm>
        <a:off x="8456817" y="0"/>
        <a:ext cx="2510709" cy="8486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2E6CA0-2C05-40C9-B7F1-56AE624AE9BC}">
      <dsp:nvSpPr>
        <dsp:cNvPr id="0" name=""/>
        <dsp:cNvSpPr/>
      </dsp:nvSpPr>
      <dsp:spPr>
        <a:xfrm>
          <a:off x="1871" y="486992"/>
          <a:ext cx="1887057" cy="983602"/>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Initiation</a:t>
          </a:r>
        </a:p>
        <a:p>
          <a:pPr lvl="0" algn="ctr" defTabSz="711200">
            <a:lnSpc>
              <a:spcPct val="90000"/>
            </a:lnSpc>
            <a:spcBef>
              <a:spcPct val="0"/>
            </a:spcBef>
            <a:spcAft>
              <a:spcPct val="35000"/>
            </a:spcAft>
          </a:pPr>
          <a:r>
            <a:rPr lang="en-US" sz="1600" b="1" kern="1200" dirty="0" smtClean="0">
              <a:solidFill>
                <a:schemeClr val="tx1"/>
              </a:solidFill>
            </a:rPr>
            <a:t>1-2 minutes</a:t>
          </a:r>
          <a:r>
            <a:rPr lang="en-US" sz="1600" kern="1200" dirty="0" smtClean="0"/>
            <a:t>	</a:t>
          </a:r>
          <a:endParaRPr lang="en-US" sz="1600" kern="1200" dirty="0"/>
        </a:p>
      </dsp:txBody>
      <dsp:txXfrm>
        <a:off x="493672" y="486992"/>
        <a:ext cx="903455" cy="983602"/>
      </dsp:txXfrm>
    </dsp:sp>
    <dsp:sp modelId="{FDDF802B-7A94-4F62-AFA9-1C480055DEF7}">
      <dsp:nvSpPr>
        <dsp:cNvPr id="0" name=""/>
        <dsp:cNvSpPr/>
      </dsp:nvSpPr>
      <dsp:spPr>
        <a:xfrm>
          <a:off x="1700223" y="442284"/>
          <a:ext cx="2236672" cy="1073018"/>
        </a:xfrm>
        <a:prstGeom prst="chevron">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Participation</a:t>
          </a:r>
          <a:endParaRPr lang="en-US" sz="1600" b="1" kern="1200" dirty="0">
            <a:solidFill>
              <a:schemeClr val="tx1"/>
            </a:solidFill>
          </a:endParaRPr>
        </a:p>
      </dsp:txBody>
      <dsp:txXfrm>
        <a:off x="2236732" y="442284"/>
        <a:ext cx="1163654" cy="1073018"/>
      </dsp:txXfrm>
    </dsp:sp>
    <dsp:sp modelId="{9C84D040-97EF-4CCA-A11A-97E999722F87}">
      <dsp:nvSpPr>
        <dsp:cNvPr id="0" name=""/>
        <dsp:cNvSpPr/>
      </dsp:nvSpPr>
      <dsp:spPr>
        <a:xfrm>
          <a:off x="3748189" y="442284"/>
          <a:ext cx="2637860" cy="1073018"/>
        </a:xfrm>
        <a:prstGeom prst="chevron">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Conclusion</a:t>
          </a:r>
        </a:p>
        <a:p>
          <a:pPr lvl="0" algn="ctr" defTabSz="711200">
            <a:lnSpc>
              <a:spcPct val="90000"/>
            </a:lnSpc>
            <a:spcBef>
              <a:spcPct val="0"/>
            </a:spcBef>
            <a:spcAft>
              <a:spcPct val="35000"/>
            </a:spcAft>
          </a:pPr>
          <a:r>
            <a:rPr lang="en-US" sz="1600" b="1" kern="1200" dirty="0" smtClean="0">
              <a:solidFill>
                <a:schemeClr val="tx1"/>
              </a:solidFill>
            </a:rPr>
            <a:t>Last 30-40sec</a:t>
          </a:r>
          <a:endParaRPr lang="en-US" sz="1600" b="1" kern="1200" dirty="0">
            <a:solidFill>
              <a:schemeClr val="tx1"/>
            </a:solidFill>
          </a:endParaRPr>
        </a:p>
      </dsp:txBody>
      <dsp:txXfrm>
        <a:off x="4284698" y="442284"/>
        <a:ext cx="1564842" cy="1073018"/>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75776-E6FE-416A-B7EC-799554BF82FD}" type="datetimeFigureOut">
              <a:rPr lang="en-IN" smtClean="0"/>
              <a:t>18-04-2023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F866E-90CA-4F45-BB4E-3A1AD938D10B}" type="slidenum">
              <a:rPr lang="en-IN" smtClean="0"/>
              <a:t>‹#›</a:t>
            </a:fld>
            <a:endParaRPr lang="en-IN"/>
          </a:p>
        </p:txBody>
      </p:sp>
    </p:spTree>
    <p:extLst>
      <p:ext uri="{BB962C8B-B14F-4D97-AF65-F5344CB8AC3E}">
        <p14:creationId xmlns:p14="http://schemas.microsoft.com/office/powerpoint/2010/main" val="3050571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7F866E-90CA-4F45-BB4E-3A1AD938D10B}" type="slidenum">
              <a:rPr lang="en-IN" smtClean="0"/>
              <a:t>1</a:t>
            </a:fld>
            <a:endParaRPr lang="en-IN"/>
          </a:p>
        </p:txBody>
      </p:sp>
    </p:spTree>
    <p:extLst>
      <p:ext uri="{BB962C8B-B14F-4D97-AF65-F5344CB8AC3E}">
        <p14:creationId xmlns:p14="http://schemas.microsoft.com/office/powerpoint/2010/main" val="178841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7F866E-90CA-4F45-BB4E-3A1AD938D10B}" type="slidenum">
              <a:rPr lang="en-IN" smtClean="0"/>
              <a:t>3</a:t>
            </a:fld>
            <a:endParaRPr lang="en-IN"/>
          </a:p>
        </p:txBody>
      </p:sp>
    </p:spTree>
    <p:extLst>
      <p:ext uri="{BB962C8B-B14F-4D97-AF65-F5344CB8AC3E}">
        <p14:creationId xmlns:p14="http://schemas.microsoft.com/office/powerpoint/2010/main" val="2345022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7F866E-90CA-4F45-BB4E-3A1AD938D10B}" type="slidenum">
              <a:rPr lang="en-IN" smtClean="0"/>
              <a:t>16</a:t>
            </a:fld>
            <a:endParaRPr lang="en-IN"/>
          </a:p>
        </p:txBody>
      </p:sp>
    </p:spTree>
    <p:extLst>
      <p:ext uri="{BB962C8B-B14F-4D97-AF65-F5344CB8AC3E}">
        <p14:creationId xmlns:p14="http://schemas.microsoft.com/office/powerpoint/2010/main" val="2024892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7F866E-90CA-4F45-BB4E-3A1AD938D10B}" type="slidenum">
              <a:rPr lang="en-IN" smtClean="0"/>
              <a:t>24</a:t>
            </a:fld>
            <a:endParaRPr lang="en-IN"/>
          </a:p>
        </p:txBody>
      </p:sp>
    </p:spTree>
    <p:extLst>
      <p:ext uri="{BB962C8B-B14F-4D97-AF65-F5344CB8AC3E}">
        <p14:creationId xmlns:p14="http://schemas.microsoft.com/office/powerpoint/2010/main" val="622770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and see you soon!</a:t>
            </a:r>
            <a:endParaRPr lang="en-US" dirty="0"/>
          </a:p>
        </p:txBody>
      </p:sp>
      <p:sp>
        <p:nvSpPr>
          <p:cNvPr id="4" name="Slide Number Placeholder 3"/>
          <p:cNvSpPr>
            <a:spLocks noGrp="1"/>
          </p:cNvSpPr>
          <p:nvPr>
            <p:ph type="sldNum" sz="quarter" idx="10"/>
          </p:nvPr>
        </p:nvSpPr>
        <p:spPr/>
        <p:txBody>
          <a:bodyPr/>
          <a:lstStyle/>
          <a:p>
            <a:fld id="{CB7F866E-90CA-4F45-BB4E-3A1AD938D10B}" type="slidenum">
              <a:rPr lang="en-IN" smtClean="0"/>
              <a:t>30</a:t>
            </a:fld>
            <a:endParaRPr lang="en-IN"/>
          </a:p>
        </p:txBody>
      </p:sp>
    </p:spTree>
    <p:extLst>
      <p:ext uri="{BB962C8B-B14F-4D97-AF65-F5344CB8AC3E}">
        <p14:creationId xmlns:p14="http://schemas.microsoft.com/office/powerpoint/2010/main" val="172976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BF38A016-34AF-42DE-92A4-FB195420222F}"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92409050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6CD8E940-004C-4973-80BD-D1C2B98A7CBD}"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2465874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758EE5EA-527F-4881-A22C-D782B11CD16F}"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59160384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8B548A28-79BD-482D-ACF3-4B39E9BE7200}"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98234592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5B0CF05E-B6E9-4AFD-B310-BFD2DE84719F}"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69852315"/>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7" name="Slide Number Placeholder 5"/>
          <p:cNvSpPr>
            <a:spLocks noGrp="1"/>
          </p:cNvSpPr>
          <p:nvPr>
            <p:ph type="sldNum" sz="quarter" idx="12"/>
          </p:nvPr>
        </p:nvSpPr>
        <p:spPr/>
        <p:txBody>
          <a:bodyPr/>
          <a:lstStyle>
            <a:lvl1pPr>
              <a:defRPr/>
            </a:lvl1pPr>
          </a:lstStyle>
          <a:p>
            <a:pPr>
              <a:defRPr/>
            </a:pPr>
            <a:fld id="{FBE297F1-90AF-4B83-9853-B8C5B2601643}"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932682637"/>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9" name="Slide Number Placeholder 5"/>
          <p:cNvSpPr>
            <a:spLocks noGrp="1"/>
          </p:cNvSpPr>
          <p:nvPr>
            <p:ph type="sldNum" sz="quarter" idx="12"/>
          </p:nvPr>
        </p:nvSpPr>
        <p:spPr/>
        <p:txBody>
          <a:bodyPr/>
          <a:lstStyle>
            <a:lvl1pPr>
              <a:defRPr/>
            </a:lvl1pPr>
          </a:lstStyle>
          <a:p>
            <a:pPr>
              <a:defRPr/>
            </a:pPr>
            <a:fld id="{746C3694-72FF-44E4-91EB-BE0916C8DE85}"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99675583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5" name="Slide Number Placeholder 5"/>
          <p:cNvSpPr>
            <a:spLocks noGrp="1"/>
          </p:cNvSpPr>
          <p:nvPr>
            <p:ph type="sldNum" sz="quarter" idx="12"/>
          </p:nvPr>
        </p:nvSpPr>
        <p:spPr/>
        <p:txBody>
          <a:bodyPr/>
          <a:lstStyle>
            <a:lvl1pPr>
              <a:defRPr/>
            </a:lvl1pPr>
          </a:lstStyle>
          <a:p>
            <a:pPr>
              <a:defRPr/>
            </a:pPr>
            <a:fld id="{0CC5BEBE-A61E-48D4-A9AE-B4F650EE54A1}"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12680247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4" name="Slide Number Placeholder 5"/>
          <p:cNvSpPr>
            <a:spLocks noGrp="1"/>
          </p:cNvSpPr>
          <p:nvPr>
            <p:ph type="sldNum" sz="quarter" idx="12"/>
          </p:nvPr>
        </p:nvSpPr>
        <p:spPr/>
        <p:txBody>
          <a:bodyPr/>
          <a:lstStyle>
            <a:lvl1pPr>
              <a:defRPr/>
            </a:lvl1pPr>
          </a:lstStyle>
          <a:p>
            <a:pPr>
              <a:defRPr/>
            </a:pPr>
            <a:fld id="{17CE9E7F-B871-4547-80DD-6A9B703B7356}"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8366497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7" name="Slide Number Placeholder 5"/>
          <p:cNvSpPr>
            <a:spLocks noGrp="1"/>
          </p:cNvSpPr>
          <p:nvPr>
            <p:ph type="sldNum" sz="quarter" idx="12"/>
          </p:nvPr>
        </p:nvSpPr>
        <p:spPr/>
        <p:txBody>
          <a:bodyPr/>
          <a:lstStyle>
            <a:lvl1pPr>
              <a:defRPr/>
            </a:lvl1pPr>
          </a:lstStyle>
          <a:p>
            <a:pPr>
              <a:defRPr/>
            </a:pPr>
            <a:fld id="{7383A94C-BB33-4F4B-9E55-A23014592386}"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895915142"/>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7" name="Slide Number Placeholder 5"/>
          <p:cNvSpPr>
            <a:spLocks noGrp="1"/>
          </p:cNvSpPr>
          <p:nvPr>
            <p:ph type="sldNum" sz="quarter" idx="12"/>
          </p:nvPr>
        </p:nvSpPr>
        <p:spPr/>
        <p:txBody>
          <a:bodyPr/>
          <a:lstStyle>
            <a:lvl1pPr>
              <a:defRPr/>
            </a:lvl1pPr>
          </a:lstStyle>
          <a:p>
            <a:pPr>
              <a:defRPr/>
            </a:pPr>
            <a:fld id="{D9874913-338B-4378-91E4-158F85F2756C}"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44740481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1" y="274639"/>
            <a:ext cx="9903884"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IN" altLang="en-US" smtClean="0"/>
          </a:p>
        </p:txBody>
      </p:sp>
      <p:sp>
        <p:nvSpPr>
          <p:cNvPr id="1027" name="Text Placeholder 2"/>
          <p:cNvSpPr>
            <a:spLocks noGrp="1"/>
          </p:cNvSpPr>
          <p:nvPr>
            <p:ph type="body" idx="1"/>
          </p:nvPr>
        </p:nvSpPr>
        <p:spPr bwMode="auto">
          <a:xfrm>
            <a:off x="609600" y="1341439"/>
            <a:ext cx="1097280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IN" altLang="en-US"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fontAlgn="base">
              <a:spcBef>
                <a:spcPct val="0"/>
              </a:spcBef>
              <a:spcAft>
                <a:spcPct val="0"/>
              </a:spcAft>
              <a:defRPr/>
            </a:pPr>
            <a:endParaRPr lang="en-US">
              <a:solidFill>
                <a:srgbClr val="000000"/>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fontAlgn="base">
              <a:spcBef>
                <a:spcPct val="0"/>
              </a:spcBef>
              <a:spcAft>
                <a:spcPct val="0"/>
              </a:spcAft>
              <a:defRPr/>
            </a:pPr>
            <a:endParaRPr lang="en-US">
              <a:solidFill>
                <a:srgbClr val="000000"/>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fontAlgn="base">
              <a:spcBef>
                <a:spcPct val="0"/>
              </a:spcBef>
              <a:spcAft>
                <a:spcPct val="0"/>
              </a:spcAft>
            </a:pPr>
            <a:fld id="{EF8A86FD-1A05-4AD1-83CF-6F02D241C125}"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cxnSp>
        <p:nvCxnSpPr>
          <p:cNvPr id="8" name="Straight Connector 7"/>
          <p:cNvCxnSpPr/>
          <p:nvPr/>
        </p:nvCxnSpPr>
        <p:spPr>
          <a:xfrm>
            <a:off x="588434" y="1196975"/>
            <a:ext cx="110405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08726"/>
            <a:ext cx="12192000" cy="549275"/>
          </a:xfrm>
          <a:prstGeom prst="rect">
            <a:avLst/>
          </a:prstGeom>
          <a:solidFill>
            <a:srgbClr val="DF5C13"/>
          </a:solidFill>
          <a:ln>
            <a:solidFill>
              <a:srgbClr val="DF5C1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prstClr val="white"/>
                </a:solidFill>
                <a:latin typeface="Tahoma" pitchFamily="34" charset="0"/>
                <a:ea typeface="Tahoma" pitchFamily="34" charset="0"/>
                <a:cs typeface="Tahoma" pitchFamily="34" charset="0"/>
              </a:rPr>
              <a:t>				    Lovely Professional University</a:t>
            </a:r>
            <a:endParaRPr lang="en-IN" sz="2400" b="1" dirty="0">
              <a:solidFill>
                <a:prstClr val="white"/>
              </a:solidFill>
              <a:latin typeface="Tahoma" pitchFamily="34" charset="0"/>
              <a:ea typeface="Tahoma" pitchFamily="34" charset="0"/>
              <a:cs typeface="Tahoma" pitchFamily="34" charset="0"/>
            </a:endParaRPr>
          </a:p>
        </p:txBody>
      </p:sp>
      <p:sp>
        <p:nvSpPr>
          <p:cNvPr id="1033" name="AutoShape 2" descr="https://upload.wikimedia.org/wikipedia/commons/3/38/Lovely_Professional_University_Seal.jpg"/>
          <p:cNvSpPr>
            <a:spLocks noChangeAspect="1" noChangeArrowheads="1"/>
          </p:cNvSpPr>
          <p:nvPr/>
        </p:nvSpPr>
        <p:spPr bwMode="auto">
          <a:xfrm>
            <a:off x="207433" y="-144463"/>
            <a:ext cx="4064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IN" altLang="en-US" smtClean="0">
              <a:solidFill>
                <a:prstClr val="black"/>
              </a:solidFill>
              <a:latin typeface="Calibri" panose="020F0502020204030204" pitchFamily="34" charset="0"/>
            </a:endParaRPr>
          </a:p>
        </p:txBody>
      </p:sp>
      <p:pic>
        <p:nvPicPr>
          <p:cNvPr id="1034" name="Picture 3"/>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19317" y="120650"/>
            <a:ext cx="1295400"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AutoShape 5" descr="https://upload.wikimedia.org/wikipedia/en/3/3a/Lovely_Professional_University_logo.png"/>
          <p:cNvSpPr>
            <a:spLocks noChangeAspect="1" noChangeArrowheads="1"/>
          </p:cNvSpPr>
          <p:nvPr/>
        </p:nvSpPr>
        <p:spPr bwMode="auto">
          <a:xfrm>
            <a:off x="207433" y="-144463"/>
            <a:ext cx="4064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IN" altLang="en-US" smtClean="0">
              <a:solidFill>
                <a:prstClr val="black"/>
              </a:solidFill>
              <a:latin typeface="Calibri" panose="020F0502020204030204" pitchFamily="34" charset="0"/>
            </a:endParaRPr>
          </a:p>
        </p:txBody>
      </p:sp>
      <p:sp>
        <p:nvSpPr>
          <p:cNvPr id="1036" name="AutoShape 8" descr="https://upload.wikimedia.org/wikipedia/en/3/3a/Lovely_Professional_University_logo.png"/>
          <p:cNvSpPr>
            <a:spLocks noChangeAspect="1" noChangeArrowheads="1"/>
          </p:cNvSpPr>
          <p:nvPr/>
        </p:nvSpPr>
        <p:spPr bwMode="auto">
          <a:xfrm>
            <a:off x="207433" y="-144463"/>
            <a:ext cx="4064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IN" altLang="en-US" smtClean="0">
              <a:solidFill>
                <a:prstClr val="black"/>
              </a:solidFill>
              <a:latin typeface="Calibri" panose="020F0502020204030204" pitchFamily="34" charset="0"/>
            </a:endParaRPr>
          </a:p>
        </p:txBody>
      </p:sp>
    </p:spTree>
    <p:extLst>
      <p:ext uri="{BB962C8B-B14F-4D97-AF65-F5344CB8AC3E}">
        <p14:creationId xmlns:p14="http://schemas.microsoft.com/office/powerpoint/2010/main" val="966151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ipe/>
  </p:transition>
  <p:txStyles>
    <p:titleStyle>
      <a:lvl1pPr algn="l" rtl="0" eaLnBrk="1" fontAlgn="base" hangingPunct="1">
        <a:spcBef>
          <a:spcPct val="0"/>
        </a:spcBef>
        <a:spcAft>
          <a:spcPct val="0"/>
        </a:spcAft>
        <a:defRPr sz="3200" b="1" kern="1200">
          <a:solidFill>
            <a:schemeClr val="tx1"/>
          </a:solidFill>
          <a:latin typeface="Tahoma" pitchFamily="34" charset="0"/>
          <a:ea typeface="Tahoma" pitchFamily="34" charset="0"/>
          <a:cs typeface="Tahoma" pitchFamily="34" charset="0"/>
        </a:defRPr>
      </a:lvl1pPr>
      <a:lvl2pPr algn="l" rtl="0" eaLnBrk="1" fontAlgn="base" hangingPunct="1">
        <a:spcBef>
          <a:spcPct val="0"/>
        </a:spcBef>
        <a:spcAft>
          <a:spcPct val="0"/>
        </a:spcAft>
        <a:defRPr sz="3200" b="1">
          <a:solidFill>
            <a:schemeClr val="tx1"/>
          </a:solidFill>
          <a:latin typeface="Tahoma" pitchFamily="34" charset="0"/>
          <a:cs typeface="Tahoma" pitchFamily="34" charset="0"/>
        </a:defRPr>
      </a:lvl2pPr>
      <a:lvl3pPr algn="l" rtl="0" eaLnBrk="1" fontAlgn="base" hangingPunct="1">
        <a:spcBef>
          <a:spcPct val="0"/>
        </a:spcBef>
        <a:spcAft>
          <a:spcPct val="0"/>
        </a:spcAft>
        <a:defRPr sz="3200" b="1">
          <a:solidFill>
            <a:schemeClr val="tx1"/>
          </a:solidFill>
          <a:latin typeface="Tahoma" pitchFamily="34" charset="0"/>
          <a:cs typeface="Tahoma" pitchFamily="34" charset="0"/>
        </a:defRPr>
      </a:lvl3pPr>
      <a:lvl4pPr algn="l" rtl="0" eaLnBrk="1" fontAlgn="base" hangingPunct="1">
        <a:spcBef>
          <a:spcPct val="0"/>
        </a:spcBef>
        <a:spcAft>
          <a:spcPct val="0"/>
        </a:spcAft>
        <a:defRPr sz="3200" b="1">
          <a:solidFill>
            <a:schemeClr val="tx1"/>
          </a:solidFill>
          <a:latin typeface="Tahoma" pitchFamily="34" charset="0"/>
          <a:cs typeface="Tahoma" pitchFamily="34" charset="0"/>
        </a:defRPr>
      </a:lvl4pPr>
      <a:lvl5pPr algn="l" rtl="0" eaLnBrk="1" fontAlgn="base" hangingPunct="1">
        <a:spcBef>
          <a:spcPct val="0"/>
        </a:spcBef>
        <a:spcAft>
          <a:spcPct val="0"/>
        </a:spcAft>
        <a:defRPr sz="3200" b="1">
          <a:solidFill>
            <a:schemeClr val="tx1"/>
          </a:solidFill>
          <a:latin typeface="Tahoma" pitchFamily="34" charset="0"/>
          <a:cs typeface="Tahoma" pitchFamily="34" charset="0"/>
        </a:defRPr>
      </a:lvl5pPr>
      <a:lvl6pPr marL="457200" algn="l" rtl="0" eaLnBrk="1" fontAlgn="base" hangingPunct="1">
        <a:spcBef>
          <a:spcPct val="0"/>
        </a:spcBef>
        <a:spcAft>
          <a:spcPct val="0"/>
        </a:spcAft>
        <a:defRPr sz="3200" b="1">
          <a:solidFill>
            <a:schemeClr val="tx1"/>
          </a:solidFill>
          <a:latin typeface="Tahoma" pitchFamily="34" charset="0"/>
          <a:cs typeface="Tahoma" pitchFamily="34" charset="0"/>
        </a:defRPr>
      </a:lvl6pPr>
      <a:lvl7pPr marL="914400" algn="l" rtl="0" eaLnBrk="1" fontAlgn="base" hangingPunct="1">
        <a:spcBef>
          <a:spcPct val="0"/>
        </a:spcBef>
        <a:spcAft>
          <a:spcPct val="0"/>
        </a:spcAft>
        <a:defRPr sz="3200" b="1">
          <a:solidFill>
            <a:schemeClr val="tx1"/>
          </a:solidFill>
          <a:latin typeface="Tahoma" pitchFamily="34" charset="0"/>
          <a:cs typeface="Tahoma" pitchFamily="34" charset="0"/>
        </a:defRPr>
      </a:lvl7pPr>
      <a:lvl8pPr marL="1371600" algn="l" rtl="0" eaLnBrk="1" fontAlgn="base" hangingPunct="1">
        <a:spcBef>
          <a:spcPct val="0"/>
        </a:spcBef>
        <a:spcAft>
          <a:spcPct val="0"/>
        </a:spcAft>
        <a:defRPr sz="3200" b="1">
          <a:solidFill>
            <a:schemeClr val="tx1"/>
          </a:solidFill>
          <a:latin typeface="Tahoma" pitchFamily="34" charset="0"/>
          <a:cs typeface="Tahoma" pitchFamily="34" charset="0"/>
        </a:defRPr>
      </a:lvl8pPr>
      <a:lvl9pPr marL="1828800" algn="l" rtl="0" eaLnBrk="1" fontAlgn="base" hangingPunct="1">
        <a:spcBef>
          <a:spcPct val="0"/>
        </a:spcBef>
        <a:spcAft>
          <a:spcPct val="0"/>
        </a:spcAft>
        <a:defRPr sz="3200" b="1">
          <a:solidFill>
            <a:schemeClr val="tx1"/>
          </a:solidFill>
          <a:latin typeface="Tahoma" pitchFamily="34" charset="0"/>
          <a:cs typeface="Tahoma"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2800" kern="1200">
          <a:solidFill>
            <a:schemeClr val="tx1"/>
          </a:solidFill>
          <a:latin typeface="Tahoma" pitchFamily="34" charset="0"/>
          <a:ea typeface="Tahoma" pitchFamily="34" charset="0"/>
          <a:cs typeface="Tahoma" pitchFamily="34" charset="0"/>
        </a:defRPr>
      </a:lvl1pPr>
      <a:lvl2pPr marL="742950" indent="-285750" algn="l" rtl="0" eaLnBrk="1" fontAlgn="base" hangingPunct="1">
        <a:spcBef>
          <a:spcPct val="20000"/>
        </a:spcBef>
        <a:spcAft>
          <a:spcPct val="0"/>
        </a:spcAft>
        <a:buFont typeface="Arial" panose="020B0604020202020204" pitchFamily="34" charset="0"/>
        <a:buChar char="–"/>
        <a:defRPr sz="2400" kern="1200">
          <a:solidFill>
            <a:schemeClr val="tx1"/>
          </a:solidFill>
          <a:latin typeface="Tahoma" pitchFamily="34" charset="0"/>
          <a:ea typeface="Tahoma" pitchFamily="34" charset="0"/>
          <a:cs typeface="Tahoma"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ahoma" pitchFamily="34" charset="0"/>
          <a:ea typeface="Tahoma" pitchFamily="34" charset="0"/>
          <a:cs typeface="Tahoma" pitchFamily="34"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5730877"/>
            <a:ext cx="12192000" cy="579772"/>
          </a:xfrm>
          <a:prstGeom prst="rect">
            <a:avLst/>
          </a:prstGeom>
          <a:solidFill>
            <a:schemeClr val="bg2"/>
          </a:solidFill>
        </p:spPr>
        <p:txBody>
          <a:bodyPr wrap="square" rtlCol="0">
            <a:spAutoFit/>
          </a:bodyPr>
          <a:lstStyle/>
          <a:p>
            <a:endParaRPr lang="en-IN" dirty="0">
              <a:solidFill>
                <a:prstClr val="black"/>
              </a:solidFill>
            </a:endParaRPr>
          </a:p>
        </p:txBody>
      </p:sp>
      <p:sp>
        <p:nvSpPr>
          <p:cNvPr id="6" name="Subtitle 2"/>
          <p:cNvSpPr txBox="1">
            <a:spLocks/>
          </p:cNvSpPr>
          <p:nvPr/>
        </p:nvSpPr>
        <p:spPr bwMode="auto">
          <a:xfrm>
            <a:off x="8352429" y="5075363"/>
            <a:ext cx="2538484" cy="579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8" indent="-34290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fontAlgn="base">
              <a:spcAft>
                <a:spcPct val="0"/>
              </a:spcAft>
              <a:buFontTx/>
              <a:buNone/>
            </a:pPr>
            <a:r>
              <a:rPr lang="en-US" altLang="en-US" sz="1600" b="1" dirty="0" smtClean="0">
                <a:solidFill>
                  <a:prstClr val="black"/>
                </a:solidFill>
              </a:rPr>
              <a:t>By:</a:t>
            </a:r>
          </a:p>
          <a:p>
            <a:pPr algn="ctr" fontAlgn="base">
              <a:spcAft>
                <a:spcPct val="0"/>
              </a:spcAft>
              <a:buFontTx/>
              <a:buNone/>
            </a:pPr>
            <a:r>
              <a:rPr lang="en-US" altLang="en-US" sz="1600" b="1" dirty="0" smtClean="0">
                <a:solidFill>
                  <a:prstClr val="black"/>
                </a:solidFill>
              </a:rPr>
              <a:t> Mr. </a:t>
            </a:r>
            <a:r>
              <a:rPr lang="en-US" altLang="en-US" sz="1600" b="1" dirty="0" err="1" smtClean="0">
                <a:solidFill>
                  <a:prstClr val="black"/>
                </a:solidFill>
              </a:rPr>
              <a:t>Mukesh</a:t>
            </a:r>
            <a:r>
              <a:rPr lang="en-US" altLang="en-US" sz="1600" b="1" dirty="0" smtClean="0">
                <a:solidFill>
                  <a:prstClr val="black"/>
                </a:solidFill>
              </a:rPr>
              <a:t> </a:t>
            </a:r>
            <a:r>
              <a:rPr lang="en-US" altLang="en-US" sz="1600" b="1" dirty="0" err="1" smtClean="0">
                <a:solidFill>
                  <a:prstClr val="black"/>
                </a:solidFill>
              </a:rPr>
              <a:t>Mahay</a:t>
            </a:r>
            <a:endParaRPr lang="en-US" altLang="en-US" sz="1600" b="1" dirty="0">
              <a:solidFill>
                <a:prstClr val="black"/>
              </a:solidFill>
            </a:endParaRPr>
          </a:p>
        </p:txBody>
      </p:sp>
      <p:sp>
        <p:nvSpPr>
          <p:cNvPr id="8" name="Subtitle 2"/>
          <p:cNvSpPr txBox="1">
            <a:spLocks/>
          </p:cNvSpPr>
          <p:nvPr/>
        </p:nvSpPr>
        <p:spPr bwMode="auto">
          <a:xfrm>
            <a:off x="1845473" y="383611"/>
            <a:ext cx="7721608" cy="708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8" indent="-34290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fontAlgn="base">
              <a:spcAft>
                <a:spcPct val="0"/>
              </a:spcAft>
              <a:buFontTx/>
              <a:buNone/>
            </a:pPr>
            <a:r>
              <a:rPr lang="en-US" altLang="en-US" b="1" dirty="0" smtClean="0">
                <a:ea typeface="Tahoma" pitchFamily="34" charset="0"/>
              </a:rPr>
              <a:t>Group Discussion</a:t>
            </a:r>
            <a:endParaRPr lang="en-US" altLang="en-US" b="1" dirty="0">
              <a:ea typeface="Tahoma" pitchFamily="34" charset="0"/>
            </a:endParaRPr>
          </a:p>
        </p:txBody>
      </p:sp>
      <p:pic>
        <p:nvPicPr>
          <p:cNvPr id="3" name="Picture 2"/>
          <p:cNvPicPr>
            <a:picLocks noChangeAspect="1"/>
          </p:cNvPicPr>
          <p:nvPr/>
        </p:nvPicPr>
        <p:blipFill>
          <a:blip r:embed="rId3"/>
          <a:stretch>
            <a:fillRect/>
          </a:stretch>
        </p:blipFill>
        <p:spPr>
          <a:xfrm>
            <a:off x="3515359" y="2278729"/>
            <a:ext cx="4381836" cy="2988730"/>
          </a:xfrm>
          <a:prstGeom prst="rect">
            <a:avLst/>
          </a:prstGeom>
        </p:spPr>
      </p:pic>
    </p:spTree>
    <p:extLst>
      <p:ext uri="{BB962C8B-B14F-4D97-AF65-F5344CB8AC3E}">
        <p14:creationId xmlns:p14="http://schemas.microsoft.com/office/powerpoint/2010/main" val="200430006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a:t>Things One must </a:t>
            </a:r>
            <a:r>
              <a:rPr lang="en-US" dirty="0" smtClean="0"/>
              <a:t>do in a group discussion </a:t>
            </a:r>
          </a:p>
          <a:p>
            <a:pPr marL="0" indent="0">
              <a:buNone/>
            </a:pPr>
            <a:r>
              <a:rPr lang="en-US" dirty="0" smtClean="0"/>
              <a:t>A </a:t>
            </a:r>
            <a:r>
              <a:rPr lang="en-US" dirty="0"/>
              <a:t>Whatever you say must be with </a:t>
            </a:r>
            <a:r>
              <a:rPr lang="en-US" dirty="0" smtClean="0"/>
              <a:t>a flow</a:t>
            </a:r>
            <a:endParaRPr lang="en-US" dirty="0"/>
          </a:p>
          <a:p>
            <a:pPr marL="0" indent="0">
              <a:buNone/>
            </a:pPr>
            <a:r>
              <a:rPr lang="en-US" dirty="0" smtClean="0"/>
              <a:t>B </a:t>
            </a:r>
            <a:r>
              <a:rPr lang="en-US" dirty="0"/>
              <a:t>Make only </a:t>
            </a:r>
            <a:r>
              <a:rPr lang="en-US" dirty="0" smtClean="0"/>
              <a:t>an accurate  statement</a:t>
            </a:r>
            <a:endParaRPr lang="en-US" dirty="0"/>
          </a:p>
          <a:p>
            <a:pPr marL="0" indent="0">
              <a:buNone/>
            </a:pPr>
            <a:r>
              <a:rPr lang="en-US" dirty="0" smtClean="0"/>
              <a:t>C </a:t>
            </a:r>
            <a:r>
              <a:rPr lang="en-US" dirty="0"/>
              <a:t>Make original points &amp; support  them by substantial reasoning </a:t>
            </a:r>
          </a:p>
          <a:p>
            <a:pPr marL="0" indent="0">
              <a:buNone/>
            </a:pPr>
            <a:r>
              <a:rPr lang="en-US" dirty="0" smtClean="0"/>
              <a:t>D All of the above</a:t>
            </a:r>
          </a:p>
        </p:txBody>
      </p:sp>
    </p:spTree>
    <p:extLst>
      <p:ext uri="{BB962C8B-B14F-4D97-AF65-F5344CB8AC3E}">
        <p14:creationId xmlns:p14="http://schemas.microsoft.com/office/powerpoint/2010/main" val="226153459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Can a candidate </a:t>
            </a:r>
            <a:r>
              <a:rPr lang="en-US" dirty="0"/>
              <a:t>a</a:t>
            </a:r>
            <a:r>
              <a:rPr lang="en-US" dirty="0" smtClean="0"/>
              <a:t>ddress self </a:t>
            </a:r>
            <a:r>
              <a:rPr lang="en-US" dirty="0"/>
              <a:t>to </a:t>
            </a:r>
            <a:r>
              <a:rPr lang="en-US" dirty="0" smtClean="0"/>
              <a:t>the observer / moderator in a group interaction ?</a:t>
            </a:r>
          </a:p>
          <a:p>
            <a:pPr marL="0" indent="0">
              <a:buNone/>
            </a:pPr>
            <a:r>
              <a:rPr lang="en-US" dirty="0" smtClean="0"/>
              <a:t>A Yes</a:t>
            </a:r>
          </a:p>
          <a:p>
            <a:pPr marL="0" indent="0">
              <a:buNone/>
            </a:pPr>
            <a:r>
              <a:rPr lang="en-US" dirty="0" smtClean="0"/>
              <a:t>B  No</a:t>
            </a:r>
          </a:p>
          <a:p>
            <a:pPr marL="0" indent="0">
              <a:buNone/>
            </a:pPr>
            <a:r>
              <a:rPr lang="en-US" dirty="0" smtClean="0"/>
              <a:t>C  Some times</a:t>
            </a:r>
            <a:endParaRPr lang="en-US" dirty="0"/>
          </a:p>
          <a:p>
            <a:endParaRPr lang="en-US" dirty="0"/>
          </a:p>
        </p:txBody>
      </p:sp>
    </p:spTree>
    <p:extLst>
      <p:ext uri="{BB962C8B-B14F-4D97-AF65-F5344CB8AC3E}">
        <p14:creationId xmlns:p14="http://schemas.microsoft.com/office/powerpoint/2010/main" val="425194086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476518"/>
            <a:ext cx="9903884" cy="575996"/>
          </a:xfrm>
        </p:spPr>
        <p:txBody>
          <a:bodyPr/>
          <a:lstStyle/>
          <a:p>
            <a:r>
              <a:rPr lang="en-IN" sz="2000" dirty="0"/>
              <a:t>Some of the personality traits the GD is trying to gauge may include:</a:t>
            </a:r>
            <a:r>
              <a:rPr lang="en-US" sz="2000" dirty="0"/>
              <a:t/>
            </a:r>
            <a:br>
              <a:rPr lang="en-US" sz="2000" dirty="0"/>
            </a:br>
            <a:endParaRPr lang="en-US" sz="2000" dirty="0"/>
          </a:p>
        </p:txBody>
      </p:sp>
      <p:sp>
        <p:nvSpPr>
          <p:cNvPr id="3" name="Content Placeholder 2"/>
          <p:cNvSpPr>
            <a:spLocks noGrp="1"/>
          </p:cNvSpPr>
          <p:nvPr>
            <p:ph idx="1"/>
          </p:nvPr>
        </p:nvSpPr>
        <p:spPr/>
        <p:txBody>
          <a:bodyPr/>
          <a:lstStyle/>
          <a:p>
            <a:pPr lvl="0"/>
            <a:r>
              <a:rPr lang="en-IN" sz="2000" dirty="0"/>
              <a:t>Communication </a:t>
            </a:r>
            <a:r>
              <a:rPr lang="en-IN" sz="2000" dirty="0" smtClean="0"/>
              <a:t>skills-      Being Assertive not augmenting , putting the point clearly</a:t>
            </a:r>
            <a:endParaRPr lang="en-US" sz="2000" dirty="0"/>
          </a:p>
          <a:p>
            <a:pPr lvl="0"/>
            <a:r>
              <a:rPr lang="en-IN" sz="2000" dirty="0"/>
              <a:t>Interpersonal </a:t>
            </a:r>
            <a:r>
              <a:rPr lang="en-IN" sz="2000" dirty="0" smtClean="0"/>
              <a:t>/ </a:t>
            </a:r>
            <a:r>
              <a:rPr lang="en-IN" sz="2000" dirty="0" err="1" smtClean="0"/>
              <a:t>TeamSkills</a:t>
            </a:r>
            <a:r>
              <a:rPr lang="en-IN" sz="2000" dirty="0" smtClean="0"/>
              <a:t> – Making the group discussion reach conclusion</a:t>
            </a:r>
            <a:endParaRPr lang="en-US" sz="2000" dirty="0"/>
          </a:p>
          <a:p>
            <a:pPr lvl="0"/>
            <a:r>
              <a:rPr lang="en-IN" sz="2000" dirty="0"/>
              <a:t>Leadership </a:t>
            </a:r>
            <a:r>
              <a:rPr lang="en-IN" sz="2000" dirty="0" smtClean="0"/>
              <a:t>Skills                - Lead the discussion with vision, better reach</a:t>
            </a:r>
            <a:endParaRPr lang="en-US" sz="2000" dirty="0"/>
          </a:p>
          <a:p>
            <a:pPr lvl="0"/>
            <a:r>
              <a:rPr lang="en-IN" sz="2000" dirty="0"/>
              <a:t>Motivational </a:t>
            </a:r>
            <a:r>
              <a:rPr lang="en-IN" sz="2000" dirty="0" smtClean="0"/>
              <a:t>Skills              - Adding the cue for others</a:t>
            </a:r>
            <a:endParaRPr lang="en-US" sz="2000" dirty="0"/>
          </a:p>
          <a:p>
            <a:pPr lvl="0"/>
            <a:r>
              <a:rPr lang="en-IN" sz="2000" dirty="0"/>
              <a:t>Analytical /Logical </a:t>
            </a:r>
            <a:r>
              <a:rPr lang="en-IN" sz="2000" dirty="0" smtClean="0"/>
              <a:t>Skills     -   Ready with reference, facts , data</a:t>
            </a:r>
            <a:endParaRPr lang="en-US" sz="2000" dirty="0"/>
          </a:p>
          <a:p>
            <a:pPr lvl="0"/>
            <a:r>
              <a:rPr lang="en-IN" sz="2000" dirty="0"/>
              <a:t>Different </a:t>
            </a:r>
            <a:r>
              <a:rPr lang="en-IN" sz="2000" dirty="0" smtClean="0"/>
              <a:t>Thinking                -  Ideas which has different perspective</a:t>
            </a:r>
            <a:endParaRPr lang="en-US" sz="2000" dirty="0"/>
          </a:p>
          <a:p>
            <a:pPr lvl="0"/>
            <a:r>
              <a:rPr lang="en-IN" sz="2000" dirty="0" smtClean="0"/>
              <a:t>Initiative                          - Ready to take step in any situation</a:t>
            </a:r>
          </a:p>
          <a:p>
            <a:pPr lvl="0"/>
            <a:endParaRPr lang="en-IN" sz="2000" dirty="0"/>
          </a:p>
          <a:p>
            <a:pPr marL="0" lvl="0" indent="0">
              <a:buNone/>
            </a:pPr>
            <a:r>
              <a:rPr lang="en-IN" sz="2000" dirty="0" smtClean="0"/>
              <a:t>GD Vocabulary :  The vocabulary used in the different situations </a:t>
            </a:r>
            <a:r>
              <a:rPr lang="en-IN" sz="2000" dirty="0" err="1" smtClean="0"/>
              <a:t>eg</a:t>
            </a:r>
            <a:r>
              <a:rPr lang="en-IN" sz="2000" dirty="0" smtClean="0"/>
              <a:t>. </a:t>
            </a:r>
            <a:r>
              <a:rPr lang="en-US" sz="2000" dirty="0"/>
              <a:t>“I would like to begin by </a:t>
            </a:r>
            <a:r>
              <a:rPr lang="en-US" sz="2000" dirty="0" smtClean="0"/>
              <a:t>         stating </a:t>
            </a:r>
            <a:r>
              <a:rPr lang="en-US" sz="2000" dirty="0"/>
              <a:t>my view of the matter, “I have to side with X on this one, “My honest opinion would be that…” “The way I see it</a:t>
            </a:r>
            <a:r>
              <a:rPr lang="en-US" sz="2000"/>
              <a:t>….” </a:t>
            </a:r>
            <a:r>
              <a:rPr lang="en-US" sz="2000" smtClean="0"/>
              <a:t>etc.</a:t>
            </a:r>
            <a:endParaRPr lang="en-US" sz="2000" dirty="0"/>
          </a:p>
          <a:p>
            <a:pPr marL="0" lvl="0" indent="0">
              <a:buNone/>
            </a:pPr>
            <a:endParaRPr lang="en-US" sz="2000" dirty="0"/>
          </a:p>
        </p:txBody>
      </p:sp>
    </p:spTree>
    <p:extLst>
      <p:ext uri="{BB962C8B-B14F-4D97-AF65-F5344CB8AC3E}">
        <p14:creationId xmlns:p14="http://schemas.microsoft.com/office/powerpoint/2010/main" val="330833120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Poll</a:t>
            </a:r>
            <a:endParaRPr lang="en-US" dirty="0"/>
          </a:p>
        </p:txBody>
      </p:sp>
      <p:sp>
        <p:nvSpPr>
          <p:cNvPr id="3" name="Content Placeholder 2"/>
          <p:cNvSpPr>
            <a:spLocks noGrp="1"/>
          </p:cNvSpPr>
          <p:nvPr>
            <p:ph idx="1"/>
          </p:nvPr>
        </p:nvSpPr>
        <p:spPr/>
        <p:txBody>
          <a:bodyPr/>
          <a:lstStyle/>
          <a:p>
            <a:r>
              <a:rPr lang="en-US" dirty="0" smtClean="0"/>
              <a:t>How many moderators can be in the Group discussion?</a:t>
            </a:r>
          </a:p>
          <a:p>
            <a:pPr marL="0" indent="0">
              <a:buNone/>
            </a:pPr>
            <a:r>
              <a:rPr lang="en-US" dirty="0" smtClean="0"/>
              <a:t>A  1</a:t>
            </a:r>
          </a:p>
          <a:p>
            <a:pPr marL="0" indent="0">
              <a:buNone/>
            </a:pPr>
            <a:r>
              <a:rPr lang="en-US" dirty="0"/>
              <a:t>B</a:t>
            </a:r>
            <a:r>
              <a:rPr lang="en-US" dirty="0" smtClean="0"/>
              <a:t> 1 or more then 1</a:t>
            </a:r>
            <a:endParaRPr lang="en-US" dirty="0"/>
          </a:p>
        </p:txBody>
      </p:sp>
    </p:spTree>
    <p:extLst>
      <p:ext uri="{BB962C8B-B14F-4D97-AF65-F5344CB8AC3E}">
        <p14:creationId xmlns:p14="http://schemas.microsoft.com/office/powerpoint/2010/main" val="280508687"/>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Group Discussion Topics</a:t>
            </a:r>
            <a:endParaRPr lang="en-US" dirty="0"/>
          </a:p>
        </p:txBody>
      </p:sp>
      <p:sp>
        <p:nvSpPr>
          <p:cNvPr id="3" name="Content Placeholder 2"/>
          <p:cNvSpPr>
            <a:spLocks noGrp="1"/>
          </p:cNvSpPr>
          <p:nvPr>
            <p:ph idx="1"/>
          </p:nvPr>
        </p:nvSpPr>
        <p:spPr/>
        <p:txBody>
          <a:bodyPr/>
          <a:lstStyle/>
          <a:p>
            <a:r>
              <a:rPr lang="en-IN" b="1" dirty="0"/>
              <a:t>Factual </a:t>
            </a:r>
            <a:r>
              <a:rPr lang="en-IN" b="1" dirty="0" smtClean="0"/>
              <a:t>Topics: </a:t>
            </a:r>
            <a:r>
              <a:rPr lang="en-IN" dirty="0"/>
              <a:t>Daily happenings, facts, </a:t>
            </a:r>
            <a:r>
              <a:rPr lang="en-IN" dirty="0" smtClean="0"/>
              <a:t>news- </a:t>
            </a:r>
            <a:r>
              <a:rPr lang="en-IN" dirty="0" err="1" smtClean="0"/>
              <a:t>Brexit</a:t>
            </a:r>
            <a:r>
              <a:rPr lang="en-IN" dirty="0" smtClean="0"/>
              <a:t> and it’s scope</a:t>
            </a:r>
            <a:endParaRPr lang="en-US" dirty="0"/>
          </a:p>
          <a:p>
            <a:r>
              <a:rPr lang="en-IN" b="1" dirty="0"/>
              <a:t>Controversial </a:t>
            </a:r>
            <a:r>
              <a:rPr lang="en-IN" b="1" dirty="0" smtClean="0"/>
              <a:t>Topics: </a:t>
            </a:r>
            <a:r>
              <a:rPr lang="en-IN" dirty="0"/>
              <a:t>That is not having common base</a:t>
            </a:r>
            <a:endParaRPr lang="en-US" dirty="0"/>
          </a:p>
          <a:p>
            <a:r>
              <a:rPr lang="en-IN" b="1" dirty="0"/>
              <a:t>Abstract </a:t>
            </a:r>
            <a:r>
              <a:rPr lang="en-IN" b="1" dirty="0" smtClean="0"/>
              <a:t>Topics: </a:t>
            </a:r>
            <a:r>
              <a:rPr lang="en-IN" dirty="0"/>
              <a:t>These topics test your lateral thinking and creativity. Such topics can be interpreted in different ways by the candidates. </a:t>
            </a:r>
            <a:r>
              <a:rPr lang="en-IN" smtClean="0"/>
              <a:t>RED</a:t>
            </a:r>
            <a:endParaRPr lang="en-US" dirty="0"/>
          </a:p>
          <a:p>
            <a:r>
              <a:rPr lang="en-IN" b="1" dirty="0"/>
              <a:t>Case study </a:t>
            </a:r>
            <a:r>
              <a:rPr lang="en-IN" b="1" dirty="0" smtClean="0"/>
              <a:t>topics: </a:t>
            </a:r>
            <a:r>
              <a:rPr lang="en-IN" dirty="0"/>
              <a:t>Some cases as per the </a:t>
            </a:r>
            <a:r>
              <a:rPr lang="en-IN" dirty="0" smtClean="0"/>
              <a:t>scenario</a:t>
            </a:r>
            <a:endParaRPr lang="en-US" dirty="0"/>
          </a:p>
          <a:p>
            <a:r>
              <a:rPr lang="en-US" b="1" dirty="0"/>
              <a:t>Domain </a:t>
            </a:r>
            <a:r>
              <a:rPr lang="en-US" b="1" dirty="0" smtClean="0"/>
              <a:t>based:  </a:t>
            </a:r>
            <a:r>
              <a:rPr lang="en-US" dirty="0" smtClean="0"/>
              <a:t>Related to job profile like AI a threat on employment</a:t>
            </a:r>
          </a:p>
          <a:p>
            <a:endParaRPr lang="en-US" dirty="0" smtClean="0"/>
          </a:p>
          <a:p>
            <a:pPr marL="0" indent="0">
              <a:buNone/>
            </a:pPr>
            <a:endParaRPr lang="en-US" b="1" dirty="0"/>
          </a:p>
        </p:txBody>
      </p:sp>
    </p:spTree>
    <p:extLst>
      <p:ext uri="{BB962C8B-B14F-4D97-AF65-F5344CB8AC3E}">
        <p14:creationId xmlns:p14="http://schemas.microsoft.com/office/powerpoint/2010/main" val="2480796775"/>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13276"/>
            <a:ext cx="9903884" cy="777875"/>
          </a:xfrm>
        </p:spPr>
        <p:txBody>
          <a:bodyPr/>
          <a:lstStyle/>
          <a:p>
            <a:r>
              <a:rPr lang="en-US" dirty="0" smtClean="0"/>
              <a:t>How to initiate Group discussion</a:t>
            </a:r>
            <a:endParaRPr lang="en-US" dirty="0"/>
          </a:p>
        </p:txBody>
      </p:sp>
      <p:sp>
        <p:nvSpPr>
          <p:cNvPr id="3" name="Content Placeholder 2"/>
          <p:cNvSpPr>
            <a:spLocks noGrp="1"/>
          </p:cNvSpPr>
          <p:nvPr>
            <p:ph idx="1"/>
          </p:nvPr>
        </p:nvSpPr>
        <p:spPr/>
        <p:txBody>
          <a:bodyPr/>
          <a:lstStyle/>
          <a:p>
            <a:pPr marL="514350" indent="-514350">
              <a:buAutoNum type="arabicPeriod"/>
            </a:pPr>
            <a:r>
              <a:rPr lang="en-IN" dirty="0" smtClean="0"/>
              <a:t>Quotes</a:t>
            </a:r>
          </a:p>
          <a:p>
            <a:pPr marL="514350" indent="-514350">
              <a:buFont typeface="Arial" panose="020B0604020202020204" pitchFamily="34" charset="0"/>
              <a:buAutoNum type="arabicPeriod"/>
            </a:pPr>
            <a:r>
              <a:rPr lang="en-IN" dirty="0" smtClean="0"/>
              <a:t>Definition</a:t>
            </a:r>
          </a:p>
          <a:p>
            <a:pPr marL="0" indent="0">
              <a:buNone/>
            </a:pPr>
            <a:r>
              <a:rPr lang="en-IN" dirty="0"/>
              <a:t>3. Question</a:t>
            </a:r>
            <a:endParaRPr lang="en-US" dirty="0"/>
          </a:p>
          <a:p>
            <a:pPr marL="0" indent="0">
              <a:buNone/>
            </a:pPr>
            <a:r>
              <a:rPr lang="en-IN" dirty="0"/>
              <a:t>4. Shocking statement</a:t>
            </a:r>
            <a:endParaRPr lang="en-US" dirty="0"/>
          </a:p>
          <a:p>
            <a:pPr marL="0" indent="0">
              <a:buNone/>
            </a:pPr>
            <a:r>
              <a:rPr lang="en-IN" dirty="0"/>
              <a:t>5. Facts figures and statistics</a:t>
            </a:r>
            <a:endParaRPr lang="en-US" dirty="0"/>
          </a:p>
          <a:p>
            <a:pPr marL="0" indent="0">
              <a:buNone/>
            </a:pPr>
            <a:r>
              <a:rPr lang="en-IN" dirty="0"/>
              <a:t>6. Short story</a:t>
            </a:r>
            <a:endParaRPr lang="en-US" dirty="0"/>
          </a:p>
          <a:p>
            <a:pPr marL="0" indent="0">
              <a:buNone/>
            </a:pPr>
            <a:r>
              <a:rPr lang="en-IN" dirty="0"/>
              <a:t>7. General statement</a:t>
            </a:r>
            <a:endParaRPr lang="en-US" dirty="0"/>
          </a:p>
          <a:p>
            <a:pPr marL="0" indent="0">
              <a:buNone/>
            </a:pPr>
            <a:endParaRPr lang="en-US" dirty="0"/>
          </a:p>
          <a:p>
            <a:pPr marL="514350" indent="-514350">
              <a:buAutoNum type="arabicPeriod"/>
            </a:pPr>
            <a:endParaRPr lang="en-US" dirty="0" smtClean="0"/>
          </a:p>
          <a:p>
            <a:pPr marL="0" indent="0">
              <a:buNone/>
            </a:pPr>
            <a:endParaRPr lang="en-US" dirty="0"/>
          </a:p>
        </p:txBody>
      </p:sp>
    </p:spTree>
    <p:extLst>
      <p:ext uri="{BB962C8B-B14F-4D97-AF65-F5344CB8AC3E}">
        <p14:creationId xmlns:p14="http://schemas.microsoft.com/office/powerpoint/2010/main" val="1665891711"/>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5730877"/>
            <a:ext cx="12192000" cy="579772"/>
          </a:xfrm>
          <a:prstGeom prst="rect">
            <a:avLst/>
          </a:prstGeom>
          <a:solidFill>
            <a:schemeClr val="bg2"/>
          </a:solidFill>
        </p:spPr>
        <p:txBody>
          <a:bodyPr wrap="square" rtlCol="0">
            <a:spAutoFit/>
          </a:bodyPr>
          <a:lstStyle/>
          <a:p>
            <a:endParaRPr lang="en-IN" dirty="0">
              <a:solidFill>
                <a:prstClr val="black"/>
              </a:solidFill>
            </a:endParaRPr>
          </a:p>
        </p:txBody>
      </p:sp>
      <p:sp>
        <p:nvSpPr>
          <p:cNvPr id="5" name="Subtitle 2"/>
          <p:cNvSpPr txBox="1">
            <a:spLocks/>
          </p:cNvSpPr>
          <p:nvPr/>
        </p:nvSpPr>
        <p:spPr bwMode="auto">
          <a:xfrm>
            <a:off x="750627" y="1501254"/>
            <a:ext cx="9491329" cy="3179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8" indent="-34290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fontAlgn="base">
              <a:spcAft>
                <a:spcPct val="0"/>
              </a:spcAft>
              <a:buNone/>
            </a:pPr>
            <a:endParaRPr lang="en-US" altLang="en-US" sz="2400" dirty="0" smtClean="0">
              <a:solidFill>
                <a:prstClr val="black"/>
              </a:solidFill>
            </a:endParaRPr>
          </a:p>
        </p:txBody>
      </p:sp>
      <p:sp>
        <p:nvSpPr>
          <p:cNvPr id="6" name="Subtitle 2"/>
          <p:cNvSpPr txBox="1">
            <a:spLocks/>
          </p:cNvSpPr>
          <p:nvPr/>
        </p:nvSpPr>
        <p:spPr bwMode="auto">
          <a:xfrm>
            <a:off x="2207619" y="5075363"/>
            <a:ext cx="8034338" cy="579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8" indent="-34290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fontAlgn="base">
              <a:spcAft>
                <a:spcPct val="0"/>
              </a:spcAft>
              <a:buFontTx/>
              <a:buNone/>
            </a:pPr>
            <a:endParaRPr lang="en-US" altLang="en-US" sz="2400" b="1" dirty="0">
              <a:solidFill>
                <a:prstClr val="black"/>
              </a:solidFill>
            </a:endParaRPr>
          </a:p>
        </p:txBody>
      </p:sp>
      <p:sp>
        <p:nvSpPr>
          <p:cNvPr id="2" name="Title 1"/>
          <p:cNvSpPr>
            <a:spLocks noGrp="1"/>
          </p:cNvSpPr>
          <p:nvPr>
            <p:ph type="title"/>
          </p:nvPr>
        </p:nvSpPr>
        <p:spPr/>
        <p:txBody>
          <a:bodyPr/>
          <a:lstStyle/>
          <a:p>
            <a:r>
              <a:rPr lang="en-US" dirty="0" smtClean="0"/>
              <a:t>How to go for ideation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2000" dirty="0" smtClean="0"/>
              <a:t>Brainstorming</a:t>
            </a:r>
          </a:p>
          <a:p>
            <a:pPr marL="457200" indent="-457200">
              <a:buFont typeface="+mj-lt"/>
              <a:buAutoNum type="arabicPeriod"/>
            </a:pPr>
            <a:r>
              <a:rPr lang="en-IN" sz="2000" dirty="0"/>
              <a:t>Keyword Analysis : </a:t>
            </a:r>
            <a:r>
              <a:rPr lang="en-IN" sz="2000" dirty="0" smtClean="0"/>
              <a:t>KWA</a:t>
            </a:r>
          </a:p>
          <a:p>
            <a:pPr marL="457200" indent="-457200">
              <a:buFont typeface="+mj-lt"/>
              <a:buAutoNum type="arabicPeriod"/>
            </a:pPr>
            <a:r>
              <a:rPr lang="en-IN" sz="2000" dirty="0"/>
              <a:t>SPELT- Social , Political , Economical , Legal , Technological </a:t>
            </a:r>
            <a:endParaRPr lang="en-IN" sz="2000" dirty="0" smtClean="0"/>
          </a:p>
          <a:p>
            <a:pPr marL="457200" indent="-457200">
              <a:buFont typeface="+mj-lt"/>
              <a:buAutoNum type="arabicPeriod"/>
            </a:pPr>
            <a:r>
              <a:rPr lang="en-IN" sz="2000" dirty="0"/>
              <a:t>5 </a:t>
            </a:r>
            <a:r>
              <a:rPr lang="en-IN" sz="2000" dirty="0" smtClean="0"/>
              <a:t>Why’s</a:t>
            </a:r>
            <a:endParaRPr lang="en-IN" sz="2000" dirty="0"/>
          </a:p>
          <a:p>
            <a:pPr marL="457200" indent="-457200">
              <a:buFont typeface="+mj-lt"/>
              <a:buAutoNum type="arabicPeriod"/>
            </a:pPr>
            <a:r>
              <a:rPr lang="en-US" sz="2000" dirty="0" smtClean="0"/>
              <a:t>SCAMPER</a:t>
            </a:r>
            <a:endParaRPr lang="en-IN" sz="2000" dirty="0"/>
          </a:p>
          <a:p>
            <a:pPr marL="457200" indent="-457200">
              <a:buFont typeface="+mj-lt"/>
              <a:buAutoNum type="arabicPeriod"/>
            </a:pPr>
            <a:r>
              <a:rPr lang="en-IN" sz="2000" dirty="0" smtClean="0"/>
              <a:t>POP BEANS</a:t>
            </a:r>
          </a:p>
          <a:p>
            <a:pPr marL="457200" indent="-457200">
              <a:buFont typeface="+mj-lt"/>
              <a:buAutoNum type="arabicPeriod"/>
            </a:pPr>
            <a:r>
              <a:rPr lang="en-IN" sz="2000" dirty="0" smtClean="0"/>
              <a:t>Divergent and convergent thinking</a:t>
            </a:r>
          </a:p>
          <a:p>
            <a:pPr marL="457200" indent="-457200">
              <a:buFont typeface="+mj-lt"/>
              <a:buAutoNum type="arabicPeriod"/>
            </a:pPr>
            <a:endParaRPr lang="en-IN" sz="2000" dirty="0" smtClean="0"/>
          </a:p>
          <a:p>
            <a:pPr marL="457200" indent="-457200">
              <a:buFont typeface="+mj-lt"/>
              <a:buAutoNum type="arabicPeriod"/>
            </a:pPr>
            <a:endParaRPr lang="en-US" sz="2000" dirty="0"/>
          </a:p>
          <a:p>
            <a:pPr marL="457200" indent="-457200">
              <a:buAutoNum type="arabicPeriod"/>
            </a:pPr>
            <a:endParaRPr lang="en-US" sz="2000" dirty="0"/>
          </a:p>
        </p:txBody>
      </p:sp>
    </p:spTree>
    <p:extLst>
      <p:ext uri="{BB962C8B-B14F-4D97-AF65-F5344CB8AC3E}">
        <p14:creationId xmlns:p14="http://schemas.microsoft.com/office/powerpoint/2010/main" val="1140450291"/>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Brainstorming</a:t>
            </a:r>
            <a:endParaRPr lang="en-US" dirty="0"/>
          </a:p>
        </p:txBody>
      </p:sp>
      <p:sp>
        <p:nvSpPr>
          <p:cNvPr id="3" name="Content Placeholder 2"/>
          <p:cNvSpPr>
            <a:spLocks noGrp="1"/>
          </p:cNvSpPr>
          <p:nvPr>
            <p:ph idx="1"/>
          </p:nvPr>
        </p:nvSpPr>
        <p:spPr/>
        <p:txBody>
          <a:bodyPr/>
          <a:lstStyle/>
          <a:p>
            <a:r>
              <a:rPr lang="en-US" dirty="0"/>
              <a:t>Brainstorming is a well-known activity which involves a multi-disciplinary group of people to solve the stated problem. Yet the rules and types of brainstorming may not be as familiar. </a:t>
            </a:r>
            <a:endParaRPr lang="en-US" dirty="0" smtClean="0"/>
          </a:p>
          <a:p>
            <a:r>
              <a:rPr lang="en-US" dirty="0"/>
              <a:t>This can be done at any stage of the problem-solving process but tends to focus on problem exploration, idea generation</a:t>
            </a:r>
          </a:p>
        </p:txBody>
      </p:sp>
    </p:spTree>
    <p:extLst>
      <p:ext uri="{BB962C8B-B14F-4D97-AF65-F5344CB8AC3E}">
        <p14:creationId xmlns:p14="http://schemas.microsoft.com/office/powerpoint/2010/main" val="2645628294"/>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KWA</a:t>
            </a:r>
            <a:endParaRPr lang="en-US" dirty="0"/>
          </a:p>
        </p:txBody>
      </p:sp>
      <p:sp>
        <p:nvSpPr>
          <p:cNvPr id="3" name="Content Placeholder 2"/>
          <p:cNvSpPr>
            <a:spLocks noGrp="1"/>
          </p:cNvSpPr>
          <p:nvPr>
            <p:ph idx="1"/>
          </p:nvPr>
        </p:nvSpPr>
        <p:spPr/>
        <p:txBody>
          <a:bodyPr/>
          <a:lstStyle/>
          <a:p>
            <a:r>
              <a:rPr lang="en-US" dirty="0" smtClean="0"/>
              <a:t>Key word analysis: It is one of the idea generating process, where in the topic is assigned and candidate can identify the key word in the topic for understanding how? What? Or the impacts.</a:t>
            </a:r>
          </a:p>
          <a:p>
            <a:pPr marL="0" indent="0">
              <a:buNone/>
            </a:pPr>
            <a:r>
              <a:rPr lang="en-US" dirty="0" err="1" smtClean="0"/>
              <a:t>Eg</a:t>
            </a:r>
            <a:r>
              <a:rPr lang="en-US" dirty="0" smtClean="0"/>
              <a:t>     </a:t>
            </a:r>
            <a:r>
              <a:rPr lang="en-US" b="1" dirty="0" err="1" smtClean="0"/>
              <a:t>Artigicial</a:t>
            </a:r>
            <a:r>
              <a:rPr lang="en-US" b="1" dirty="0" smtClean="0"/>
              <a:t> intelligence,</a:t>
            </a:r>
            <a:r>
              <a:rPr lang="en-US" dirty="0" smtClean="0"/>
              <a:t> is it the need of hour?</a:t>
            </a:r>
            <a:endParaRPr lang="en-US" dirty="0"/>
          </a:p>
        </p:txBody>
      </p:sp>
    </p:spTree>
    <p:extLst>
      <p:ext uri="{BB962C8B-B14F-4D97-AF65-F5344CB8AC3E}">
        <p14:creationId xmlns:p14="http://schemas.microsoft.com/office/powerpoint/2010/main" val="282898083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Why’s</a:t>
            </a:r>
            <a:endParaRPr lang="en-US" dirty="0"/>
          </a:p>
        </p:txBody>
      </p:sp>
      <p:sp>
        <p:nvSpPr>
          <p:cNvPr id="3" name="Content Placeholder 2"/>
          <p:cNvSpPr>
            <a:spLocks noGrp="1"/>
          </p:cNvSpPr>
          <p:nvPr>
            <p:ph idx="1"/>
          </p:nvPr>
        </p:nvSpPr>
        <p:spPr/>
        <p:txBody>
          <a:bodyPr/>
          <a:lstStyle/>
          <a:p>
            <a:r>
              <a:rPr lang="en-US" dirty="0"/>
              <a:t>Another tool that’s often used outside of brainstorming, the Five Whys can also be effective for getting thought processes moving forward. Simply start with a problem you’re addressing and ask “why is this happening?” Once you've got some answers, ask “why does this happen?” Continue the process five times (or more), digging deeper each time until you’ve come to the root of the issue</a:t>
            </a:r>
            <a:r>
              <a:rPr lang="en-US" dirty="0" smtClean="0"/>
              <a:t>.</a:t>
            </a:r>
          </a:p>
          <a:p>
            <a:pPr lvl="1"/>
            <a:r>
              <a:rPr lang="en-US" sz="2000" b="1" dirty="0"/>
              <a:t>Who </a:t>
            </a:r>
          </a:p>
          <a:p>
            <a:pPr lvl="1"/>
            <a:r>
              <a:rPr lang="en-US" sz="2000" b="1" dirty="0"/>
              <a:t>What </a:t>
            </a:r>
          </a:p>
          <a:p>
            <a:pPr lvl="1"/>
            <a:r>
              <a:rPr lang="en-US" sz="2000" b="1" dirty="0"/>
              <a:t>Where</a:t>
            </a:r>
          </a:p>
          <a:p>
            <a:pPr lvl="1"/>
            <a:r>
              <a:rPr lang="en-US" sz="2000" b="1" dirty="0"/>
              <a:t>When </a:t>
            </a:r>
          </a:p>
          <a:p>
            <a:pPr lvl="1"/>
            <a:r>
              <a:rPr lang="en-US" sz="2000" b="1" dirty="0"/>
              <a:t>Why</a:t>
            </a:r>
          </a:p>
          <a:p>
            <a:endParaRPr lang="en-US" dirty="0" smtClean="0"/>
          </a:p>
        </p:txBody>
      </p:sp>
    </p:spTree>
    <p:extLst>
      <p:ext uri="{BB962C8B-B14F-4D97-AF65-F5344CB8AC3E}">
        <p14:creationId xmlns:p14="http://schemas.microsoft.com/office/powerpoint/2010/main" val="82634540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and Debate</a:t>
            </a:r>
            <a:endParaRPr lang="en-US" dirty="0"/>
          </a:p>
        </p:txBody>
      </p:sp>
      <p:sp>
        <p:nvSpPr>
          <p:cNvPr id="4" name="Content Placeholder 3"/>
          <p:cNvSpPr>
            <a:spLocks noGrp="1"/>
          </p:cNvSpPr>
          <p:nvPr>
            <p:ph sz="half" idx="1"/>
          </p:nvPr>
        </p:nvSpPr>
        <p:spPr>
          <a:solidFill>
            <a:schemeClr val="tx2">
              <a:lumMod val="40000"/>
              <a:lumOff val="60000"/>
            </a:schemeClr>
          </a:solidFill>
        </p:spPr>
        <p:txBody>
          <a:bodyPr/>
          <a:lstStyle/>
          <a:p>
            <a:pPr marL="0" indent="0">
              <a:buNone/>
            </a:pPr>
            <a:r>
              <a:rPr lang="en-US" b="1" dirty="0" smtClean="0"/>
              <a:t>          </a:t>
            </a:r>
            <a:r>
              <a:rPr lang="en-US" b="1" dirty="0"/>
              <a:t>Discussion</a:t>
            </a:r>
            <a:endParaRPr lang="en-US" b="1" dirty="0" smtClean="0"/>
          </a:p>
          <a:p>
            <a:r>
              <a:rPr lang="en-US" dirty="0" smtClean="0"/>
              <a:t>It involves sharing the ideas and thoughts</a:t>
            </a:r>
          </a:p>
          <a:p>
            <a:r>
              <a:rPr lang="en-US" dirty="0" smtClean="0"/>
              <a:t>It requires assertive skills</a:t>
            </a:r>
          </a:p>
          <a:p>
            <a:r>
              <a:rPr lang="en-US" dirty="0" smtClean="0"/>
              <a:t>Involves conclusion		</a:t>
            </a:r>
            <a:endParaRPr lang="en-US" dirty="0"/>
          </a:p>
        </p:txBody>
      </p:sp>
      <p:sp>
        <p:nvSpPr>
          <p:cNvPr id="5" name="Content Placeholder 4"/>
          <p:cNvSpPr>
            <a:spLocks noGrp="1"/>
          </p:cNvSpPr>
          <p:nvPr>
            <p:ph sz="half" idx="2"/>
          </p:nvPr>
        </p:nvSpPr>
        <p:spPr>
          <a:solidFill>
            <a:schemeClr val="accent1">
              <a:lumMod val="40000"/>
              <a:lumOff val="60000"/>
            </a:schemeClr>
          </a:solidFill>
        </p:spPr>
        <p:txBody>
          <a:bodyPr/>
          <a:lstStyle/>
          <a:p>
            <a:pPr marL="0" indent="0">
              <a:buNone/>
            </a:pPr>
            <a:r>
              <a:rPr lang="en-US" dirty="0" smtClean="0"/>
              <a:t>            </a:t>
            </a:r>
            <a:r>
              <a:rPr lang="en-US" b="1" dirty="0" smtClean="0"/>
              <a:t>Debate</a:t>
            </a:r>
          </a:p>
          <a:p>
            <a:r>
              <a:rPr lang="en-US" dirty="0" smtClean="0"/>
              <a:t>It involves arguing on different points</a:t>
            </a:r>
          </a:p>
          <a:p>
            <a:r>
              <a:rPr lang="en-US" dirty="0" smtClean="0"/>
              <a:t>It requires </a:t>
            </a:r>
            <a:r>
              <a:rPr lang="en-US" dirty="0" err="1" smtClean="0"/>
              <a:t>arugmenting</a:t>
            </a:r>
            <a:r>
              <a:rPr lang="en-US" dirty="0" smtClean="0"/>
              <a:t> skills</a:t>
            </a:r>
          </a:p>
          <a:p>
            <a:r>
              <a:rPr lang="en-US" dirty="0" smtClean="0"/>
              <a:t>It involves the point to have winning aspect</a:t>
            </a:r>
            <a:endParaRPr lang="en-US" dirty="0"/>
          </a:p>
        </p:txBody>
      </p:sp>
    </p:spTree>
    <p:extLst>
      <p:ext uri="{BB962C8B-B14F-4D97-AF65-F5344CB8AC3E}">
        <p14:creationId xmlns:p14="http://schemas.microsoft.com/office/powerpoint/2010/main" val="1121989561"/>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SPELT</a:t>
            </a:r>
            <a:endParaRPr lang="en-US" dirty="0"/>
          </a:p>
        </p:txBody>
      </p:sp>
      <p:sp>
        <p:nvSpPr>
          <p:cNvPr id="11" name="Title 1"/>
          <p:cNvSpPr txBox="1">
            <a:spLocks/>
          </p:cNvSpPr>
          <p:nvPr/>
        </p:nvSpPr>
        <p:spPr bwMode="auto">
          <a:xfrm>
            <a:off x="609601" y="274639"/>
            <a:ext cx="9903884"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kern="1200">
                <a:solidFill>
                  <a:schemeClr val="tx1"/>
                </a:solidFill>
                <a:latin typeface="Tahoma" pitchFamily="34" charset="0"/>
                <a:ea typeface="Tahoma" pitchFamily="34" charset="0"/>
                <a:cs typeface="Tahoma" pitchFamily="34" charset="0"/>
              </a:defRPr>
            </a:lvl1pPr>
            <a:lvl2pPr algn="l" rtl="0" eaLnBrk="1" fontAlgn="base" hangingPunct="1">
              <a:spcBef>
                <a:spcPct val="0"/>
              </a:spcBef>
              <a:spcAft>
                <a:spcPct val="0"/>
              </a:spcAft>
              <a:defRPr sz="3200" b="1">
                <a:solidFill>
                  <a:schemeClr val="tx1"/>
                </a:solidFill>
                <a:latin typeface="Tahoma" pitchFamily="34" charset="0"/>
                <a:cs typeface="Tahoma" pitchFamily="34" charset="0"/>
              </a:defRPr>
            </a:lvl2pPr>
            <a:lvl3pPr algn="l" rtl="0" eaLnBrk="1" fontAlgn="base" hangingPunct="1">
              <a:spcBef>
                <a:spcPct val="0"/>
              </a:spcBef>
              <a:spcAft>
                <a:spcPct val="0"/>
              </a:spcAft>
              <a:defRPr sz="3200" b="1">
                <a:solidFill>
                  <a:schemeClr val="tx1"/>
                </a:solidFill>
                <a:latin typeface="Tahoma" pitchFamily="34" charset="0"/>
                <a:cs typeface="Tahoma" pitchFamily="34" charset="0"/>
              </a:defRPr>
            </a:lvl3pPr>
            <a:lvl4pPr algn="l" rtl="0" eaLnBrk="1" fontAlgn="base" hangingPunct="1">
              <a:spcBef>
                <a:spcPct val="0"/>
              </a:spcBef>
              <a:spcAft>
                <a:spcPct val="0"/>
              </a:spcAft>
              <a:defRPr sz="3200" b="1">
                <a:solidFill>
                  <a:schemeClr val="tx1"/>
                </a:solidFill>
                <a:latin typeface="Tahoma" pitchFamily="34" charset="0"/>
                <a:cs typeface="Tahoma" pitchFamily="34" charset="0"/>
              </a:defRPr>
            </a:lvl4pPr>
            <a:lvl5pPr algn="l" rtl="0" eaLnBrk="1" fontAlgn="base" hangingPunct="1">
              <a:spcBef>
                <a:spcPct val="0"/>
              </a:spcBef>
              <a:spcAft>
                <a:spcPct val="0"/>
              </a:spcAft>
              <a:defRPr sz="3200" b="1">
                <a:solidFill>
                  <a:schemeClr val="tx1"/>
                </a:solidFill>
                <a:latin typeface="Tahoma" pitchFamily="34" charset="0"/>
                <a:cs typeface="Tahoma" pitchFamily="34" charset="0"/>
              </a:defRPr>
            </a:lvl5pPr>
            <a:lvl6pPr marL="457200" algn="l" rtl="0" eaLnBrk="1" fontAlgn="base" hangingPunct="1">
              <a:spcBef>
                <a:spcPct val="0"/>
              </a:spcBef>
              <a:spcAft>
                <a:spcPct val="0"/>
              </a:spcAft>
              <a:defRPr sz="3200" b="1">
                <a:solidFill>
                  <a:schemeClr val="tx1"/>
                </a:solidFill>
                <a:latin typeface="Tahoma" pitchFamily="34" charset="0"/>
                <a:cs typeface="Tahoma" pitchFamily="34" charset="0"/>
              </a:defRPr>
            </a:lvl6pPr>
            <a:lvl7pPr marL="914400" algn="l" rtl="0" eaLnBrk="1" fontAlgn="base" hangingPunct="1">
              <a:spcBef>
                <a:spcPct val="0"/>
              </a:spcBef>
              <a:spcAft>
                <a:spcPct val="0"/>
              </a:spcAft>
              <a:defRPr sz="3200" b="1">
                <a:solidFill>
                  <a:schemeClr val="tx1"/>
                </a:solidFill>
                <a:latin typeface="Tahoma" pitchFamily="34" charset="0"/>
                <a:cs typeface="Tahoma" pitchFamily="34" charset="0"/>
              </a:defRPr>
            </a:lvl7pPr>
            <a:lvl8pPr marL="1371600" algn="l" rtl="0" eaLnBrk="1" fontAlgn="base" hangingPunct="1">
              <a:spcBef>
                <a:spcPct val="0"/>
              </a:spcBef>
              <a:spcAft>
                <a:spcPct val="0"/>
              </a:spcAft>
              <a:defRPr sz="3200" b="1">
                <a:solidFill>
                  <a:schemeClr val="tx1"/>
                </a:solidFill>
                <a:latin typeface="Tahoma" pitchFamily="34" charset="0"/>
                <a:cs typeface="Tahoma" pitchFamily="34" charset="0"/>
              </a:defRPr>
            </a:lvl8pPr>
            <a:lvl9pPr marL="1828800" algn="l" rtl="0" eaLnBrk="1" fontAlgn="base" hangingPunct="1">
              <a:spcBef>
                <a:spcPct val="0"/>
              </a:spcBef>
              <a:spcAft>
                <a:spcPct val="0"/>
              </a:spcAft>
              <a:defRPr sz="3200" b="1">
                <a:solidFill>
                  <a:schemeClr val="tx1"/>
                </a:solidFill>
                <a:latin typeface="Tahoma" pitchFamily="34" charset="0"/>
                <a:cs typeface="Tahoma" pitchFamily="34" charset="0"/>
              </a:defRPr>
            </a:lvl9pPr>
          </a:lstStyle>
          <a:p>
            <a:r>
              <a:rPr lang="en-US" smtClean="0"/>
              <a:t>SPELT</a:t>
            </a:r>
            <a:endParaRPr lang="en-US" dirty="0"/>
          </a:p>
        </p:txBody>
      </p:sp>
      <p:sp>
        <p:nvSpPr>
          <p:cNvPr id="12" name="Content Placeholder 2"/>
          <p:cNvSpPr>
            <a:spLocks noGrp="1"/>
          </p:cNvSpPr>
          <p:nvPr>
            <p:ph idx="1"/>
          </p:nvPr>
        </p:nvSpPr>
        <p:spPr>
          <a:xfrm>
            <a:off x="609600" y="1341439"/>
            <a:ext cx="10972800" cy="4784725"/>
          </a:xfrm>
        </p:spPr>
        <p:txBody>
          <a:bodyPr/>
          <a:lstStyle/>
          <a:p>
            <a:r>
              <a:rPr lang="en-US" dirty="0" smtClean="0"/>
              <a:t>Social</a:t>
            </a:r>
          </a:p>
          <a:p>
            <a:endParaRPr lang="en-US" dirty="0" smtClean="0"/>
          </a:p>
          <a:p>
            <a:r>
              <a:rPr lang="en-US" dirty="0" smtClean="0"/>
              <a:t>Political   </a:t>
            </a:r>
          </a:p>
          <a:p>
            <a:pPr marL="0" indent="0">
              <a:buNone/>
            </a:pPr>
            <a:r>
              <a:rPr lang="en-US" dirty="0" smtClean="0"/>
              <a:t>                              </a:t>
            </a:r>
          </a:p>
          <a:p>
            <a:r>
              <a:rPr lang="en-US" dirty="0" smtClean="0"/>
              <a:t>Economical                         </a:t>
            </a:r>
          </a:p>
          <a:p>
            <a:endParaRPr lang="en-US" dirty="0" smtClean="0"/>
          </a:p>
          <a:p>
            <a:r>
              <a:rPr lang="en-US" dirty="0" smtClean="0"/>
              <a:t>Legal</a:t>
            </a:r>
          </a:p>
          <a:p>
            <a:endParaRPr lang="en-US" dirty="0" smtClean="0"/>
          </a:p>
          <a:p>
            <a:r>
              <a:rPr lang="en-US" dirty="0" smtClean="0"/>
              <a:t>Technology                           </a:t>
            </a:r>
          </a:p>
          <a:p>
            <a:pPr marL="0" indent="0">
              <a:buNone/>
            </a:pPr>
            <a:endParaRPr lang="en-US" dirty="0"/>
          </a:p>
          <a:p>
            <a:pPr marL="0" indent="0">
              <a:buNone/>
            </a:pPr>
            <a:endParaRPr lang="en-US" dirty="0" smtClean="0"/>
          </a:p>
        </p:txBody>
      </p:sp>
      <p:pic>
        <p:nvPicPr>
          <p:cNvPr id="13" name="Picture 12"/>
          <p:cNvPicPr>
            <a:picLocks noChangeAspect="1"/>
          </p:cNvPicPr>
          <p:nvPr/>
        </p:nvPicPr>
        <p:blipFill>
          <a:blip r:embed="rId2"/>
          <a:stretch>
            <a:fillRect/>
          </a:stretch>
        </p:blipFill>
        <p:spPr>
          <a:xfrm>
            <a:off x="5885645" y="1341439"/>
            <a:ext cx="2047741" cy="764415"/>
          </a:xfrm>
          <a:prstGeom prst="rect">
            <a:avLst/>
          </a:prstGeom>
        </p:spPr>
      </p:pic>
      <p:pic>
        <p:nvPicPr>
          <p:cNvPr id="14" name="Picture 13"/>
          <p:cNvPicPr>
            <a:picLocks noChangeAspect="1"/>
          </p:cNvPicPr>
          <p:nvPr/>
        </p:nvPicPr>
        <p:blipFill>
          <a:blip r:embed="rId3"/>
          <a:stretch>
            <a:fillRect/>
          </a:stretch>
        </p:blipFill>
        <p:spPr>
          <a:xfrm>
            <a:off x="6064438" y="2227374"/>
            <a:ext cx="1549077" cy="1017805"/>
          </a:xfrm>
          <a:prstGeom prst="rect">
            <a:avLst/>
          </a:prstGeom>
        </p:spPr>
      </p:pic>
      <p:pic>
        <p:nvPicPr>
          <p:cNvPr id="15" name="Picture 14"/>
          <p:cNvPicPr>
            <a:picLocks noChangeAspect="1"/>
          </p:cNvPicPr>
          <p:nvPr/>
        </p:nvPicPr>
        <p:blipFill>
          <a:blip r:embed="rId4"/>
          <a:stretch>
            <a:fillRect/>
          </a:stretch>
        </p:blipFill>
        <p:spPr>
          <a:xfrm>
            <a:off x="6064438" y="3318136"/>
            <a:ext cx="1423899" cy="947540"/>
          </a:xfrm>
          <a:prstGeom prst="rect">
            <a:avLst/>
          </a:prstGeom>
        </p:spPr>
      </p:pic>
      <p:pic>
        <p:nvPicPr>
          <p:cNvPr id="16" name="Picture 15"/>
          <p:cNvPicPr>
            <a:picLocks noChangeAspect="1"/>
          </p:cNvPicPr>
          <p:nvPr/>
        </p:nvPicPr>
        <p:blipFill>
          <a:blip r:embed="rId5"/>
          <a:stretch>
            <a:fillRect/>
          </a:stretch>
        </p:blipFill>
        <p:spPr>
          <a:xfrm>
            <a:off x="6062337" y="4270712"/>
            <a:ext cx="1694355" cy="925207"/>
          </a:xfrm>
          <a:prstGeom prst="rect">
            <a:avLst/>
          </a:prstGeom>
        </p:spPr>
      </p:pic>
      <p:pic>
        <p:nvPicPr>
          <p:cNvPr id="17" name="Picture 16"/>
          <p:cNvPicPr>
            <a:picLocks noChangeAspect="1"/>
          </p:cNvPicPr>
          <p:nvPr/>
        </p:nvPicPr>
        <p:blipFill>
          <a:blip r:embed="rId6"/>
          <a:stretch>
            <a:fillRect/>
          </a:stretch>
        </p:blipFill>
        <p:spPr>
          <a:xfrm>
            <a:off x="6155866" y="5085385"/>
            <a:ext cx="1600826" cy="1065277"/>
          </a:xfrm>
          <a:prstGeom prst="rect">
            <a:avLst/>
          </a:prstGeom>
        </p:spPr>
      </p:pic>
    </p:spTree>
    <p:extLst>
      <p:ext uri="{BB962C8B-B14F-4D97-AF65-F5344CB8AC3E}">
        <p14:creationId xmlns:p14="http://schemas.microsoft.com/office/powerpoint/2010/main" val="3404768571"/>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SCAMPER</a:t>
            </a:r>
            <a:endParaRPr lang="en-US" dirty="0"/>
          </a:p>
        </p:txBody>
      </p:sp>
      <p:sp>
        <p:nvSpPr>
          <p:cNvPr id="3" name="Content Placeholder 2"/>
          <p:cNvSpPr>
            <a:spLocks noGrp="1"/>
          </p:cNvSpPr>
          <p:nvPr>
            <p:ph idx="1"/>
          </p:nvPr>
        </p:nvSpPr>
        <p:spPr/>
        <p:txBody>
          <a:bodyPr/>
          <a:lstStyle/>
          <a:p>
            <a:r>
              <a:rPr lang="en-US" dirty="0"/>
              <a:t>S – Substitute </a:t>
            </a:r>
            <a:endParaRPr lang="en-US" dirty="0" smtClean="0"/>
          </a:p>
          <a:p>
            <a:r>
              <a:rPr lang="en-US" dirty="0" smtClean="0"/>
              <a:t> </a:t>
            </a:r>
            <a:r>
              <a:rPr lang="en-US" dirty="0"/>
              <a:t>C – </a:t>
            </a:r>
            <a:r>
              <a:rPr lang="en-US" dirty="0" smtClean="0"/>
              <a:t>Combine</a:t>
            </a:r>
          </a:p>
          <a:p>
            <a:r>
              <a:rPr lang="en-US" dirty="0" smtClean="0"/>
              <a:t>  </a:t>
            </a:r>
            <a:r>
              <a:rPr lang="en-US" dirty="0"/>
              <a:t>A – Adapt </a:t>
            </a:r>
            <a:endParaRPr lang="en-US" dirty="0" smtClean="0"/>
          </a:p>
          <a:p>
            <a:r>
              <a:rPr lang="en-US" dirty="0" smtClean="0"/>
              <a:t> </a:t>
            </a:r>
            <a:r>
              <a:rPr lang="en-US" dirty="0"/>
              <a:t>M – Modify </a:t>
            </a:r>
            <a:endParaRPr lang="en-US" dirty="0" smtClean="0"/>
          </a:p>
          <a:p>
            <a:r>
              <a:rPr lang="en-US" dirty="0" smtClean="0"/>
              <a:t> </a:t>
            </a:r>
            <a:r>
              <a:rPr lang="en-US" dirty="0"/>
              <a:t>P – Put to another use </a:t>
            </a:r>
            <a:endParaRPr lang="en-US" dirty="0" smtClean="0"/>
          </a:p>
          <a:p>
            <a:r>
              <a:rPr lang="en-US" dirty="0" smtClean="0"/>
              <a:t> </a:t>
            </a:r>
            <a:r>
              <a:rPr lang="en-US" dirty="0"/>
              <a:t>E – Eliminate </a:t>
            </a:r>
            <a:endParaRPr lang="en-US" dirty="0" smtClean="0"/>
          </a:p>
          <a:p>
            <a:r>
              <a:rPr lang="en-US" dirty="0" smtClean="0"/>
              <a:t> </a:t>
            </a:r>
            <a:r>
              <a:rPr lang="en-US" dirty="0"/>
              <a:t>R – Reverse</a:t>
            </a:r>
          </a:p>
        </p:txBody>
      </p:sp>
    </p:spTree>
    <p:extLst>
      <p:ext uri="{BB962C8B-B14F-4D97-AF65-F5344CB8AC3E}">
        <p14:creationId xmlns:p14="http://schemas.microsoft.com/office/powerpoint/2010/main" val="1935150465"/>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POPBEANS</a:t>
            </a:r>
          </a:p>
        </p:txBody>
      </p:sp>
      <p:sp>
        <p:nvSpPr>
          <p:cNvPr id="3" name="Content Placeholder 2"/>
          <p:cNvSpPr>
            <a:spLocks noGrp="1"/>
          </p:cNvSpPr>
          <p:nvPr>
            <p:ph idx="1"/>
          </p:nvPr>
        </p:nvSpPr>
        <p:spPr/>
        <p:txBody>
          <a:bodyPr/>
          <a:lstStyle/>
          <a:p>
            <a:r>
              <a:rPr lang="en-US" dirty="0"/>
              <a:t>Example: BLACK </a:t>
            </a:r>
          </a:p>
          <a:p>
            <a:r>
              <a:rPr lang="en-US" dirty="0"/>
              <a:t>People- corrupt/ dishonest people </a:t>
            </a:r>
          </a:p>
          <a:p>
            <a:r>
              <a:rPr lang="en-US" dirty="0"/>
              <a:t>Objects- Black hole, manipulated balance sheet</a:t>
            </a:r>
          </a:p>
          <a:p>
            <a:r>
              <a:rPr lang="en-US" dirty="0"/>
              <a:t>Place- Historical </a:t>
            </a:r>
            <a:r>
              <a:rPr lang="en-US" dirty="0" err="1"/>
              <a:t>monuments,South</a:t>
            </a:r>
            <a:r>
              <a:rPr lang="en-US" dirty="0"/>
              <a:t> or North pole</a:t>
            </a:r>
          </a:p>
          <a:p>
            <a:r>
              <a:rPr lang="en-US" dirty="0" err="1"/>
              <a:t>Behaviour</a:t>
            </a:r>
            <a:r>
              <a:rPr lang="en-US" dirty="0"/>
              <a:t>- rude and aggressive behavior</a:t>
            </a:r>
          </a:p>
          <a:p>
            <a:r>
              <a:rPr lang="en-US" dirty="0"/>
              <a:t>Event- 26/11, other tragic events</a:t>
            </a:r>
          </a:p>
          <a:p>
            <a:r>
              <a:rPr lang="en-US" dirty="0"/>
              <a:t>Actions- </a:t>
            </a:r>
            <a:r>
              <a:rPr lang="en-US" dirty="0" err="1"/>
              <a:t>Honour</a:t>
            </a:r>
            <a:r>
              <a:rPr lang="en-US" dirty="0"/>
              <a:t> killing, female </a:t>
            </a:r>
            <a:r>
              <a:rPr lang="en-US" dirty="0" err="1"/>
              <a:t>foeticide</a:t>
            </a:r>
            <a:endParaRPr lang="en-US" dirty="0"/>
          </a:p>
          <a:p>
            <a:r>
              <a:rPr lang="en-US" dirty="0"/>
              <a:t>Nature – Environmental degradation, catastrophic events</a:t>
            </a:r>
          </a:p>
          <a:p>
            <a:r>
              <a:rPr lang="en-US" dirty="0"/>
              <a:t>Society- Decline in values, morals</a:t>
            </a:r>
          </a:p>
          <a:p>
            <a:endParaRPr lang="en-US" dirty="0"/>
          </a:p>
        </p:txBody>
      </p:sp>
    </p:spTree>
    <p:extLst>
      <p:ext uri="{BB962C8B-B14F-4D97-AF65-F5344CB8AC3E}">
        <p14:creationId xmlns:p14="http://schemas.microsoft.com/office/powerpoint/2010/main" val="397852736"/>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Concept Mapping </a:t>
            </a:r>
            <a:endParaRPr lang="en-US" dirty="0"/>
          </a:p>
        </p:txBody>
      </p:sp>
      <p:sp>
        <p:nvSpPr>
          <p:cNvPr id="3" name="Content Placeholder 2"/>
          <p:cNvSpPr>
            <a:spLocks noGrp="1"/>
          </p:cNvSpPr>
          <p:nvPr>
            <p:ph idx="1"/>
          </p:nvPr>
        </p:nvSpPr>
        <p:spPr/>
        <p:txBody>
          <a:bodyPr/>
          <a:lstStyle/>
          <a:p>
            <a:r>
              <a:rPr lang="en-US" dirty="0"/>
              <a:t>More of a graphic technique that will help you visualize the issue and its relationships</a:t>
            </a:r>
          </a:p>
          <a:p>
            <a:r>
              <a:rPr lang="en-US" dirty="0"/>
              <a:t>Helps connecting diverse ideas in a systematic chain of thoughts</a:t>
            </a:r>
          </a:p>
          <a:p>
            <a:r>
              <a:rPr lang="en-US" dirty="0"/>
              <a:t>Can help effectively if done on paper </a:t>
            </a:r>
          </a:p>
          <a:p>
            <a:r>
              <a:rPr lang="en-US" dirty="0"/>
              <a:t>Lays the foundation of practicing divergent thinking </a:t>
            </a:r>
          </a:p>
          <a:p>
            <a:endParaRPr lang="en-US" dirty="0"/>
          </a:p>
        </p:txBody>
      </p:sp>
    </p:spTree>
    <p:extLst>
      <p:ext uri="{BB962C8B-B14F-4D97-AF65-F5344CB8AC3E}">
        <p14:creationId xmlns:p14="http://schemas.microsoft.com/office/powerpoint/2010/main" val="319937954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217" y="141668"/>
            <a:ext cx="4045516" cy="1020382"/>
          </a:xfrm>
        </p:spPr>
        <p:txBody>
          <a:bodyPr/>
          <a:lstStyle/>
          <a:p>
            <a:r>
              <a:rPr lang="en-IN" sz="2400" dirty="0" smtClean="0"/>
              <a:t>Roles in Group Discussion</a:t>
            </a:r>
            <a:endParaRPr lang="en-IN" sz="2400" dirty="0"/>
          </a:p>
        </p:txBody>
      </p:sp>
      <p:sp>
        <p:nvSpPr>
          <p:cNvPr id="4" name="Text Placeholder 3"/>
          <p:cNvSpPr>
            <a:spLocks noGrp="1"/>
          </p:cNvSpPr>
          <p:nvPr>
            <p:ph type="body" sz="half" idx="2"/>
          </p:nvPr>
        </p:nvSpPr>
        <p:spPr>
          <a:xfrm>
            <a:off x="721217" y="1390916"/>
            <a:ext cx="9723549" cy="4481849"/>
          </a:xfrm>
        </p:spPr>
        <p:txBody>
          <a:bodyPr/>
          <a:lstStyle/>
          <a:p>
            <a:pPr marL="342900" indent="-342900">
              <a:buFont typeface="Arial" panose="020B0604020202020204" pitchFamily="34" charset="0"/>
              <a:buChar char="•"/>
            </a:pPr>
            <a:r>
              <a:rPr lang="en-US" sz="2400" dirty="0"/>
              <a:t>The Initiator</a:t>
            </a:r>
          </a:p>
          <a:p>
            <a:pPr marL="342900" indent="-342900">
              <a:buFont typeface="Arial" panose="020B0604020202020204" pitchFamily="34" charset="0"/>
              <a:buChar char="•"/>
            </a:pPr>
            <a:r>
              <a:rPr lang="en-US" sz="2400" dirty="0"/>
              <a:t>The Data Giver</a:t>
            </a:r>
          </a:p>
          <a:p>
            <a:pPr marL="342900" indent="-342900">
              <a:buFont typeface="Arial" panose="020B0604020202020204" pitchFamily="34" charset="0"/>
              <a:buChar char="•"/>
            </a:pPr>
            <a:r>
              <a:rPr lang="en-US" sz="2400" dirty="0"/>
              <a:t>The Supporter</a:t>
            </a:r>
          </a:p>
          <a:p>
            <a:pPr marL="342900" indent="-342900">
              <a:buFont typeface="Arial" panose="020B0604020202020204" pitchFamily="34" charset="0"/>
              <a:buChar char="•"/>
            </a:pPr>
            <a:r>
              <a:rPr lang="en-US" sz="2400" dirty="0"/>
              <a:t>The Questioner</a:t>
            </a:r>
          </a:p>
          <a:p>
            <a:pPr marL="342900" indent="-342900">
              <a:buFont typeface="Arial" panose="020B0604020202020204" pitchFamily="34" charset="0"/>
              <a:buChar char="•"/>
            </a:pPr>
            <a:r>
              <a:rPr lang="en-US" sz="2400" dirty="0"/>
              <a:t>The Gatekeeper</a:t>
            </a:r>
          </a:p>
          <a:p>
            <a:pPr marL="342900" indent="-342900">
              <a:buFont typeface="Arial" panose="020B0604020202020204" pitchFamily="34" charset="0"/>
              <a:buChar char="•"/>
            </a:pPr>
            <a:r>
              <a:rPr lang="en-US" sz="2400" dirty="0"/>
              <a:t>The Traffic Policeman</a:t>
            </a:r>
          </a:p>
          <a:p>
            <a:pPr marL="342900" indent="-342900">
              <a:buFont typeface="Arial" panose="020B0604020202020204" pitchFamily="34" charset="0"/>
              <a:buChar char="•"/>
            </a:pPr>
            <a:r>
              <a:rPr lang="en-US" sz="2400" dirty="0"/>
              <a:t>The Spectator/ Audience</a:t>
            </a:r>
          </a:p>
          <a:p>
            <a:pPr marL="342900" indent="-342900">
              <a:buFont typeface="Arial" panose="020B0604020202020204" pitchFamily="34" charset="0"/>
              <a:buChar char="•"/>
            </a:pPr>
            <a:r>
              <a:rPr lang="en-US" sz="2400" dirty="0"/>
              <a:t>The Leader</a:t>
            </a:r>
          </a:p>
          <a:p>
            <a:pPr marL="342900" indent="-342900">
              <a:buFont typeface="Arial" panose="020B0604020202020204" pitchFamily="34" charset="0"/>
              <a:buChar char="•"/>
            </a:pPr>
            <a:r>
              <a:rPr lang="en-US" sz="2400" dirty="0"/>
              <a:t>The Summarizer</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8375711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a:t>
            </a:r>
            <a:br>
              <a:rPr lang="en-US" dirty="0"/>
            </a:br>
            <a:endParaRPr lang="en-US" dirty="0"/>
          </a:p>
        </p:txBody>
      </p:sp>
      <p:sp>
        <p:nvSpPr>
          <p:cNvPr id="3" name="Content Placeholder 2"/>
          <p:cNvSpPr>
            <a:spLocks noGrp="1"/>
          </p:cNvSpPr>
          <p:nvPr>
            <p:ph idx="1"/>
          </p:nvPr>
        </p:nvSpPr>
        <p:spPr/>
        <p:txBody>
          <a:bodyPr/>
          <a:lstStyle/>
          <a:p>
            <a:pPr marL="0" indent="0">
              <a:buNone/>
            </a:pPr>
            <a:r>
              <a:rPr lang="en-US" sz="1400" dirty="0"/>
              <a:t> </a:t>
            </a:r>
          </a:p>
          <a:p>
            <a:pPr marL="0" indent="0">
              <a:buNone/>
            </a:pPr>
            <a:r>
              <a:rPr lang="en-US" sz="1400" dirty="0"/>
              <a:t>This is the role that you should try and play. We have discussed in another module as to how you could be perceived as the leader of the group.</a:t>
            </a:r>
          </a:p>
          <a:p>
            <a:pPr marL="0" indent="0">
              <a:buNone/>
            </a:pPr>
            <a:r>
              <a:rPr lang="en-US" sz="1400" dirty="0"/>
              <a:t> </a:t>
            </a:r>
          </a:p>
          <a:p>
            <a:pPr marL="0" indent="0">
              <a:buNone/>
            </a:pPr>
            <a:r>
              <a:rPr lang="en-US" sz="1400" dirty="0"/>
              <a:t>Keep in mind that if you wish to be recognized as the group leader, then:</a:t>
            </a:r>
          </a:p>
          <a:p>
            <a:pPr marL="0" indent="0">
              <a:buNone/>
            </a:pPr>
            <a:r>
              <a:rPr lang="en-US" sz="1400" dirty="0"/>
              <a:t> </a:t>
            </a:r>
          </a:p>
          <a:p>
            <a:pPr marL="0" indent="0">
              <a:buNone/>
            </a:pPr>
            <a:r>
              <a:rPr lang="en-US" sz="1400" dirty="0"/>
              <a:t>• You must try to initiate the discussion and provide a structure to the discussion</a:t>
            </a:r>
          </a:p>
          <a:p>
            <a:pPr marL="0" indent="0">
              <a:buNone/>
            </a:pPr>
            <a:r>
              <a:rPr lang="en-US" sz="1400" dirty="0"/>
              <a:t>• You must try and provide a direction to the GD</a:t>
            </a:r>
          </a:p>
          <a:p>
            <a:pPr marL="0" indent="0">
              <a:buNone/>
            </a:pPr>
            <a:r>
              <a:rPr lang="en-US" sz="1400" dirty="0"/>
              <a:t>• You may try and lay the framework or boundaries of the discussion</a:t>
            </a:r>
          </a:p>
          <a:p>
            <a:pPr marL="0" indent="0">
              <a:buNone/>
            </a:pPr>
            <a:r>
              <a:rPr lang="en-US" sz="1400" dirty="0"/>
              <a:t>• You support your points by strong logic</a:t>
            </a:r>
          </a:p>
          <a:p>
            <a:pPr marL="0" indent="0">
              <a:buNone/>
            </a:pPr>
            <a:r>
              <a:rPr lang="en-US" sz="1400" dirty="0"/>
              <a:t>• You give adequate examples to support your views</a:t>
            </a:r>
          </a:p>
          <a:p>
            <a:pPr marL="0" indent="0">
              <a:buNone/>
            </a:pPr>
            <a:r>
              <a:rPr lang="en-US" sz="1400" dirty="0"/>
              <a:t>• You may try and involve others in the discussion</a:t>
            </a:r>
          </a:p>
          <a:p>
            <a:pPr marL="0" indent="0">
              <a:buNone/>
            </a:pPr>
            <a:r>
              <a:rPr lang="en-US" sz="1400" dirty="0"/>
              <a:t>• You could try and manage the ‘flow’ of the discussion</a:t>
            </a:r>
          </a:p>
          <a:p>
            <a:pPr marL="0" indent="0">
              <a:buNone/>
            </a:pPr>
            <a:r>
              <a:rPr lang="en-US" sz="1400" dirty="0"/>
              <a:t>• In the end, the ‘leader’ may try and summarize the discussion and review all the ideas discussed</a:t>
            </a:r>
          </a:p>
          <a:p>
            <a:pPr marL="0" indent="0">
              <a:buNone/>
            </a:pPr>
            <a:r>
              <a:rPr lang="en-US" sz="1400" dirty="0"/>
              <a:t> </a:t>
            </a:r>
          </a:p>
        </p:txBody>
      </p:sp>
    </p:spTree>
    <p:extLst>
      <p:ext uri="{BB962C8B-B14F-4D97-AF65-F5344CB8AC3E}">
        <p14:creationId xmlns:p14="http://schemas.microsoft.com/office/powerpoint/2010/main" val="3340106972"/>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One must do</a:t>
            </a:r>
          </a:p>
        </p:txBody>
      </p:sp>
      <p:sp>
        <p:nvSpPr>
          <p:cNvPr id="3" name="Content Placeholder 2"/>
          <p:cNvSpPr>
            <a:spLocks noGrp="1"/>
          </p:cNvSpPr>
          <p:nvPr>
            <p:ph idx="1"/>
          </p:nvPr>
        </p:nvSpPr>
        <p:spPr/>
        <p:txBody>
          <a:bodyPr/>
          <a:lstStyle/>
          <a:p>
            <a:pPr>
              <a:buFont typeface="Arial" charset="0"/>
              <a:buChar char="•"/>
              <a:defRPr/>
            </a:pPr>
            <a:r>
              <a:rPr lang="en-US" altLang="en-US" sz="2400" dirty="0">
                <a:latin typeface="Times New Roman" panose="02020603050405020304" pitchFamily="18" charset="0"/>
                <a:cs typeface="Times New Roman" panose="02020603050405020304" pitchFamily="18" charset="0"/>
              </a:rPr>
              <a:t>Modulate the volume, pitch and tone</a:t>
            </a:r>
          </a:p>
          <a:p>
            <a:pPr>
              <a:buFont typeface="Arial" charset="0"/>
              <a:buChar char="•"/>
              <a:defRPr/>
            </a:pPr>
            <a:r>
              <a:rPr lang="en-US" altLang="en-US" sz="2400" dirty="0">
                <a:latin typeface="Times New Roman" panose="02020603050405020304" pitchFamily="18" charset="0"/>
                <a:cs typeface="Times New Roman" panose="02020603050405020304" pitchFamily="18" charset="0"/>
              </a:rPr>
              <a:t>Be considerate to the feelings of the others</a:t>
            </a:r>
          </a:p>
          <a:p>
            <a:pPr>
              <a:defRPr/>
            </a:pPr>
            <a:r>
              <a:rPr lang="en-US" altLang="en-US" sz="2400" dirty="0">
                <a:latin typeface="Times New Roman" panose="02020603050405020304" pitchFamily="18" charset="0"/>
                <a:cs typeface="Times New Roman" panose="02020603050405020304" pitchFamily="18" charset="0"/>
              </a:rPr>
              <a:t>Try to get your turn</a:t>
            </a:r>
          </a:p>
          <a:p>
            <a:pPr>
              <a:buFont typeface="Arial" charset="0"/>
              <a:buChar char="•"/>
              <a:defRPr/>
            </a:pPr>
            <a:r>
              <a:rPr lang="en-US" altLang="en-US" sz="2400" dirty="0">
                <a:latin typeface="Times New Roman" panose="02020603050405020304" pitchFamily="18" charset="0"/>
                <a:cs typeface="Times New Roman" panose="02020603050405020304" pitchFamily="18" charset="0"/>
              </a:rPr>
              <a:t>Be an active and dynamic participant by listening</a:t>
            </a:r>
          </a:p>
          <a:p>
            <a:pPr>
              <a:defRPr/>
            </a:pPr>
            <a:r>
              <a:rPr lang="en-US" altLang="en-US" sz="2400" dirty="0">
                <a:latin typeface="Times New Roman" panose="02020603050405020304" pitchFamily="18" charset="0"/>
                <a:cs typeface="Times New Roman" panose="02020603050405020304" pitchFamily="18" charset="0"/>
              </a:rPr>
              <a:t>Talk with confidence and </a:t>
            </a:r>
            <a:r>
              <a:rPr lang="en-US" altLang="en-US" sz="2400" dirty="0" smtClean="0">
                <a:latin typeface="Times New Roman" panose="02020603050405020304" pitchFamily="18" charset="0"/>
                <a:cs typeface="Times New Roman" panose="02020603050405020304" pitchFamily="18" charset="0"/>
              </a:rPr>
              <a:t>self-assurance</a:t>
            </a:r>
          </a:p>
          <a:p>
            <a:r>
              <a:rPr lang="en-US" sz="2400" dirty="0">
                <a:latin typeface="Times New Roman" panose="02020603050405020304" pitchFamily="18" charset="0"/>
                <a:cs typeface="Times New Roman" panose="02020603050405020304" pitchFamily="18" charset="0"/>
              </a:rPr>
              <a:t>Make original points &amp; support  them by substantial reasoning </a:t>
            </a:r>
          </a:p>
          <a:p>
            <a:r>
              <a:rPr lang="en-US" sz="2400" dirty="0">
                <a:latin typeface="Times New Roman" panose="02020603050405020304" pitchFamily="18" charset="0"/>
                <a:cs typeface="Times New Roman" panose="02020603050405020304" pitchFamily="18" charset="0"/>
              </a:rPr>
              <a:t>Listen to the other participants actively &amp; carefully</a:t>
            </a:r>
          </a:p>
          <a:p>
            <a:r>
              <a:rPr lang="en-US" sz="2400" dirty="0">
                <a:latin typeface="Times New Roman" panose="02020603050405020304" pitchFamily="18" charset="0"/>
                <a:cs typeface="Times New Roman" panose="02020603050405020304" pitchFamily="18" charset="0"/>
              </a:rPr>
              <a:t>Whatever you say must be with a logical flow</a:t>
            </a:r>
          </a:p>
          <a:p>
            <a:r>
              <a:rPr lang="en-US" sz="2400" dirty="0">
                <a:latin typeface="Times New Roman" panose="02020603050405020304" pitchFamily="18" charset="0"/>
                <a:cs typeface="Times New Roman" panose="02020603050405020304" pitchFamily="18" charset="0"/>
              </a:rPr>
              <a:t>validate it with an example as far as possible</a:t>
            </a:r>
          </a:p>
          <a:p>
            <a:r>
              <a:rPr lang="en-US" sz="2400" dirty="0">
                <a:latin typeface="Times New Roman" panose="02020603050405020304" pitchFamily="18" charset="0"/>
                <a:cs typeface="Times New Roman" panose="02020603050405020304" pitchFamily="18" charset="0"/>
              </a:rPr>
              <a:t>Make only accurate  statements</a:t>
            </a:r>
          </a:p>
          <a:p>
            <a:pPr>
              <a:defRP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76541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Summarizer</a:t>
            </a:r>
            <a:endParaRPr lang="en-US" dirty="0"/>
          </a:p>
        </p:txBody>
      </p:sp>
      <p:sp>
        <p:nvSpPr>
          <p:cNvPr id="3" name="Content Placeholder 2"/>
          <p:cNvSpPr>
            <a:spLocks noGrp="1"/>
          </p:cNvSpPr>
          <p:nvPr>
            <p:ph idx="1"/>
          </p:nvPr>
        </p:nvSpPr>
        <p:spPr/>
        <p:txBody>
          <a:bodyPr/>
          <a:lstStyle/>
          <a:p>
            <a:pPr marL="0" indent="0">
              <a:buNone/>
            </a:pPr>
            <a:endParaRPr lang="en-US" sz="1600" dirty="0"/>
          </a:p>
          <a:p>
            <a:pPr marL="0" indent="0">
              <a:buNone/>
            </a:pPr>
            <a:r>
              <a:rPr lang="en-US" sz="1600" dirty="0"/>
              <a:t>This person tries to summarize the discussion at the end. Remember that this could be a good strategy, but you also must participate during the course of the discussion; you cannot only summarize!</a:t>
            </a:r>
          </a:p>
          <a:p>
            <a:pPr marL="0" indent="0">
              <a:buNone/>
            </a:pPr>
            <a:r>
              <a:rPr lang="en-US" sz="1600" dirty="0"/>
              <a:t> </a:t>
            </a:r>
          </a:p>
          <a:p>
            <a:pPr marL="0" indent="0">
              <a:buNone/>
            </a:pPr>
            <a:r>
              <a:rPr lang="en-US" sz="1600" dirty="0"/>
              <a:t>Keep in mind, the following points while summarizing the discussion:</a:t>
            </a:r>
          </a:p>
          <a:p>
            <a:pPr marL="0" indent="0">
              <a:buNone/>
            </a:pPr>
            <a:r>
              <a:rPr lang="en-US" sz="1600" dirty="0"/>
              <a:t> </a:t>
            </a:r>
          </a:p>
          <a:p>
            <a:pPr marL="0" indent="0">
              <a:buNone/>
            </a:pPr>
            <a:r>
              <a:rPr lang="en-US" sz="1600" dirty="0"/>
              <a:t>• Present both sides of the discussion while summarizing, not only the points reflecting the view you support</a:t>
            </a:r>
          </a:p>
          <a:p>
            <a:pPr marL="0" indent="0">
              <a:buNone/>
            </a:pPr>
            <a:r>
              <a:rPr lang="en-US" sz="1600" dirty="0"/>
              <a:t>• Do not add new points during the summary-typically limit the summary to what was discussed during the GD</a:t>
            </a:r>
          </a:p>
          <a:p>
            <a:pPr marL="0" indent="0">
              <a:buNone/>
            </a:pPr>
            <a:r>
              <a:rPr lang="en-US" sz="1600" dirty="0"/>
              <a:t>• Remember that you need to summarize the points that the group as a whole discussed, not just the points you made!</a:t>
            </a:r>
          </a:p>
        </p:txBody>
      </p:sp>
    </p:spTree>
    <p:extLst>
      <p:ext uri="{BB962C8B-B14F-4D97-AF65-F5344CB8AC3E}">
        <p14:creationId xmlns:p14="http://schemas.microsoft.com/office/powerpoint/2010/main" val="2128106980"/>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these mistakes</a:t>
            </a:r>
          </a:p>
        </p:txBody>
      </p:sp>
      <p:sp>
        <p:nvSpPr>
          <p:cNvPr id="3" name="Content Placeholder 2"/>
          <p:cNvSpPr>
            <a:spLocks noGrp="1"/>
          </p:cNvSpPr>
          <p:nvPr>
            <p:ph idx="1"/>
          </p:nvPr>
        </p:nvSpPr>
        <p:spPr/>
        <p:txBody>
          <a:bodyPr/>
          <a:lstStyle/>
          <a:p>
            <a:r>
              <a:rPr lang="en-US" dirty="0"/>
              <a:t>Being shy /nervous / keeping isolated from G.D</a:t>
            </a:r>
          </a:p>
          <a:p>
            <a:r>
              <a:rPr lang="en-US" dirty="0"/>
              <a:t>Interrupting another  participant before his arguments are over</a:t>
            </a:r>
          </a:p>
          <a:p>
            <a:r>
              <a:rPr lang="en-US" dirty="0"/>
              <a:t>Speak in favor ; example : Establish your position and stand by it stubbornly</a:t>
            </a:r>
          </a:p>
          <a:p>
            <a:r>
              <a:rPr lang="en-US" dirty="0"/>
              <a:t>Changed  </a:t>
            </a:r>
            <a:r>
              <a:rPr lang="en-US" dirty="0" smtClean="0"/>
              <a:t>opinions (RISK )</a:t>
            </a:r>
            <a:endParaRPr lang="en-US" dirty="0"/>
          </a:p>
          <a:p>
            <a:r>
              <a:rPr lang="en-US" dirty="0"/>
              <a:t>Don’t make fun of any </a:t>
            </a:r>
            <a:r>
              <a:rPr lang="en-US" dirty="0" smtClean="0"/>
              <a:t>participant</a:t>
            </a:r>
          </a:p>
          <a:p>
            <a:r>
              <a:rPr lang="en-US" dirty="0"/>
              <a:t>Don’t engage yourself in sub-group conversation</a:t>
            </a:r>
          </a:p>
          <a:p>
            <a:r>
              <a:rPr lang="en-US" dirty="0"/>
              <a:t>Don’t repeat and use  irrelevant materials</a:t>
            </a:r>
          </a:p>
          <a:p>
            <a:r>
              <a:rPr lang="en-US" dirty="0"/>
              <a:t>Addressing yourself to the examiner</a:t>
            </a:r>
          </a:p>
          <a:p>
            <a:r>
              <a:rPr lang="en-US" dirty="0"/>
              <a:t>Worrying about making some grammatical mistakes</a:t>
            </a:r>
          </a:p>
          <a:p>
            <a:endParaRPr lang="en-US" dirty="0"/>
          </a:p>
        </p:txBody>
      </p:sp>
    </p:spTree>
    <p:extLst>
      <p:ext uri="{BB962C8B-B14F-4D97-AF65-F5344CB8AC3E}">
        <p14:creationId xmlns:p14="http://schemas.microsoft.com/office/powerpoint/2010/main" val="1699050878"/>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Mistakes</a:t>
            </a:r>
            <a:endParaRPr lang="en-US" dirty="0"/>
          </a:p>
        </p:txBody>
      </p:sp>
      <p:sp>
        <p:nvSpPr>
          <p:cNvPr id="3" name="Content Placeholder 2"/>
          <p:cNvSpPr>
            <a:spLocks noGrp="1"/>
          </p:cNvSpPr>
          <p:nvPr>
            <p:ph idx="1"/>
          </p:nvPr>
        </p:nvSpPr>
        <p:spPr/>
        <p:txBody>
          <a:bodyPr/>
          <a:lstStyle/>
          <a:p>
            <a:r>
              <a:rPr lang="en-IN" dirty="0"/>
              <a:t>Deviating from the </a:t>
            </a:r>
            <a:r>
              <a:rPr lang="en-IN" dirty="0" smtClean="0"/>
              <a:t>subject</a:t>
            </a:r>
            <a:endParaRPr lang="en-US" dirty="0"/>
          </a:p>
          <a:p>
            <a:r>
              <a:rPr lang="en-IN" dirty="0"/>
              <a:t>Losing neutrality and making personal </a:t>
            </a:r>
            <a:r>
              <a:rPr lang="en-IN" dirty="0" smtClean="0"/>
              <a:t>attacks</a:t>
            </a:r>
            <a:endParaRPr lang="en-US" dirty="0"/>
          </a:p>
          <a:p>
            <a:r>
              <a:rPr lang="en-IN" dirty="0"/>
              <a:t>Focusing on quantity rather than </a:t>
            </a:r>
            <a:r>
              <a:rPr lang="en-IN" dirty="0" smtClean="0"/>
              <a:t>quality</a:t>
            </a:r>
            <a:endParaRPr lang="en-US" dirty="0"/>
          </a:p>
          <a:p>
            <a:r>
              <a:rPr lang="en-IN" dirty="0"/>
              <a:t>Dominating too </a:t>
            </a:r>
            <a:r>
              <a:rPr lang="en-IN" dirty="0" smtClean="0"/>
              <a:t>much</a:t>
            </a:r>
            <a:endParaRPr lang="en-US" dirty="0"/>
          </a:p>
          <a:p>
            <a:r>
              <a:rPr lang="en-IN" dirty="0" smtClean="0"/>
              <a:t>Analysing </a:t>
            </a:r>
            <a:r>
              <a:rPr lang="en-IN" dirty="0"/>
              <a:t>a topic poorly or starting in a </a:t>
            </a:r>
            <a:r>
              <a:rPr lang="en-IN" dirty="0" smtClean="0"/>
              <a:t>haste</a:t>
            </a:r>
            <a:endParaRPr lang="en-US" dirty="0"/>
          </a:p>
          <a:p>
            <a:r>
              <a:rPr lang="en-IN" dirty="0"/>
              <a:t>Staying </a:t>
            </a:r>
            <a:r>
              <a:rPr lang="en-IN" dirty="0" smtClean="0"/>
              <a:t>tight-lipped</a:t>
            </a:r>
            <a:endParaRPr lang="en-US" dirty="0"/>
          </a:p>
          <a:p>
            <a:endParaRPr lang="en-US" dirty="0"/>
          </a:p>
        </p:txBody>
      </p:sp>
    </p:spTree>
    <p:extLst>
      <p:ext uri="{BB962C8B-B14F-4D97-AF65-F5344CB8AC3E}">
        <p14:creationId xmlns:p14="http://schemas.microsoft.com/office/powerpoint/2010/main" val="419944998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5730877"/>
            <a:ext cx="12192000" cy="579772"/>
          </a:xfrm>
          <a:prstGeom prst="rect">
            <a:avLst/>
          </a:prstGeom>
          <a:solidFill>
            <a:schemeClr val="bg2"/>
          </a:solidFill>
        </p:spPr>
        <p:txBody>
          <a:bodyPr wrap="square" rtlCol="0">
            <a:spAutoFit/>
          </a:bodyPr>
          <a:lstStyle/>
          <a:p>
            <a:endParaRPr lang="en-IN" dirty="0">
              <a:solidFill>
                <a:prstClr val="black"/>
              </a:solidFill>
            </a:endParaRPr>
          </a:p>
        </p:txBody>
      </p:sp>
      <p:sp>
        <p:nvSpPr>
          <p:cNvPr id="5" name="Subtitle 2"/>
          <p:cNvSpPr txBox="1">
            <a:spLocks/>
          </p:cNvSpPr>
          <p:nvPr/>
        </p:nvSpPr>
        <p:spPr bwMode="auto">
          <a:xfrm>
            <a:off x="371514" y="1678789"/>
            <a:ext cx="8683087" cy="397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8" indent="-34290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fontAlgn="base">
              <a:spcAft>
                <a:spcPct val="0"/>
              </a:spcAft>
              <a:buFontTx/>
              <a:buNone/>
            </a:pPr>
            <a:endParaRPr lang="en-US" altLang="en-US" sz="2400" b="1" dirty="0" smtClean="0">
              <a:solidFill>
                <a:schemeClr val="accent6">
                  <a:lumMod val="75000"/>
                </a:schemeClr>
              </a:solidFill>
            </a:endParaRPr>
          </a:p>
          <a:p>
            <a:pPr algn="ctr" fontAlgn="base">
              <a:spcAft>
                <a:spcPct val="0"/>
              </a:spcAft>
              <a:buFontTx/>
              <a:buNone/>
            </a:pPr>
            <a:endParaRPr lang="en-US" altLang="en-US" sz="2400" b="1" dirty="0">
              <a:solidFill>
                <a:prstClr val="black"/>
              </a:solidFill>
            </a:endParaRPr>
          </a:p>
        </p:txBody>
      </p:sp>
      <p:sp>
        <p:nvSpPr>
          <p:cNvPr id="6" name="Subtitle 2"/>
          <p:cNvSpPr txBox="1">
            <a:spLocks/>
          </p:cNvSpPr>
          <p:nvPr/>
        </p:nvSpPr>
        <p:spPr bwMode="auto">
          <a:xfrm>
            <a:off x="2207619" y="5075363"/>
            <a:ext cx="8034338" cy="579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8" indent="-34290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fontAlgn="base">
              <a:spcAft>
                <a:spcPct val="0"/>
              </a:spcAft>
              <a:buFontTx/>
              <a:buNone/>
            </a:pPr>
            <a:endParaRPr lang="en-US" altLang="en-US" sz="2400" b="1" dirty="0">
              <a:solidFill>
                <a:prstClr val="black"/>
              </a:solidFill>
            </a:endParaRPr>
          </a:p>
        </p:txBody>
      </p:sp>
      <p:sp>
        <p:nvSpPr>
          <p:cNvPr id="2" name="Title 1"/>
          <p:cNvSpPr>
            <a:spLocks noGrp="1"/>
          </p:cNvSpPr>
          <p:nvPr>
            <p:ph type="title"/>
          </p:nvPr>
        </p:nvSpPr>
        <p:spPr/>
        <p:txBody>
          <a:bodyPr/>
          <a:lstStyle/>
          <a:p>
            <a:r>
              <a:rPr lang="en-US" dirty="0" smtClean="0"/>
              <a:t>What is group discussion</a:t>
            </a:r>
            <a:endParaRPr lang="en-US" dirty="0"/>
          </a:p>
        </p:txBody>
      </p:sp>
      <p:sp>
        <p:nvSpPr>
          <p:cNvPr id="3" name="Content Placeholder 2"/>
          <p:cNvSpPr>
            <a:spLocks noGrp="1"/>
          </p:cNvSpPr>
          <p:nvPr>
            <p:ph idx="1"/>
          </p:nvPr>
        </p:nvSpPr>
        <p:spPr/>
        <p:txBody>
          <a:bodyPr/>
          <a:lstStyle/>
          <a:p>
            <a:r>
              <a:rPr lang="en-IN" dirty="0"/>
              <a:t>Group Discussion! Is a methodology or in a simple language you may call it an interview process or a group activity. It is used as one of the best tools to select the prospective candidates in a comparative perspective</a:t>
            </a:r>
            <a:endParaRPr lang="en-US" dirty="0"/>
          </a:p>
        </p:txBody>
      </p:sp>
      <p:pic>
        <p:nvPicPr>
          <p:cNvPr id="4" name="Picture 3"/>
          <p:cNvPicPr>
            <a:picLocks noChangeAspect="1"/>
          </p:cNvPicPr>
          <p:nvPr/>
        </p:nvPicPr>
        <p:blipFill>
          <a:blip r:embed="rId3"/>
          <a:stretch>
            <a:fillRect/>
          </a:stretch>
        </p:blipFill>
        <p:spPr>
          <a:xfrm>
            <a:off x="3853063" y="3502529"/>
            <a:ext cx="3565168" cy="1933575"/>
          </a:xfrm>
          <a:prstGeom prst="rect">
            <a:avLst/>
          </a:prstGeom>
        </p:spPr>
      </p:pic>
    </p:spTree>
    <p:extLst>
      <p:ext uri="{BB962C8B-B14F-4D97-AF65-F5344CB8AC3E}">
        <p14:creationId xmlns:p14="http://schemas.microsoft.com/office/powerpoint/2010/main" val="3482075348"/>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2192000" cy="6297930"/>
          </a:xfrm>
          <a:prstGeom prst="rect">
            <a:avLst/>
          </a:prstGeom>
        </p:spPr>
      </p:pic>
    </p:spTree>
    <p:extLst>
      <p:ext uri="{BB962C8B-B14F-4D97-AF65-F5344CB8AC3E}">
        <p14:creationId xmlns:p14="http://schemas.microsoft.com/office/powerpoint/2010/main" val="52286048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a:t>
            </a:r>
            <a:r>
              <a:rPr lang="en-US" dirty="0"/>
              <a:t>d</a:t>
            </a:r>
            <a:r>
              <a:rPr lang="en-US" dirty="0" smtClean="0"/>
              <a:t>iscussion aspects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00636221"/>
              </p:ext>
            </p:extLst>
          </p:nvPr>
        </p:nvGraphicFramePr>
        <p:xfrm>
          <a:off x="609600" y="1341438"/>
          <a:ext cx="10972800" cy="4784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888711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Discussion process	</a:t>
            </a:r>
            <a:endParaRPr lang="en-US" dirty="0"/>
          </a:p>
        </p:txBody>
      </p:sp>
      <p:sp>
        <p:nvSpPr>
          <p:cNvPr id="3" name="Content Placeholder 2"/>
          <p:cNvSpPr>
            <a:spLocks noGrp="1"/>
          </p:cNvSpPr>
          <p:nvPr>
            <p:ph idx="1"/>
          </p:nvPr>
        </p:nvSpPr>
        <p:spPr/>
        <p:txBody>
          <a:bodyPr/>
          <a:lstStyle/>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r>
              <a:rPr lang="en-US" sz="1400" dirty="0" smtClean="0"/>
              <a:t>Always listen to the observer/moderator do look at him in GD  and  No specific role assigned, but do listen to the observer </a:t>
            </a:r>
          </a:p>
          <a:p>
            <a:r>
              <a:rPr lang="en-US" sz="1400" dirty="0" smtClean="0"/>
              <a:t>Share your views backed by strong facts, numbers, data, reference no personal examples.</a:t>
            </a:r>
          </a:p>
          <a:p>
            <a:r>
              <a:rPr lang="en-US" sz="1400" dirty="0" smtClean="0"/>
              <a:t>1) Don't start the GD before time</a:t>
            </a:r>
          </a:p>
          <a:p>
            <a:r>
              <a:rPr lang="en-US" sz="1400" dirty="0" smtClean="0"/>
              <a:t>2) Don't end the GD in advance try at last 45-30 seconds</a:t>
            </a:r>
          </a:p>
          <a:p>
            <a:r>
              <a:rPr lang="en-US" sz="1400" dirty="0" smtClean="0"/>
              <a:t>3) No argument, no pointing out, no personal example</a:t>
            </a:r>
          </a:p>
          <a:p>
            <a:r>
              <a:rPr lang="en-US" sz="1400" dirty="0" smtClean="0"/>
              <a:t>4) </a:t>
            </a:r>
            <a:r>
              <a:rPr lang="en-US" sz="1400" b="1" dirty="0" smtClean="0"/>
              <a:t>GD is discussion, GI has Interaction, Debate </a:t>
            </a:r>
            <a:r>
              <a:rPr lang="en-US" sz="1400" b="1" smtClean="0"/>
              <a:t>has arguments, BUT </a:t>
            </a:r>
            <a:r>
              <a:rPr lang="en-US" sz="1400" b="1" dirty="0" smtClean="0"/>
              <a:t>remember Analysis and Facts in every point</a:t>
            </a:r>
          </a:p>
          <a:p>
            <a:r>
              <a:rPr lang="en-US" sz="1400" dirty="0" smtClean="0"/>
              <a:t>5) Wear watch, carry pen and paper for the ideas</a:t>
            </a:r>
          </a:p>
          <a:p>
            <a:endParaRPr lang="en-US" sz="1400" dirty="0" smtClean="0"/>
          </a:p>
          <a:p>
            <a:endParaRPr lang="en-US" sz="1400" dirty="0"/>
          </a:p>
        </p:txBody>
      </p:sp>
      <p:graphicFrame>
        <p:nvGraphicFramePr>
          <p:cNvPr id="4" name="Diagram 3"/>
          <p:cNvGraphicFramePr/>
          <p:nvPr>
            <p:extLst>
              <p:ext uri="{D42A27DB-BD31-4B8C-83A1-F6EECF244321}">
                <p14:modId xmlns:p14="http://schemas.microsoft.com/office/powerpoint/2010/main" val="508532537"/>
              </p:ext>
            </p:extLst>
          </p:nvPr>
        </p:nvGraphicFramePr>
        <p:xfrm>
          <a:off x="1030309" y="1455313"/>
          <a:ext cx="6387922" cy="195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308307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Where  do we have to use assertive skills ?</a:t>
            </a:r>
          </a:p>
          <a:p>
            <a:pPr marL="0" indent="0">
              <a:buNone/>
            </a:pPr>
            <a:r>
              <a:rPr lang="en-US" b="1" dirty="0" smtClean="0"/>
              <a:t>A </a:t>
            </a:r>
            <a:r>
              <a:rPr lang="en-US" dirty="0" smtClean="0"/>
              <a:t>In a debate</a:t>
            </a:r>
            <a:endParaRPr lang="en-US" dirty="0"/>
          </a:p>
          <a:p>
            <a:pPr marL="0" indent="0">
              <a:buNone/>
            </a:pPr>
            <a:r>
              <a:rPr lang="en-US" b="1" dirty="0" smtClean="0"/>
              <a:t>B </a:t>
            </a:r>
            <a:r>
              <a:rPr lang="en-US" dirty="0" smtClean="0"/>
              <a:t>In a discussion</a:t>
            </a:r>
            <a:endParaRPr lang="en-US" dirty="0"/>
          </a:p>
          <a:p>
            <a:endParaRPr lang="en-US" dirty="0"/>
          </a:p>
        </p:txBody>
      </p:sp>
    </p:spTree>
    <p:extLst>
      <p:ext uri="{BB962C8B-B14F-4D97-AF65-F5344CB8AC3E}">
        <p14:creationId xmlns:p14="http://schemas.microsoft.com/office/powerpoint/2010/main" val="2823105149"/>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 of a Group discussion</a:t>
            </a:r>
          </a:p>
        </p:txBody>
      </p:sp>
      <p:sp>
        <p:nvSpPr>
          <p:cNvPr id="3" name="Content Placeholder 2"/>
          <p:cNvSpPr>
            <a:spLocks noGrp="1"/>
          </p:cNvSpPr>
          <p:nvPr>
            <p:ph idx="1"/>
          </p:nvPr>
        </p:nvSpPr>
        <p:spPr/>
        <p:txBody>
          <a:bodyPr/>
          <a:lstStyle/>
          <a:p>
            <a:r>
              <a:rPr lang="en-US" dirty="0"/>
              <a:t>Pre-requisites of a Group </a:t>
            </a:r>
            <a:r>
              <a:rPr lang="en-US" dirty="0" smtClean="0"/>
              <a:t>discussion could be</a:t>
            </a:r>
          </a:p>
          <a:p>
            <a:pPr marL="514350" indent="-514350">
              <a:buAutoNum type="alphaUcParenR"/>
            </a:pPr>
            <a:r>
              <a:rPr lang="en-US" dirty="0" smtClean="0"/>
              <a:t>Listening skills</a:t>
            </a:r>
          </a:p>
          <a:p>
            <a:pPr marL="514350" indent="-514350">
              <a:buAutoNum type="alphaUcParenR"/>
            </a:pPr>
            <a:r>
              <a:rPr lang="en-US" dirty="0" smtClean="0"/>
              <a:t>Active listening </a:t>
            </a:r>
            <a:endParaRPr lang="en-US" dirty="0"/>
          </a:p>
        </p:txBody>
      </p:sp>
    </p:spTree>
    <p:extLst>
      <p:ext uri="{BB962C8B-B14F-4D97-AF65-F5344CB8AC3E}">
        <p14:creationId xmlns:p14="http://schemas.microsoft.com/office/powerpoint/2010/main" val="371630724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Poll</a:t>
            </a:r>
            <a:endParaRPr lang="en-US" dirty="0"/>
          </a:p>
        </p:txBody>
      </p:sp>
      <p:sp>
        <p:nvSpPr>
          <p:cNvPr id="3" name="Content Placeholder 2"/>
          <p:cNvSpPr>
            <a:spLocks noGrp="1"/>
          </p:cNvSpPr>
          <p:nvPr>
            <p:ph idx="1"/>
          </p:nvPr>
        </p:nvSpPr>
        <p:spPr/>
        <p:txBody>
          <a:bodyPr/>
          <a:lstStyle/>
          <a:p>
            <a:r>
              <a:rPr lang="en-US" dirty="0" smtClean="0"/>
              <a:t>Scenario: In the group discussion if some one wants to initiate the GD before the stipulated time , candidate</a:t>
            </a:r>
          </a:p>
          <a:p>
            <a:pPr marL="514350" indent="-514350">
              <a:buAutoNum type="alphaUcParenR"/>
            </a:pPr>
            <a:r>
              <a:rPr lang="en-US" dirty="0" smtClean="0"/>
              <a:t>Can do it</a:t>
            </a:r>
          </a:p>
          <a:p>
            <a:pPr marL="514350" indent="-514350">
              <a:buAutoNum type="alphaUcParenR"/>
            </a:pPr>
            <a:r>
              <a:rPr lang="en-US" dirty="0" smtClean="0"/>
              <a:t>Can not </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945013231"/>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t>
            </a:r>
            <a:endParaRPr lang="en-US" dirty="0"/>
          </a:p>
        </p:txBody>
      </p:sp>
      <p:sp>
        <p:nvSpPr>
          <p:cNvPr id="3" name="Content Placeholder 2"/>
          <p:cNvSpPr>
            <a:spLocks noGrp="1"/>
          </p:cNvSpPr>
          <p:nvPr>
            <p:ph idx="1"/>
          </p:nvPr>
        </p:nvSpPr>
        <p:spPr/>
        <p:txBody>
          <a:bodyPr/>
          <a:lstStyle/>
          <a:p>
            <a:r>
              <a:rPr lang="en-US" dirty="0" smtClean="0"/>
              <a:t>In case few candidates are not able to speak (may be shy </a:t>
            </a:r>
            <a:r>
              <a:rPr lang="en-US" dirty="0" err="1" smtClean="0"/>
              <a:t>etc</a:t>
            </a:r>
            <a:r>
              <a:rPr lang="en-US" dirty="0" smtClean="0"/>
              <a:t>), can I as a candidate  ask the person to speak?</a:t>
            </a:r>
          </a:p>
          <a:p>
            <a:pPr marL="0" indent="0">
              <a:buNone/>
            </a:pPr>
            <a:r>
              <a:rPr lang="en-US" dirty="0" smtClean="0"/>
              <a:t>A  Yes</a:t>
            </a:r>
          </a:p>
          <a:p>
            <a:pPr marL="0" indent="0">
              <a:buNone/>
            </a:pPr>
            <a:r>
              <a:rPr lang="en-US" dirty="0" smtClean="0"/>
              <a:t>B No</a:t>
            </a:r>
            <a:endParaRPr lang="en-US" dirty="0"/>
          </a:p>
        </p:txBody>
      </p:sp>
    </p:spTree>
    <p:extLst>
      <p:ext uri="{BB962C8B-B14F-4D97-AF65-F5344CB8AC3E}">
        <p14:creationId xmlns:p14="http://schemas.microsoft.com/office/powerpoint/2010/main" val="4209683851"/>
      </p:ext>
    </p:extLst>
  </p:cSld>
  <p:clrMapOvr>
    <a:masterClrMapping/>
  </p:clrMapOvr>
  <p:transition spd="slow">
    <p:wipe/>
  </p:transition>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76FC979F-7B62-44A2-A304-936997AD46D2}" vid="{ED83DD19-6E20-4321-863D-708A1D88C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3369</TotalTime>
  <Words>1240</Words>
  <Application>Microsoft Office PowerPoint</Application>
  <PresentationFormat>Widescreen</PresentationFormat>
  <Paragraphs>223</Paragraphs>
  <Slides>30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Tahoma</vt:lpstr>
      <vt:lpstr>Times New Roman</vt:lpstr>
      <vt:lpstr>Theme1</vt:lpstr>
      <vt:lpstr>PowerPoint Presentation</vt:lpstr>
      <vt:lpstr>Discussion and Debate</vt:lpstr>
      <vt:lpstr>What is group discussion</vt:lpstr>
      <vt:lpstr>Group discussion aspects</vt:lpstr>
      <vt:lpstr>Group Discussion process </vt:lpstr>
      <vt:lpstr>Question</vt:lpstr>
      <vt:lpstr>Pre-requisites of a Group discussion</vt:lpstr>
      <vt:lpstr>Poll</vt:lpstr>
      <vt:lpstr>Question </vt:lpstr>
      <vt:lpstr>Question</vt:lpstr>
      <vt:lpstr>Question</vt:lpstr>
      <vt:lpstr>Some of the personality traits the GD is trying to gauge may include: </vt:lpstr>
      <vt:lpstr>Poll</vt:lpstr>
      <vt:lpstr>Types of Group Discussion Topics</vt:lpstr>
      <vt:lpstr>How to initiate Group discussion</vt:lpstr>
      <vt:lpstr>How to go for ideation</vt:lpstr>
      <vt:lpstr>Brainstorming</vt:lpstr>
      <vt:lpstr>KWA</vt:lpstr>
      <vt:lpstr>5 Why’s</vt:lpstr>
      <vt:lpstr>SPELT</vt:lpstr>
      <vt:lpstr>SCAMPER</vt:lpstr>
      <vt:lpstr>POPBEANS</vt:lpstr>
      <vt:lpstr>Concept Mapping </vt:lpstr>
      <vt:lpstr>Roles in Group Discussion</vt:lpstr>
      <vt:lpstr>The Leader </vt:lpstr>
      <vt:lpstr>Things One must do</vt:lpstr>
      <vt:lpstr>The Summarizer</vt:lpstr>
      <vt:lpstr>Avoid these mistakes</vt:lpstr>
      <vt:lpstr>Common Mistakes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458</cp:revision>
  <cp:lastPrinted>2020-10-05T04:45:59Z</cp:lastPrinted>
  <dcterms:created xsi:type="dcterms:W3CDTF">2020-07-05T12:05:11Z</dcterms:created>
  <dcterms:modified xsi:type="dcterms:W3CDTF">2023-04-18T14:50:46Z</dcterms:modified>
</cp:coreProperties>
</file>