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9" r:id="rId2"/>
    <p:sldId id="258" r:id="rId3"/>
    <p:sldId id="257" r:id="rId4"/>
    <p:sldId id="260" r:id="rId5"/>
    <p:sldId id="261" r:id="rId6"/>
    <p:sldId id="262" r:id="rId7"/>
    <p:sldId id="25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4628D2-35FE-4EC1-9D7F-66291EDA4502}" v="8" dt="2024-10-30T10:32:57.8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54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vanya Bharathkumar" userId="6bc9b06f-94e5-49c9-861a-1e8dc569b193" providerId="ADAL" clId="{6D4628D2-35FE-4EC1-9D7F-66291EDA4502}"/>
    <pc:docChg chg="undo redo custSel addSld modSld sldOrd">
      <pc:chgData name="Lavanya Bharathkumar" userId="6bc9b06f-94e5-49c9-861a-1e8dc569b193" providerId="ADAL" clId="{6D4628D2-35FE-4EC1-9D7F-66291EDA4502}" dt="2024-10-30T10:57:12.797" v="1385" actId="1076"/>
      <pc:docMkLst>
        <pc:docMk/>
      </pc:docMkLst>
      <pc:sldChg chg="addSp delSp modSp new mod">
        <pc:chgData name="Lavanya Bharathkumar" userId="6bc9b06f-94e5-49c9-861a-1e8dc569b193" providerId="ADAL" clId="{6D4628D2-35FE-4EC1-9D7F-66291EDA4502}" dt="2024-10-30T09:14:23.580" v="909" actId="179"/>
        <pc:sldMkLst>
          <pc:docMk/>
          <pc:sldMk cId="19070476" sldId="256"/>
        </pc:sldMkLst>
        <pc:spChg chg="del">
          <ac:chgData name="Lavanya Bharathkumar" userId="6bc9b06f-94e5-49c9-861a-1e8dc569b193" providerId="ADAL" clId="{6D4628D2-35FE-4EC1-9D7F-66291EDA4502}" dt="2024-10-30T09:04:28.205" v="1" actId="478"/>
          <ac:spMkLst>
            <pc:docMk/>
            <pc:sldMk cId="19070476" sldId="256"/>
            <ac:spMk id="2" creationId="{87CA4918-F6FB-96D2-AB3D-F10073884894}"/>
          </ac:spMkLst>
        </pc:spChg>
        <pc:spChg chg="del">
          <ac:chgData name="Lavanya Bharathkumar" userId="6bc9b06f-94e5-49c9-861a-1e8dc569b193" providerId="ADAL" clId="{6D4628D2-35FE-4EC1-9D7F-66291EDA4502}" dt="2024-10-30T09:04:31.345" v="2" actId="478"/>
          <ac:spMkLst>
            <pc:docMk/>
            <pc:sldMk cId="19070476" sldId="256"/>
            <ac:spMk id="3" creationId="{E048922A-205D-E2B3-94D6-E7A23F27717C}"/>
          </ac:spMkLst>
        </pc:spChg>
        <pc:spChg chg="add mod">
          <ac:chgData name="Lavanya Bharathkumar" userId="6bc9b06f-94e5-49c9-861a-1e8dc569b193" providerId="ADAL" clId="{6D4628D2-35FE-4EC1-9D7F-66291EDA4502}" dt="2024-10-30T09:14:23.580" v="909" actId="179"/>
          <ac:spMkLst>
            <pc:docMk/>
            <pc:sldMk cId="19070476" sldId="256"/>
            <ac:spMk id="4" creationId="{72A99B56-3043-7CDF-66FC-D8CA7441EB1D}"/>
          </ac:spMkLst>
        </pc:spChg>
      </pc:sldChg>
      <pc:sldChg chg="delSp add ord setBg delDesignElem">
        <pc:chgData name="Lavanya Bharathkumar" userId="6bc9b06f-94e5-49c9-861a-1e8dc569b193" providerId="ADAL" clId="{6D4628D2-35FE-4EC1-9D7F-66291EDA4502}" dt="2024-10-30T10:36:20.747" v="1195"/>
        <pc:sldMkLst>
          <pc:docMk/>
          <pc:sldMk cId="1934684368" sldId="257"/>
        </pc:sldMkLst>
        <pc:spChg chg="del">
          <ac:chgData name="Lavanya Bharathkumar" userId="6bc9b06f-94e5-49c9-861a-1e8dc569b193" providerId="ADAL" clId="{6D4628D2-35FE-4EC1-9D7F-66291EDA4502}" dt="2024-10-30T10:11:18.207" v="911"/>
          <ac:spMkLst>
            <pc:docMk/>
            <pc:sldMk cId="1934684368" sldId="257"/>
            <ac:spMk id="40" creationId="{206E56BB-C8E6-4F70-B8BF-921C4912D6DE}"/>
          </ac:spMkLst>
        </pc:spChg>
        <pc:spChg chg="del">
          <ac:chgData name="Lavanya Bharathkumar" userId="6bc9b06f-94e5-49c9-861a-1e8dc569b193" providerId="ADAL" clId="{6D4628D2-35FE-4EC1-9D7F-66291EDA4502}" dt="2024-10-30T10:11:18.207" v="911"/>
          <ac:spMkLst>
            <pc:docMk/>
            <pc:sldMk cId="1934684368" sldId="257"/>
            <ac:spMk id="41" creationId="{99643316-AB20-4DD1-8578-B5D7F033C0A3}"/>
          </ac:spMkLst>
        </pc:spChg>
      </pc:sldChg>
      <pc:sldChg chg="addSp delSp modSp new mod ord setBg">
        <pc:chgData name="Lavanya Bharathkumar" userId="6bc9b06f-94e5-49c9-861a-1e8dc569b193" providerId="ADAL" clId="{6D4628D2-35FE-4EC1-9D7F-66291EDA4502}" dt="2024-10-30T10:36:17.972" v="1193"/>
        <pc:sldMkLst>
          <pc:docMk/>
          <pc:sldMk cId="2760290456" sldId="258"/>
        </pc:sldMkLst>
        <pc:spChg chg="del">
          <ac:chgData name="Lavanya Bharathkumar" userId="6bc9b06f-94e5-49c9-861a-1e8dc569b193" providerId="ADAL" clId="{6D4628D2-35FE-4EC1-9D7F-66291EDA4502}" dt="2024-10-30T10:11:34.857" v="914" actId="478"/>
          <ac:spMkLst>
            <pc:docMk/>
            <pc:sldMk cId="2760290456" sldId="258"/>
            <ac:spMk id="2" creationId="{75A02B50-9DFE-DC0C-D20D-15E7F608AF3F}"/>
          </ac:spMkLst>
        </pc:spChg>
        <pc:spChg chg="del">
          <ac:chgData name="Lavanya Bharathkumar" userId="6bc9b06f-94e5-49c9-861a-1e8dc569b193" providerId="ADAL" clId="{6D4628D2-35FE-4EC1-9D7F-66291EDA4502}" dt="2024-10-30T10:11:31.844" v="913" actId="478"/>
          <ac:spMkLst>
            <pc:docMk/>
            <pc:sldMk cId="2760290456" sldId="258"/>
            <ac:spMk id="3" creationId="{018B36C1-5C6B-7272-72A0-B56DD0D2B274}"/>
          </ac:spMkLst>
        </pc:spChg>
        <pc:spChg chg="add">
          <ac:chgData name="Lavanya Bharathkumar" userId="6bc9b06f-94e5-49c9-861a-1e8dc569b193" providerId="ADAL" clId="{6D4628D2-35FE-4EC1-9D7F-66291EDA4502}" dt="2024-10-30T10:11:42.350" v="916" actId="26606"/>
          <ac:spMkLst>
            <pc:docMk/>
            <pc:sldMk cId="2760290456" sldId="258"/>
            <ac:spMk id="10" creationId="{32BC26D8-82FB-445E-AA49-62A77D7C1EE0}"/>
          </ac:spMkLst>
        </pc:spChg>
        <pc:spChg chg="add">
          <ac:chgData name="Lavanya Bharathkumar" userId="6bc9b06f-94e5-49c9-861a-1e8dc569b193" providerId="ADAL" clId="{6D4628D2-35FE-4EC1-9D7F-66291EDA4502}" dt="2024-10-30T10:11:42.350" v="916" actId="26606"/>
          <ac:spMkLst>
            <pc:docMk/>
            <pc:sldMk cId="2760290456" sldId="258"/>
            <ac:spMk id="12" creationId="{CB44330D-EA18-4254-AA95-EB49948539B8}"/>
          </ac:spMkLst>
        </pc:spChg>
        <pc:picChg chg="add mod">
          <ac:chgData name="Lavanya Bharathkumar" userId="6bc9b06f-94e5-49c9-861a-1e8dc569b193" providerId="ADAL" clId="{6D4628D2-35FE-4EC1-9D7F-66291EDA4502}" dt="2024-10-30T10:11:42.350" v="916" actId="26606"/>
          <ac:picMkLst>
            <pc:docMk/>
            <pc:sldMk cId="2760290456" sldId="258"/>
            <ac:picMk id="5" creationId="{A1A77C74-F145-CF95-E6FD-8F4C47ABEC71}"/>
          </ac:picMkLst>
        </pc:picChg>
      </pc:sldChg>
      <pc:sldChg chg="addSp delSp modSp new mod">
        <pc:chgData name="Lavanya Bharathkumar" userId="6bc9b06f-94e5-49c9-861a-1e8dc569b193" providerId="ADAL" clId="{6D4628D2-35FE-4EC1-9D7F-66291EDA4502}" dt="2024-10-30T10:57:12.797" v="1385" actId="1076"/>
        <pc:sldMkLst>
          <pc:docMk/>
          <pc:sldMk cId="1284280720" sldId="259"/>
        </pc:sldMkLst>
        <pc:spChg chg="del">
          <ac:chgData name="Lavanya Bharathkumar" userId="6bc9b06f-94e5-49c9-861a-1e8dc569b193" providerId="ADAL" clId="{6D4628D2-35FE-4EC1-9D7F-66291EDA4502}" dt="2024-10-30T10:12:35.794" v="918" actId="478"/>
          <ac:spMkLst>
            <pc:docMk/>
            <pc:sldMk cId="1284280720" sldId="259"/>
            <ac:spMk id="2" creationId="{55696A62-3B6B-FBE2-68D4-17C782CE20F8}"/>
          </ac:spMkLst>
        </pc:spChg>
        <pc:spChg chg="del">
          <ac:chgData name="Lavanya Bharathkumar" userId="6bc9b06f-94e5-49c9-861a-1e8dc569b193" providerId="ADAL" clId="{6D4628D2-35FE-4EC1-9D7F-66291EDA4502}" dt="2024-10-30T10:12:35.794" v="918" actId="478"/>
          <ac:spMkLst>
            <pc:docMk/>
            <pc:sldMk cId="1284280720" sldId="259"/>
            <ac:spMk id="3" creationId="{2DD8B0AD-F4B7-8800-2328-949E018CAFAE}"/>
          </ac:spMkLst>
        </pc:spChg>
        <pc:spChg chg="add mod">
          <ac:chgData name="Lavanya Bharathkumar" userId="6bc9b06f-94e5-49c9-861a-1e8dc569b193" providerId="ADAL" clId="{6D4628D2-35FE-4EC1-9D7F-66291EDA4502}" dt="2024-10-30T10:21:00.727" v="1020" actId="1076"/>
          <ac:spMkLst>
            <pc:docMk/>
            <pc:sldMk cId="1284280720" sldId="259"/>
            <ac:spMk id="7" creationId="{E7733D40-23A7-7C82-0C50-D40F6AC36C3F}"/>
          </ac:spMkLst>
        </pc:spChg>
        <pc:spChg chg="add mod">
          <ac:chgData name="Lavanya Bharathkumar" userId="6bc9b06f-94e5-49c9-861a-1e8dc569b193" providerId="ADAL" clId="{6D4628D2-35FE-4EC1-9D7F-66291EDA4502}" dt="2024-10-30T10:56:46.635" v="1380" actId="1076"/>
          <ac:spMkLst>
            <pc:docMk/>
            <pc:sldMk cId="1284280720" sldId="259"/>
            <ac:spMk id="9" creationId="{14A76045-E1B9-E5B5-72BB-9053FA6140D9}"/>
          </ac:spMkLst>
        </pc:spChg>
        <pc:spChg chg="add mod">
          <ac:chgData name="Lavanya Bharathkumar" userId="6bc9b06f-94e5-49c9-861a-1e8dc569b193" providerId="ADAL" clId="{6D4628D2-35FE-4EC1-9D7F-66291EDA4502}" dt="2024-10-30T10:57:01.355" v="1383" actId="1076"/>
          <ac:spMkLst>
            <pc:docMk/>
            <pc:sldMk cId="1284280720" sldId="259"/>
            <ac:spMk id="11" creationId="{ECA67870-F52D-906A-2DA3-E7403F7B3E0D}"/>
          </ac:spMkLst>
        </pc:spChg>
        <pc:spChg chg="add mod">
          <ac:chgData name="Lavanya Bharathkumar" userId="6bc9b06f-94e5-49c9-861a-1e8dc569b193" providerId="ADAL" clId="{6D4628D2-35FE-4EC1-9D7F-66291EDA4502}" dt="2024-10-30T10:20:56.015" v="1019" actId="1076"/>
          <ac:spMkLst>
            <pc:docMk/>
            <pc:sldMk cId="1284280720" sldId="259"/>
            <ac:spMk id="13" creationId="{8099E525-E967-FF84-0E87-202C9345364C}"/>
          </ac:spMkLst>
        </pc:spChg>
        <pc:picChg chg="add mod">
          <ac:chgData name="Lavanya Bharathkumar" userId="6bc9b06f-94e5-49c9-861a-1e8dc569b193" providerId="ADAL" clId="{6D4628D2-35FE-4EC1-9D7F-66291EDA4502}" dt="2024-10-30T10:19:32.838" v="988" actId="1076"/>
          <ac:picMkLst>
            <pc:docMk/>
            <pc:sldMk cId="1284280720" sldId="259"/>
            <ac:picMk id="15" creationId="{BB332E3E-DC48-EC51-3EFC-A97A04AB7388}"/>
          </ac:picMkLst>
        </pc:picChg>
        <pc:cxnChg chg="add mod">
          <ac:chgData name="Lavanya Bharathkumar" userId="6bc9b06f-94e5-49c9-861a-1e8dc569b193" providerId="ADAL" clId="{6D4628D2-35FE-4EC1-9D7F-66291EDA4502}" dt="2024-10-30T10:57:12.797" v="1385" actId="1076"/>
          <ac:cxnSpMkLst>
            <pc:docMk/>
            <pc:sldMk cId="1284280720" sldId="259"/>
            <ac:cxnSpMk id="5" creationId="{EE029139-5E49-EC2F-5478-296226A5146C}"/>
          </ac:cxnSpMkLst>
        </pc:cxnChg>
        <pc:cxnChg chg="add">
          <ac:chgData name="Lavanya Bharathkumar" userId="6bc9b06f-94e5-49c9-861a-1e8dc569b193" providerId="ADAL" clId="{6D4628D2-35FE-4EC1-9D7F-66291EDA4502}" dt="2024-10-30T10:56:56.270" v="1381" actId="11529"/>
          <ac:cxnSpMkLst>
            <pc:docMk/>
            <pc:sldMk cId="1284280720" sldId="259"/>
            <ac:cxnSpMk id="17" creationId="{E773EB73-1A0E-4CE2-E978-C0FFE1ECF574}"/>
          </ac:cxnSpMkLst>
        </pc:cxnChg>
      </pc:sldChg>
      <pc:sldChg chg="addSp delSp modSp add mod">
        <pc:chgData name="Lavanya Bharathkumar" userId="6bc9b06f-94e5-49c9-861a-1e8dc569b193" providerId="ADAL" clId="{6D4628D2-35FE-4EC1-9D7F-66291EDA4502}" dt="2024-10-30T10:28:56.340" v="1134" actId="1076"/>
        <pc:sldMkLst>
          <pc:docMk/>
          <pc:sldMk cId="3715097022" sldId="260"/>
        </pc:sldMkLst>
        <pc:spChg chg="add del mod">
          <ac:chgData name="Lavanya Bharathkumar" userId="6bc9b06f-94e5-49c9-861a-1e8dc569b193" providerId="ADAL" clId="{6D4628D2-35FE-4EC1-9D7F-66291EDA4502}" dt="2024-10-30T10:25:41.878" v="1100" actId="478"/>
          <ac:spMkLst>
            <pc:docMk/>
            <pc:sldMk cId="3715097022" sldId="260"/>
            <ac:spMk id="3" creationId="{18C8E689-B4C7-58C0-0056-77E4A59A3EB1}"/>
          </ac:spMkLst>
        </pc:spChg>
        <pc:spChg chg="add del mod">
          <ac:chgData name="Lavanya Bharathkumar" userId="6bc9b06f-94e5-49c9-861a-1e8dc569b193" providerId="ADAL" clId="{6D4628D2-35FE-4EC1-9D7F-66291EDA4502}" dt="2024-10-30T10:28:26.838" v="1125" actId="478"/>
          <ac:spMkLst>
            <pc:docMk/>
            <pc:sldMk cId="3715097022" sldId="260"/>
            <ac:spMk id="6" creationId="{6C4B9A3B-E551-5E55-88C5-61B1A8C2B28F}"/>
          </ac:spMkLst>
        </pc:spChg>
        <pc:spChg chg="mod">
          <ac:chgData name="Lavanya Bharathkumar" userId="6bc9b06f-94e5-49c9-861a-1e8dc569b193" providerId="ADAL" clId="{6D4628D2-35FE-4EC1-9D7F-66291EDA4502}" dt="2024-10-30T10:28:56.340" v="1134" actId="1076"/>
          <ac:spMkLst>
            <pc:docMk/>
            <pc:sldMk cId="3715097022" sldId="260"/>
            <ac:spMk id="7" creationId="{E7733D40-23A7-7C82-0C50-D40F6AC36C3F}"/>
          </ac:spMkLst>
        </pc:spChg>
        <pc:spChg chg="mod">
          <ac:chgData name="Lavanya Bharathkumar" userId="6bc9b06f-94e5-49c9-861a-1e8dc569b193" providerId="ADAL" clId="{6D4628D2-35FE-4EC1-9D7F-66291EDA4502}" dt="2024-10-30T10:19:52.081" v="1000" actId="20577"/>
          <ac:spMkLst>
            <pc:docMk/>
            <pc:sldMk cId="3715097022" sldId="260"/>
            <ac:spMk id="9" creationId="{14A76045-E1B9-E5B5-72BB-9053FA6140D9}"/>
          </ac:spMkLst>
        </pc:spChg>
        <pc:spChg chg="del">
          <ac:chgData name="Lavanya Bharathkumar" userId="6bc9b06f-94e5-49c9-861a-1e8dc569b193" providerId="ADAL" clId="{6D4628D2-35FE-4EC1-9D7F-66291EDA4502}" dt="2024-10-30T10:20:14.408" v="1006" actId="478"/>
          <ac:spMkLst>
            <pc:docMk/>
            <pc:sldMk cId="3715097022" sldId="260"/>
            <ac:spMk id="11" creationId="{ECA67870-F52D-906A-2DA3-E7403F7B3E0D}"/>
          </ac:spMkLst>
        </pc:spChg>
        <pc:spChg chg="del mod">
          <ac:chgData name="Lavanya Bharathkumar" userId="6bc9b06f-94e5-49c9-861a-1e8dc569b193" providerId="ADAL" clId="{6D4628D2-35FE-4EC1-9D7F-66291EDA4502}" dt="2024-10-30T10:28:26.838" v="1125" actId="478"/>
          <ac:spMkLst>
            <pc:docMk/>
            <pc:sldMk cId="3715097022" sldId="260"/>
            <ac:spMk id="13" creationId="{8099E525-E967-FF84-0E87-202C9345364C}"/>
          </ac:spMkLst>
        </pc:spChg>
        <pc:picChg chg="del">
          <ac:chgData name="Lavanya Bharathkumar" userId="6bc9b06f-94e5-49c9-861a-1e8dc569b193" providerId="ADAL" clId="{6D4628D2-35FE-4EC1-9D7F-66291EDA4502}" dt="2024-10-30T10:22:04.115" v="1026" actId="478"/>
          <ac:picMkLst>
            <pc:docMk/>
            <pc:sldMk cId="3715097022" sldId="260"/>
            <ac:picMk id="15" creationId="{BB332E3E-DC48-EC51-3EFC-A97A04AB7388}"/>
          </ac:picMkLst>
        </pc:picChg>
        <pc:cxnChg chg="del">
          <ac:chgData name="Lavanya Bharathkumar" userId="6bc9b06f-94e5-49c9-861a-1e8dc569b193" providerId="ADAL" clId="{6D4628D2-35FE-4EC1-9D7F-66291EDA4502}" dt="2024-10-30T10:28:29.536" v="1126" actId="478"/>
          <ac:cxnSpMkLst>
            <pc:docMk/>
            <pc:sldMk cId="3715097022" sldId="260"/>
            <ac:cxnSpMk id="5" creationId="{EE029139-5E49-EC2F-5478-296226A5146C}"/>
          </ac:cxnSpMkLst>
        </pc:cxnChg>
      </pc:sldChg>
      <pc:sldChg chg="addSp delSp modSp add mod">
        <pc:chgData name="Lavanya Bharathkumar" userId="6bc9b06f-94e5-49c9-861a-1e8dc569b193" providerId="ADAL" clId="{6D4628D2-35FE-4EC1-9D7F-66291EDA4502}" dt="2024-10-30T10:34:52.391" v="1190" actId="27107"/>
        <pc:sldMkLst>
          <pc:docMk/>
          <pc:sldMk cId="470035376" sldId="261"/>
        </pc:sldMkLst>
        <pc:spChg chg="mod">
          <ac:chgData name="Lavanya Bharathkumar" userId="6bc9b06f-94e5-49c9-861a-1e8dc569b193" providerId="ADAL" clId="{6D4628D2-35FE-4EC1-9D7F-66291EDA4502}" dt="2024-10-30T10:34:45.127" v="1189" actId="113"/>
          <ac:spMkLst>
            <pc:docMk/>
            <pc:sldMk cId="470035376" sldId="261"/>
            <ac:spMk id="6" creationId="{6C4B9A3B-E551-5E55-88C5-61B1A8C2B28F}"/>
          </ac:spMkLst>
        </pc:spChg>
        <pc:spChg chg="del">
          <ac:chgData name="Lavanya Bharathkumar" userId="6bc9b06f-94e5-49c9-861a-1e8dc569b193" providerId="ADAL" clId="{6D4628D2-35FE-4EC1-9D7F-66291EDA4502}" dt="2024-10-30T10:29:00.251" v="1135" actId="478"/>
          <ac:spMkLst>
            <pc:docMk/>
            <pc:sldMk cId="470035376" sldId="261"/>
            <ac:spMk id="7" creationId="{E7733D40-23A7-7C82-0C50-D40F6AC36C3F}"/>
          </ac:spMkLst>
        </pc:spChg>
        <pc:spChg chg="mod">
          <ac:chgData name="Lavanya Bharathkumar" userId="6bc9b06f-94e5-49c9-861a-1e8dc569b193" providerId="ADAL" clId="{6D4628D2-35FE-4EC1-9D7F-66291EDA4502}" dt="2024-10-30T10:34:52.391" v="1190" actId="27107"/>
          <ac:spMkLst>
            <pc:docMk/>
            <pc:sldMk cId="470035376" sldId="261"/>
            <ac:spMk id="13" creationId="{8099E525-E967-FF84-0E87-202C9345364C}"/>
          </ac:spMkLst>
        </pc:spChg>
        <pc:graphicFrameChg chg="add del mod modGraphic">
          <ac:chgData name="Lavanya Bharathkumar" userId="6bc9b06f-94e5-49c9-861a-1e8dc569b193" providerId="ADAL" clId="{6D4628D2-35FE-4EC1-9D7F-66291EDA4502}" dt="2024-10-30T10:30:16.691" v="1149" actId="478"/>
          <ac:graphicFrameMkLst>
            <pc:docMk/>
            <pc:sldMk cId="470035376" sldId="261"/>
            <ac:graphicFrameMk id="2" creationId="{54003C9D-AF82-DC1A-2302-42EACEB9EB44}"/>
          </ac:graphicFrameMkLst>
        </pc:graphicFrameChg>
        <pc:graphicFrameChg chg="add mod modGraphic">
          <ac:chgData name="Lavanya Bharathkumar" userId="6bc9b06f-94e5-49c9-861a-1e8dc569b193" providerId="ADAL" clId="{6D4628D2-35FE-4EC1-9D7F-66291EDA4502}" dt="2024-10-30T10:33:40.670" v="1175" actId="1076"/>
          <ac:graphicFrameMkLst>
            <pc:docMk/>
            <pc:sldMk cId="470035376" sldId="261"/>
            <ac:graphicFrameMk id="3" creationId="{A6DB1763-A176-4223-C26A-C48F9C815F60}"/>
          </ac:graphicFrameMkLst>
        </pc:graphicFrameChg>
        <pc:cxnChg chg="del">
          <ac:chgData name="Lavanya Bharathkumar" userId="6bc9b06f-94e5-49c9-861a-1e8dc569b193" providerId="ADAL" clId="{6D4628D2-35FE-4EC1-9D7F-66291EDA4502}" dt="2024-10-30T10:29:04.291" v="1136" actId="478"/>
          <ac:cxnSpMkLst>
            <pc:docMk/>
            <pc:sldMk cId="470035376" sldId="261"/>
            <ac:cxnSpMk id="5" creationId="{EE029139-5E49-EC2F-5478-296226A5146C}"/>
          </ac:cxnSpMkLst>
        </pc:cxnChg>
      </pc:sldChg>
      <pc:sldChg chg="delSp modSp add mod">
        <pc:chgData name="Lavanya Bharathkumar" userId="6bc9b06f-94e5-49c9-861a-1e8dc569b193" providerId="ADAL" clId="{6D4628D2-35FE-4EC1-9D7F-66291EDA4502}" dt="2024-10-30T10:46:03.084" v="1379" actId="20577"/>
        <pc:sldMkLst>
          <pc:docMk/>
          <pc:sldMk cId="3467434028" sldId="262"/>
        </pc:sldMkLst>
        <pc:spChg chg="mod">
          <ac:chgData name="Lavanya Bharathkumar" userId="6bc9b06f-94e5-49c9-861a-1e8dc569b193" providerId="ADAL" clId="{6D4628D2-35FE-4EC1-9D7F-66291EDA4502}" dt="2024-10-30T10:46:03.084" v="1379" actId="20577"/>
          <ac:spMkLst>
            <pc:docMk/>
            <pc:sldMk cId="3467434028" sldId="262"/>
            <ac:spMk id="6" creationId="{6C4B9A3B-E551-5E55-88C5-61B1A8C2B28F}"/>
          </ac:spMkLst>
        </pc:spChg>
        <pc:spChg chg="mod">
          <ac:chgData name="Lavanya Bharathkumar" userId="6bc9b06f-94e5-49c9-861a-1e8dc569b193" providerId="ADAL" clId="{6D4628D2-35FE-4EC1-9D7F-66291EDA4502}" dt="2024-10-30T10:36:45.170" v="1198" actId="11"/>
          <ac:spMkLst>
            <pc:docMk/>
            <pc:sldMk cId="3467434028" sldId="262"/>
            <ac:spMk id="13" creationId="{8099E525-E967-FF84-0E87-202C9345364C}"/>
          </ac:spMkLst>
        </pc:spChg>
        <pc:graphicFrameChg chg="del">
          <ac:chgData name="Lavanya Bharathkumar" userId="6bc9b06f-94e5-49c9-861a-1e8dc569b193" providerId="ADAL" clId="{6D4628D2-35FE-4EC1-9D7F-66291EDA4502}" dt="2024-10-30T10:37:05.657" v="1203" actId="478"/>
          <ac:graphicFrameMkLst>
            <pc:docMk/>
            <pc:sldMk cId="3467434028" sldId="262"/>
            <ac:graphicFrameMk id="3" creationId="{A6DB1763-A176-4223-C26A-C48F9C815F6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F6B261-65B4-4AC2-BDEA-524F6FB2DCCE}" type="datetimeFigureOut">
              <a:rPr lang="en-IN" smtClean="0"/>
              <a:t>30-10-2024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BB83F2-CD1C-464B-87F0-A8BF346413C0}" type="slidenum">
              <a:rPr lang="en-IN" smtClean="0"/>
              <a:t>‹#›</a:t>
            </a:fld>
            <a:endParaRPr lang="en-IN"/>
          </a:p>
        </p:txBody>
      </p:sp>
    </p:spTree>
    <p:extLst>
      <p:ext uri="{BB962C8B-B14F-4D97-AF65-F5344CB8AC3E}">
        <p14:creationId xmlns:p14="http://schemas.microsoft.com/office/powerpoint/2010/main" val="2604325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1BB83F2-CD1C-464B-87F0-A8BF346413C0}" type="slidenum">
              <a:rPr lang="en-IN" smtClean="0"/>
              <a:t>1</a:t>
            </a:fld>
            <a:endParaRPr lang="en-IN"/>
          </a:p>
        </p:txBody>
      </p:sp>
    </p:spTree>
    <p:extLst>
      <p:ext uri="{BB962C8B-B14F-4D97-AF65-F5344CB8AC3E}">
        <p14:creationId xmlns:p14="http://schemas.microsoft.com/office/powerpoint/2010/main" val="1203167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94DA3-88C9-25C2-0622-24124B5328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443525D-985D-14F7-FE07-B272C0F35D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2BB197-FA72-84ED-C245-BD96902E97AC}"/>
              </a:ext>
            </a:extLst>
          </p:cNvPr>
          <p:cNvSpPr>
            <a:spLocks noGrp="1"/>
          </p:cNvSpPr>
          <p:nvPr>
            <p:ph type="dt" sz="half" idx="10"/>
          </p:nvPr>
        </p:nvSpPr>
        <p:spPr/>
        <p:txBody>
          <a:bodyPr/>
          <a:lstStyle/>
          <a:p>
            <a:fld id="{824CFBBF-6B98-4474-82C7-D2BD2ABDBB2B}" type="datetimeFigureOut">
              <a:rPr lang="en-IN" smtClean="0"/>
              <a:t>30-10-2024</a:t>
            </a:fld>
            <a:endParaRPr lang="en-IN"/>
          </a:p>
        </p:txBody>
      </p:sp>
      <p:sp>
        <p:nvSpPr>
          <p:cNvPr id="5" name="Footer Placeholder 4">
            <a:extLst>
              <a:ext uri="{FF2B5EF4-FFF2-40B4-BE49-F238E27FC236}">
                <a16:creationId xmlns:a16="http://schemas.microsoft.com/office/drawing/2014/main" id="{2B1E3CFD-9ADE-18C7-6E77-7CDE098C6E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04B051-E1EB-011A-6D44-3188A5144C59}"/>
              </a:ext>
            </a:extLst>
          </p:cNvPr>
          <p:cNvSpPr>
            <a:spLocks noGrp="1"/>
          </p:cNvSpPr>
          <p:nvPr>
            <p:ph type="sldNum" sz="quarter" idx="12"/>
          </p:nvPr>
        </p:nvSpPr>
        <p:spPr/>
        <p:txBody>
          <a:bodyPr/>
          <a:lstStyle/>
          <a:p>
            <a:fld id="{6FA619B3-5EEB-4A66-8FFE-CB2BDEFD76CE}" type="slidenum">
              <a:rPr lang="en-IN" smtClean="0"/>
              <a:t>‹#›</a:t>
            </a:fld>
            <a:endParaRPr lang="en-IN"/>
          </a:p>
        </p:txBody>
      </p:sp>
    </p:spTree>
    <p:extLst>
      <p:ext uri="{BB962C8B-B14F-4D97-AF65-F5344CB8AC3E}">
        <p14:creationId xmlns:p14="http://schemas.microsoft.com/office/powerpoint/2010/main" val="3028536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6C490-4E61-8B74-FEED-71D9BDAD072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863A18-753A-F02D-B61E-A97FDF5114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9CE70F-CFE8-BF44-7ADD-C0064116B246}"/>
              </a:ext>
            </a:extLst>
          </p:cNvPr>
          <p:cNvSpPr>
            <a:spLocks noGrp="1"/>
          </p:cNvSpPr>
          <p:nvPr>
            <p:ph type="dt" sz="half" idx="10"/>
          </p:nvPr>
        </p:nvSpPr>
        <p:spPr/>
        <p:txBody>
          <a:bodyPr/>
          <a:lstStyle/>
          <a:p>
            <a:fld id="{824CFBBF-6B98-4474-82C7-D2BD2ABDBB2B}" type="datetimeFigureOut">
              <a:rPr lang="en-IN" smtClean="0"/>
              <a:t>30-10-2024</a:t>
            </a:fld>
            <a:endParaRPr lang="en-IN"/>
          </a:p>
        </p:txBody>
      </p:sp>
      <p:sp>
        <p:nvSpPr>
          <p:cNvPr id="5" name="Footer Placeholder 4">
            <a:extLst>
              <a:ext uri="{FF2B5EF4-FFF2-40B4-BE49-F238E27FC236}">
                <a16:creationId xmlns:a16="http://schemas.microsoft.com/office/drawing/2014/main" id="{F40979DF-6812-0A09-EFD8-740E193A5A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005EE2-4E69-7AF5-849D-971BF5CCBA26}"/>
              </a:ext>
            </a:extLst>
          </p:cNvPr>
          <p:cNvSpPr>
            <a:spLocks noGrp="1"/>
          </p:cNvSpPr>
          <p:nvPr>
            <p:ph type="sldNum" sz="quarter" idx="12"/>
          </p:nvPr>
        </p:nvSpPr>
        <p:spPr/>
        <p:txBody>
          <a:bodyPr/>
          <a:lstStyle/>
          <a:p>
            <a:fld id="{6FA619B3-5EEB-4A66-8FFE-CB2BDEFD76CE}" type="slidenum">
              <a:rPr lang="en-IN" smtClean="0"/>
              <a:t>‹#›</a:t>
            </a:fld>
            <a:endParaRPr lang="en-IN"/>
          </a:p>
        </p:txBody>
      </p:sp>
    </p:spTree>
    <p:extLst>
      <p:ext uri="{BB962C8B-B14F-4D97-AF65-F5344CB8AC3E}">
        <p14:creationId xmlns:p14="http://schemas.microsoft.com/office/powerpoint/2010/main" val="4021838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EA5D37-9D61-1A42-5615-0081B27D96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15D6A5-D45C-0D10-1A34-79695FF429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E313CA-B347-8F71-ACDA-BC6B4B4CF944}"/>
              </a:ext>
            </a:extLst>
          </p:cNvPr>
          <p:cNvSpPr>
            <a:spLocks noGrp="1"/>
          </p:cNvSpPr>
          <p:nvPr>
            <p:ph type="dt" sz="half" idx="10"/>
          </p:nvPr>
        </p:nvSpPr>
        <p:spPr/>
        <p:txBody>
          <a:bodyPr/>
          <a:lstStyle/>
          <a:p>
            <a:fld id="{824CFBBF-6B98-4474-82C7-D2BD2ABDBB2B}" type="datetimeFigureOut">
              <a:rPr lang="en-IN" smtClean="0"/>
              <a:t>30-10-2024</a:t>
            </a:fld>
            <a:endParaRPr lang="en-IN"/>
          </a:p>
        </p:txBody>
      </p:sp>
      <p:sp>
        <p:nvSpPr>
          <p:cNvPr id="5" name="Footer Placeholder 4">
            <a:extLst>
              <a:ext uri="{FF2B5EF4-FFF2-40B4-BE49-F238E27FC236}">
                <a16:creationId xmlns:a16="http://schemas.microsoft.com/office/drawing/2014/main" id="{3CECF5B5-D199-AABC-38E2-5DF3E1F400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3E5CF6-5170-D7EE-27C8-1128AE9906A9}"/>
              </a:ext>
            </a:extLst>
          </p:cNvPr>
          <p:cNvSpPr>
            <a:spLocks noGrp="1"/>
          </p:cNvSpPr>
          <p:nvPr>
            <p:ph type="sldNum" sz="quarter" idx="12"/>
          </p:nvPr>
        </p:nvSpPr>
        <p:spPr/>
        <p:txBody>
          <a:bodyPr/>
          <a:lstStyle/>
          <a:p>
            <a:fld id="{6FA619B3-5EEB-4A66-8FFE-CB2BDEFD76CE}" type="slidenum">
              <a:rPr lang="en-IN" smtClean="0"/>
              <a:t>‹#›</a:t>
            </a:fld>
            <a:endParaRPr lang="en-IN"/>
          </a:p>
        </p:txBody>
      </p:sp>
    </p:spTree>
    <p:extLst>
      <p:ext uri="{BB962C8B-B14F-4D97-AF65-F5344CB8AC3E}">
        <p14:creationId xmlns:p14="http://schemas.microsoft.com/office/powerpoint/2010/main" val="2727119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71C60-DA18-274C-57F5-2121FDCC62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984F6B-6509-ABEF-883A-9F66F0D0DD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91710B-9DD4-1329-1A84-8A257C3433AC}"/>
              </a:ext>
            </a:extLst>
          </p:cNvPr>
          <p:cNvSpPr>
            <a:spLocks noGrp="1"/>
          </p:cNvSpPr>
          <p:nvPr>
            <p:ph type="dt" sz="half" idx="10"/>
          </p:nvPr>
        </p:nvSpPr>
        <p:spPr/>
        <p:txBody>
          <a:bodyPr/>
          <a:lstStyle/>
          <a:p>
            <a:fld id="{824CFBBF-6B98-4474-82C7-D2BD2ABDBB2B}" type="datetimeFigureOut">
              <a:rPr lang="en-IN" smtClean="0"/>
              <a:t>30-10-2024</a:t>
            </a:fld>
            <a:endParaRPr lang="en-IN"/>
          </a:p>
        </p:txBody>
      </p:sp>
      <p:sp>
        <p:nvSpPr>
          <p:cNvPr id="5" name="Footer Placeholder 4">
            <a:extLst>
              <a:ext uri="{FF2B5EF4-FFF2-40B4-BE49-F238E27FC236}">
                <a16:creationId xmlns:a16="http://schemas.microsoft.com/office/drawing/2014/main" id="{776A6AD9-B6D7-5231-1F1E-0707F90254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94A873-79E6-C428-D800-68C143C3F9C1}"/>
              </a:ext>
            </a:extLst>
          </p:cNvPr>
          <p:cNvSpPr>
            <a:spLocks noGrp="1"/>
          </p:cNvSpPr>
          <p:nvPr>
            <p:ph type="sldNum" sz="quarter" idx="12"/>
          </p:nvPr>
        </p:nvSpPr>
        <p:spPr/>
        <p:txBody>
          <a:bodyPr/>
          <a:lstStyle/>
          <a:p>
            <a:fld id="{6FA619B3-5EEB-4A66-8FFE-CB2BDEFD76CE}" type="slidenum">
              <a:rPr lang="en-IN" smtClean="0"/>
              <a:t>‹#›</a:t>
            </a:fld>
            <a:endParaRPr lang="en-IN"/>
          </a:p>
        </p:txBody>
      </p:sp>
    </p:spTree>
    <p:extLst>
      <p:ext uri="{BB962C8B-B14F-4D97-AF65-F5344CB8AC3E}">
        <p14:creationId xmlns:p14="http://schemas.microsoft.com/office/powerpoint/2010/main" val="3459348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E06F7-E9A8-E6D7-A745-4A6C11F6F8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2BE62EA-76B4-32A3-22D9-3B38C41EEDA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0797BC-88CD-596E-C77B-0875796DF145}"/>
              </a:ext>
            </a:extLst>
          </p:cNvPr>
          <p:cNvSpPr>
            <a:spLocks noGrp="1"/>
          </p:cNvSpPr>
          <p:nvPr>
            <p:ph type="dt" sz="half" idx="10"/>
          </p:nvPr>
        </p:nvSpPr>
        <p:spPr/>
        <p:txBody>
          <a:bodyPr/>
          <a:lstStyle/>
          <a:p>
            <a:fld id="{824CFBBF-6B98-4474-82C7-D2BD2ABDBB2B}" type="datetimeFigureOut">
              <a:rPr lang="en-IN" smtClean="0"/>
              <a:t>30-10-2024</a:t>
            </a:fld>
            <a:endParaRPr lang="en-IN"/>
          </a:p>
        </p:txBody>
      </p:sp>
      <p:sp>
        <p:nvSpPr>
          <p:cNvPr id="5" name="Footer Placeholder 4">
            <a:extLst>
              <a:ext uri="{FF2B5EF4-FFF2-40B4-BE49-F238E27FC236}">
                <a16:creationId xmlns:a16="http://schemas.microsoft.com/office/drawing/2014/main" id="{64C4A551-DBEA-AA2B-A5D8-3BDEFAACAA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078C79-BAE6-505D-A840-765E7ACB1C47}"/>
              </a:ext>
            </a:extLst>
          </p:cNvPr>
          <p:cNvSpPr>
            <a:spLocks noGrp="1"/>
          </p:cNvSpPr>
          <p:nvPr>
            <p:ph type="sldNum" sz="quarter" idx="12"/>
          </p:nvPr>
        </p:nvSpPr>
        <p:spPr/>
        <p:txBody>
          <a:bodyPr/>
          <a:lstStyle/>
          <a:p>
            <a:fld id="{6FA619B3-5EEB-4A66-8FFE-CB2BDEFD76CE}" type="slidenum">
              <a:rPr lang="en-IN" smtClean="0"/>
              <a:t>‹#›</a:t>
            </a:fld>
            <a:endParaRPr lang="en-IN"/>
          </a:p>
        </p:txBody>
      </p:sp>
    </p:spTree>
    <p:extLst>
      <p:ext uri="{BB962C8B-B14F-4D97-AF65-F5344CB8AC3E}">
        <p14:creationId xmlns:p14="http://schemas.microsoft.com/office/powerpoint/2010/main" val="1771956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4B7A1-A0B4-723F-FBD1-1BB66CF726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F23A79-C9D5-2542-418F-46B20D7702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C524EF-1167-BAFC-68A4-06778067F9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598C991-3C5D-C6CB-F0B5-92DEDF0A9F97}"/>
              </a:ext>
            </a:extLst>
          </p:cNvPr>
          <p:cNvSpPr>
            <a:spLocks noGrp="1"/>
          </p:cNvSpPr>
          <p:nvPr>
            <p:ph type="dt" sz="half" idx="10"/>
          </p:nvPr>
        </p:nvSpPr>
        <p:spPr/>
        <p:txBody>
          <a:bodyPr/>
          <a:lstStyle/>
          <a:p>
            <a:fld id="{824CFBBF-6B98-4474-82C7-D2BD2ABDBB2B}" type="datetimeFigureOut">
              <a:rPr lang="en-IN" smtClean="0"/>
              <a:t>30-10-2024</a:t>
            </a:fld>
            <a:endParaRPr lang="en-IN"/>
          </a:p>
        </p:txBody>
      </p:sp>
      <p:sp>
        <p:nvSpPr>
          <p:cNvPr id="6" name="Footer Placeholder 5">
            <a:extLst>
              <a:ext uri="{FF2B5EF4-FFF2-40B4-BE49-F238E27FC236}">
                <a16:creationId xmlns:a16="http://schemas.microsoft.com/office/drawing/2014/main" id="{8E2A09A1-803E-FC17-0EC5-4889CA4134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926B99-1FED-942D-91FA-0C494B5A697C}"/>
              </a:ext>
            </a:extLst>
          </p:cNvPr>
          <p:cNvSpPr>
            <a:spLocks noGrp="1"/>
          </p:cNvSpPr>
          <p:nvPr>
            <p:ph type="sldNum" sz="quarter" idx="12"/>
          </p:nvPr>
        </p:nvSpPr>
        <p:spPr/>
        <p:txBody>
          <a:bodyPr/>
          <a:lstStyle/>
          <a:p>
            <a:fld id="{6FA619B3-5EEB-4A66-8FFE-CB2BDEFD76CE}" type="slidenum">
              <a:rPr lang="en-IN" smtClean="0"/>
              <a:t>‹#›</a:t>
            </a:fld>
            <a:endParaRPr lang="en-IN"/>
          </a:p>
        </p:txBody>
      </p:sp>
    </p:spTree>
    <p:extLst>
      <p:ext uri="{BB962C8B-B14F-4D97-AF65-F5344CB8AC3E}">
        <p14:creationId xmlns:p14="http://schemas.microsoft.com/office/powerpoint/2010/main" val="2587924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4B06B-E5B2-3E4E-C06B-C738BCCC231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573C3D-10D7-F690-3C07-729554C140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C69C11-F09A-371C-1743-90D0A92632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B0E0C63-FAB8-9831-12ED-2A2285F3F7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EB4722-F7EB-AB85-B411-DC5A1F231A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8C9A261-54E7-D5D2-C7CA-CA67667F5114}"/>
              </a:ext>
            </a:extLst>
          </p:cNvPr>
          <p:cNvSpPr>
            <a:spLocks noGrp="1"/>
          </p:cNvSpPr>
          <p:nvPr>
            <p:ph type="dt" sz="half" idx="10"/>
          </p:nvPr>
        </p:nvSpPr>
        <p:spPr/>
        <p:txBody>
          <a:bodyPr/>
          <a:lstStyle/>
          <a:p>
            <a:fld id="{824CFBBF-6B98-4474-82C7-D2BD2ABDBB2B}" type="datetimeFigureOut">
              <a:rPr lang="en-IN" smtClean="0"/>
              <a:t>30-10-2024</a:t>
            </a:fld>
            <a:endParaRPr lang="en-IN"/>
          </a:p>
        </p:txBody>
      </p:sp>
      <p:sp>
        <p:nvSpPr>
          <p:cNvPr id="8" name="Footer Placeholder 7">
            <a:extLst>
              <a:ext uri="{FF2B5EF4-FFF2-40B4-BE49-F238E27FC236}">
                <a16:creationId xmlns:a16="http://schemas.microsoft.com/office/drawing/2014/main" id="{D2CFBAE0-B3DC-194C-4724-F59DBFC9F52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52D02BF-0842-F201-8CAE-E7F808B86251}"/>
              </a:ext>
            </a:extLst>
          </p:cNvPr>
          <p:cNvSpPr>
            <a:spLocks noGrp="1"/>
          </p:cNvSpPr>
          <p:nvPr>
            <p:ph type="sldNum" sz="quarter" idx="12"/>
          </p:nvPr>
        </p:nvSpPr>
        <p:spPr/>
        <p:txBody>
          <a:bodyPr/>
          <a:lstStyle/>
          <a:p>
            <a:fld id="{6FA619B3-5EEB-4A66-8FFE-CB2BDEFD76CE}" type="slidenum">
              <a:rPr lang="en-IN" smtClean="0"/>
              <a:t>‹#›</a:t>
            </a:fld>
            <a:endParaRPr lang="en-IN"/>
          </a:p>
        </p:txBody>
      </p:sp>
    </p:spTree>
    <p:extLst>
      <p:ext uri="{BB962C8B-B14F-4D97-AF65-F5344CB8AC3E}">
        <p14:creationId xmlns:p14="http://schemas.microsoft.com/office/powerpoint/2010/main" val="2907641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73713-FC0B-EE00-9DDE-C1B1BB9423B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3AF6138-7A7B-64BE-269B-2373ABCD9F2A}"/>
              </a:ext>
            </a:extLst>
          </p:cNvPr>
          <p:cNvSpPr>
            <a:spLocks noGrp="1"/>
          </p:cNvSpPr>
          <p:nvPr>
            <p:ph type="dt" sz="half" idx="10"/>
          </p:nvPr>
        </p:nvSpPr>
        <p:spPr/>
        <p:txBody>
          <a:bodyPr/>
          <a:lstStyle/>
          <a:p>
            <a:fld id="{824CFBBF-6B98-4474-82C7-D2BD2ABDBB2B}" type="datetimeFigureOut">
              <a:rPr lang="en-IN" smtClean="0"/>
              <a:t>30-10-2024</a:t>
            </a:fld>
            <a:endParaRPr lang="en-IN"/>
          </a:p>
        </p:txBody>
      </p:sp>
      <p:sp>
        <p:nvSpPr>
          <p:cNvPr id="4" name="Footer Placeholder 3">
            <a:extLst>
              <a:ext uri="{FF2B5EF4-FFF2-40B4-BE49-F238E27FC236}">
                <a16:creationId xmlns:a16="http://schemas.microsoft.com/office/drawing/2014/main" id="{A46B0A14-3083-ABA2-7697-3211D153A0A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7AB581-982F-D3D9-5C24-19FC558B0642}"/>
              </a:ext>
            </a:extLst>
          </p:cNvPr>
          <p:cNvSpPr>
            <a:spLocks noGrp="1"/>
          </p:cNvSpPr>
          <p:nvPr>
            <p:ph type="sldNum" sz="quarter" idx="12"/>
          </p:nvPr>
        </p:nvSpPr>
        <p:spPr/>
        <p:txBody>
          <a:bodyPr/>
          <a:lstStyle/>
          <a:p>
            <a:fld id="{6FA619B3-5EEB-4A66-8FFE-CB2BDEFD76CE}" type="slidenum">
              <a:rPr lang="en-IN" smtClean="0"/>
              <a:t>‹#›</a:t>
            </a:fld>
            <a:endParaRPr lang="en-IN"/>
          </a:p>
        </p:txBody>
      </p:sp>
    </p:spTree>
    <p:extLst>
      <p:ext uri="{BB962C8B-B14F-4D97-AF65-F5344CB8AC3E}">
        <p14:creationId xmlns:p14="http://schemas.microsoft.com/office/powerpoint/2010/main" val="150577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98E33A-479B-57C0-ED11-46AAF5463667}"/>
              </a:ext>
            </a:extLst>
          </p:cNvPr>
          <p:cNvSpPr>
            <a:spLocks noGrp="1"/>
          </p:cNvSpPr>
          <p:nvPr>
            <p:ph type="dt" sz="half" idx="10"/>
          </p:nvPr>
        </p:nvSpPr>
        <p:spPr/>
        <p:txBody>
          <a:bodyPr/>
          <a:lstStyle/>
          <a:p>
            <a:fld id="{824CFBBF-6B98-4474-82C7-D2BD2ABDBB2B}" type="datetimeFigureOut">
              <a:rPr lang="en-IN" smtClean="0"/>
              <a:t>30-10-2024</a:t>
            </a:fld>
            <a:endParaRPr lang="en-IN"/>
          </a:p>
        </p:txBody>
      </p:sp>
      <p:sp>
        <p:nvSpPr>
          <p:cNvPr id="3" name="Footer Placeholder 2">
            <a:extLst>
              <a:ext uri="{FF2B5EF4-FFF2-40B4-BE49-F238E27FC236}">
                <a16:creationId xmlns:a16="http://schemas.microsoft.com/office/drawing/2014/main" id="{F5E1E3E7-78D9-A12C-E789-A779C401CF6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4A1A30-7AA4-AD21-7E83-7DB4C0F74AD6}"/>
              </a:ext>
            </a:extLst>
          </p:cNvPr>
          <p:cNvSpPr>
            <a:spLocks noGrp="1"/>
          </p:cNvSpPr>
          <p:nvPr>
            <p:ph type="sldNum" sz="quarter" idx="12"/>
          </p:nvPr>
        </p:nvSpPr>
        <p:spPr/>
        <p:txBody>
          <a:bodyPr/>
          <a:lstStyle/>
          <a:p>
            <a:fld id="{6FA619B3-5EEB-4A66-8FFE-CB2BDEFD76CE}" type="slidenum">
              <a:rPr lang="en-IN" smtClean="0"/>
              <a:t>‹#›</a:t>
            </a:fld>
            <a:endParaRPr lang="en-IN"/>
          </a:p>
        </p:txBody>
      </p:sp>
    </p:spTree>
    <p:extLst>
      <p:ext uri="{BB962C8B-B14F-4D97-AF65-F5344CB8AC3E}">
        <p14:creationId xmlns:p14="http://schemas.microsoft.com/office/powerpoint/2010/main" val="2486616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50E27-6C10-4DAF-8F6F-459F12495D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EA3875B-BBC3-8D2F-2EED-35845359B3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4823443-D541-28F8-506E-1A40BEF67C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C12769-0154-C24C-9AA8-790AC8968726}"/>
              </a:ext>
            </a:extLst>
          </p:cNvPr>
          <p:cNvSpPr>
            <a:spLocks noGrp="1"/>
          </p:cNvSpPr>
          <p:nvPr>
            <p:ph type="dt" sz="half" idx="10"/>
          </p:nvPr>
        </p:nvSpPr>
        <p:spPr/>
        <p:txBody>
          <a:bodyPr/>
          <a:lstStyle/>
          <a:p>
            <a:fld id="{824CFBBF-6B98-4474-82C7-D2BD2ABDBB2B}" type="datetimeFigureOut">
              <a:rPr lang="en-IN" smtClean="0"/>
              <a:t>30-10-2024</a:t>
            </a:fld>
            <a:endParaRPr lang="en-IN"/>
          </a:p>
        </p:txBody>
      </p:sp>
      <p:sp>
        <p:nvSpPr>
          <p:cNvPr id="6" name="Footer Placeholder 5">
            <a:extLst>
              <a:ext uri="{FF2B5EF4-FFF2-40B4-BE49-F238E27FC236}">
                <a16:creationId xmlns:a16="http://schemas.microsoft.com/office/drawing/2014/main" id="{6CA73969-C981-813C-8572-CC9A1BB994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4D01AD-A47D-3887-0F56-51B565DFB1A3}"/>
              </a:ext>
            </a:extLst>
          </p:cNvPr>
          <p:cNvSpPr>
            <a:spLocks noGrp="1"/>
          </p:cNvSpPr>
          <p:nvPr>
            <p:ph type="sldNum" sz="quarter" idx="12"/>
          </p:nvPr>
        </p:nvSpPr>
        <p:spPr/>
        <p:txBody>
          <a:bodyPr/>
          <a:lstStyle/>
          <a:p>
            <a:fld id="{6FA619B3-5EEB-4A66-8FFE-CB2BDEFD76CE}" type="slidenum">
              <a:rPr lang="en-IN" smtClean="0"/>
              <a:t>‹#›</a:t>
            </a:fld>
            <a:endParaRPr lang="en-IN"/>
          </a:p>
        </p:txBody>
      </p:sp>
    </p:spTree>
    <p:extLst>
      <p:ext uri="{BB962C8B-B14F-4D97-AF65-F5344CB8AC3E}">
        <p14:creationId xmlns:p14="http://schemas.microsoft.com/office/powerpoint/2010/main" val="433345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7A1A1-BA76-CEAB-0574-00299930FC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4D73B9E-8C8C-6B78-4812-F6C0D389D5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8EE6326-350E-4CF7-7321-7E827E1284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D98E2A-33CD-569D-35FB-EA438528829F}"/>
              </a:ext>
            </a:extLst>
          </p:cNvPr>
          <p:cNvSpPr>
            <a:spLocks noGrp="1"/>
          </p:cNvSpPr>
          <p:nvPr>
            <p:ph type="dt" sz="half" idx="10"/>
          </p:nvPr>
        </p:nvSpPr>
        <p:spPr/>
        <p:txBody>
          <a:bodyPr/>
          <a:lstStyle/>
          <a:p>
            <a:fld id="{824CFBBF-6B98-4474-82C7-D2BD2ABDBB2B}" type="datetimeFigureOut">
              <a:rPr lang="en-IN" smtClean="0"/>
              <a:t>30-10-2024</a:t>
            </a:fld>
            <a:endParaRPr lang="en-IN"/>
          </a:p>
        </p:txBody>
      </p:sp>
      <p:sp>
        <p:nvSpPr>
          <p:cNvPr id="6" name="Footer Placeholder 5">
            <a:extLst>
              <a:ext uri="{FF2B5EF4-FFF2-40B4-BE49-F238E27FC236}">
                <a16:creationId xmlns:a16="http://schemas.microsoft.com/office/drawing/2014/main" id="{660E5DFB-D74B-AB9A-9F5E-9CB2288DDB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55E4E5-4F20-5093-83A0-E00482B8C41F}"/>
              </a:ext>
            </a:extLst>
          </p:cNvPr>
          <p:cNvSpPr>
            <a:spLocks noGrp="1"/>
          </p:cNvSpPr>
          <p:nvPr>
            <p:ph type="sldNum" sz="quarter" idx="12"/>
          </p:nvPr>
        </p:nvSpPr>
        <p:spPr/>
        <p:txBody>
          <a:bodyPr/>
          <a:lstStyle/>
          <a:p>
            <a:fld id="{6FA619B3-5EEB-4A66-8FFE-CB2BDEFD76CE}" type="slidenum">
              <a:rPr lang="en-IN" smtClean="0"/>
              <a:t>‹#›</a:t>
            </a:fld>
            <a:endParaRPr lang="en-IN"/>
          </a:p>
        </p:txBody>
      </p:sp>
    </p:spTree>
    <p:extLst>
      <p:ext uri="{BB962C8B-B14F-4D97-AF65-F5344CB8AC3E}">
        <p14:creationId xmlns:p14="http://schemas.microsoft.com/office/powerpoint/2010/main" val="3814542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67C402-8B63-F0DB-6508-B72D5EB7AD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E0B5E9-502B-2813-7864-9E2C6B0582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C97674-A342-5A0A-36D7-BC4F8692A0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24CFBBF-6B98-4474-82C7-D2BD2ABDBB2B}" type="datetimeFigureOut">
              <a:rPr lang="en-IN" smtClean="0"/>
              <a:t>30-10-2024</a:t>
            </a:fld>
            <a:endParaRPr lang="en-IN"/>
          </a:p>
        </p:txBody>
      </p:sp>
      <p:sp>
        <p:nvSpPr>
          <p:cNvPr id="5" name="Footer Placeholder 4">
            <a:extLst>
              <a:ext uri="{FF2B5EF4-FFF2-40B4-BE49-F238E27FC236}">
                <a16:creationId xmlns:a16="http://schemas.microsoft.com/office/drawing/2014/main" id="{45BF29B8-18B7-10E2-EAF6-3E301531F7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242112E-346B-2305-0554-FC4339A874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FA619B3-5EEB-4A66-8FFE-CB2BDEFD76CE}" type="slidenum">
              <a:rPr lang="en-IN" smtClean="0"/>
              <a:t>‹#›</a:t>
            </a:fld>
            <a:endParaRPr lang="en-IN"/>
          </a:p>
        </p:txBody>
      </p:sp>
    </p:spTree>
    <p:extLst>
      <p:ext uri="{BB962C8B-B14F-4D97-AF65-F5344CB8AC3E}">
        <p14:creationId xmlns:p14="http://schemas.microsoft.com/office/powerpoint/2010/main" val="2478869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learn.epam.com/myLearning/path?rootId=15549300"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E029139-5E49-EC2F-5478-296226A5146C}"/>
              </a:ext>
            </a:extLst>
          </p:cNvPr>
          <p:cNvCxnSpPr>
            <a:cxnSpLocks/>
          </p:cNvCxnSpPr>
          <p:nvPr/>
        </p:nvCxnSpPr>
        <p:spPr>
          <a:xfrm flipH="1">
            <a:off x="6095996" y="742950"/>
            <a:ext cx="4" cy="558546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E7733D40-23A7-7C82-0C50-D40F6AC36C3F}"/>
              </a:ext>
            </a:extLst>
          </p:cNvPr>
          <p:cNvSpPr txBox="1"/>
          <p:nvPr/>
        </p:nvSpPr>
        <p:spPr>
          <a:xfrm>
            <a:off x="171446" y="640944"/>
            <a:ext cx="5924550" cy="1538883"/>
          </a:xfrm>
          <a:prstGeom prst="rect">
            <a:avLst/>
          </a:prstGeom>
          <a:noFill/>
        </p:spPr>
        <p:txBody>
          <a:bodyPr wrap="square">
            <a:spAutoFit/>
          </a:bodyPr>
          <a:lstStyle/>
          <a:p>
            <a:pPr algn="l"/>
            <a:endParaRPr lang="en-IN" sz="2000" b="0" i="0" u="none" strike="noStrike" baseline="0" dirty="0">
              <a:solidFill>
                <a:srgbClr val="000000"/>
              </a:solidFill>
              <a:latin typeface="Aptos" panose="020B0004020202020204" pitchFamily="34" charset="0"/>
            </a:endParaRPr>
          </a:p>
          <a:p>
            <a:r>
              <a:rPr lang="en-IN" sz="2000" b="0" i="0" u="none" strike="noStrike" baseline="0" dirty="0">
                <a:solidFill>
                  <a:srgbClr val="000000"/>
                </a:solidFill>
                <a:latin typeface="Aptos" panose="020B0004020202020204" pitchFamily="34" charset="0"/>
              </a:rPr>
              <a:t> </a:t>
            </a:r>
          </a:p>
          <a:p>
            <a:pPr marL="342900" indent="-342900">
              <a:buFont typeface="+mj-lt"/>
              <a:buAutoNum type="arabicPeriod"/>
            </a:pPr>
            <a:r>
              <a:rPr lang="en-US" sz="1800" b="1" i="0" u="none" strike="noStrike" baseline="0" dirty="0">
                <a:solidFill>
                  <a:srgbClr val="205F9A"/>
                </a:solidFill>
                <a:latin typeface="Aptos" panose="020B0004020202020204" pitchFamily="34" charset="0"/>
              </a:rPr>
              <a:t>Is ELITEA an IP (Intellectual Property) of EPAM ?  </a:t>
            </a:r>
            <a:endParaRPr lang="en-US" sz="1800" b="0" i="0" u="none" strike="noStrike" baseline="0" dirty="0">
              <a:solidFill>
                <a:srgbClr val="000000"/>
              </a:solidFill>
              <a:latin typeface="Aptos" panose="020B0004020202020204" pitchFamily="34" charset="0"/>
            </a:endParaRPr>
          </a:p>
          <a:p>
            <a:pPr marL="647700" indent="-285750">
              <a:buFont typeface="Arial" panose="020B0604020202020204" pitchFamily="34" charset="0"/>
              <a:buChar char="•"/>
            </a:pPr>
            <a:r>
              <a:rPr lang="en-US" sz="1800" b="0" i="0" u="none" strike="noStrike" baseline="0" dirty="0">
                <a:solidFill>
                  <a:srgbClr val="000000"/>
                </a:solidFill>
                <a:latin typeface="Aptos" panose="020B0004020202020204" pitchFamily="34" charset="0"/>
              </a:rPr>
              <a:t>YES. We have Epam License agreement that need to be signed by client in advance. </a:t>
            </a:r>
            <a:endParaRPr lang="en-IN" dirty="0"/>
          </a:p>
        </p:txBody>
      </p:sp>
      <p:sp>
        <p:nvSpPr>
          <p:cNvPr id="9" name="TextBox 8">
            <a:extLst>
              <a:ext uri="{FF2B5EF4-FFF2-40B4-BE49-F238E27FC236}">
                <a16:creationId xmlns:a16="http://schemas.microsoft.com/office/drawing/2014/main" id="{14A76045-E1B9-E5B5-72BB-9053FA6140D9}"/>
              </a:ext>
            </a:extLst>
          </p:cNvPr>
          <p:cNvSpPr txBox="1"/>
          <p:nvPr/>
        </p:nvSpPr>
        <p:spPr>
          <a:xfrm>
            <a:off x="3900176" y="252846"/>
            <a:ext cx="3972560" cy="400110"/>
          </a:xfrm>
          <a:prstGeom prst="rect">
            <a:avLst/>
          </a:prstGeom>
          <a:noFill/>
        </p:spPr>
        <p:txBody>
          <a:bodyPr wrap="square" rtlCol="0">
            <a:spAutoFit/>
          </a:bodyPr>
          <a:lstStyle/>
          <a:p>
            <a:pPr algn="ctr"/>
            <a:r>
              <a:rPr lang="en-IN" sz="2000" b="1" dirty="0">
                <a:latin typeface="Aptos" panose="020B0004020202020204" pitchFamily="34" charset="0"/>
              </a:rPr>
              <a:t>ELITEA Pricing FAQs</a:t>
            </a:r>
          </a:p>
        </p:txBody>
      </p:sp>
      <p:sp>
        <p:nvSpPr>
          <p:cNvPr id="11" name="TextBox 10">
            <a:extLst>
              <a:ext uri="{FF2B5EF4-FFF2-40B4-BE49-F238E27FC236}">
                <a16:creationId xmlns:a16="http://schemas.microsoft.com/office/drawing/2014/main" id="{ECA67870-F52D-906A-2DA3-E7403F7B3E0D}"/>
              </a:ext>
            </a:extLst>
          </p:cNvPr>
          <p:cNvSpPr txBox="1"/>
          <p:nvPr/>
        </p:nvSpPr>
        <p:spPr>
          <a:xfrm>
            <a:off x="171445" y="2419112"/>
            <a:ext cx="5924551" cy="2923877"/>
          </a:xfrm>
          <a:prstGeom prst="rect">
            <a:avLst/>
          </a:prstGeom>
          <a:noFill/>
        </p:spPr>
        <p:txBody>
          <a:bodyPr wrap="square">
            <a:spAutoFit/>
          </a:bodyPr>
          <a:lstStyle/>
          <a:p>
            <a:pPr algn="l"/>
            <a:endParaRPr lang="en-IN" sz="2000" b="0" i="0" u="none" strike="noStrike" baseline="0" dirty="0">
              <a:solidFill>
                <a:srgbClr val="000000"/>
              </a:solidFill>
              <a:latin typeface="Aptos" panose="020B0004020202020204" pitchFamily="34" charset="0"/>
            </a:endParaRPr>
          </a:p>
          <a:p>
            <a:r>
              <a:rPr lang="en-IN" sz="2000" b="0" i="0" u="none" strike="noStrike" baseline="0" dirty="0">
                <a:solidFill>
                  <a:srgbClr val="000000"/>
                </a:solidFill>
                <a:latin typeface="Aptos" panose="020B0004020202020204" pitchFamily="34" charset="0"/>
              </a:rPr>
              <a:t> </a:t>
            </a:r>
          </a:p>
          <a:p>
            <a:pPr marL="342900" indent="-342900">
              <a:buFont typeface="+mj-lt"/>
              <a:buAutoNum type="arabicPeriod" startAt="2"/>
            </a:pPr>
            <a:r>
              <a:rPr lang="en-US" sz="1800" b="1" i="0" u="none" strike="noStrike" baseline="0" dirty="0">
                <a:solidFill>
                  <a:srgbClr val="205F9A"/>
                </a:solidFill>
                <a:latin typeface="Aptos" panose="020B0004020202020204" pitchFamily="34" charset="0"/>
              </a:rPr>
              <a:t>Is there a perpetual licensing model for ELITEA, other than the monthly/Annual subscription cost ? </a:t>
            </a:r>
            <a:endParaRPr lang="en-US" sz="1800" b="0" i="0" u="none" strike="noStrike" baseline="0" dirty="0">
              <a:solidFill>
                <a:srgbClr val="000000"/>
              </a:solidFill>
              <a:latin typeface="Aptos" panose="020B0004020202020204" pitchFamily="34" charset="0"/>
            </a:endParaRPr>
          </a:p>
          <a:p>
            <a:pPr marL="647700" indent="-285750">
              <a:buFont typeface="Arial" panose="020B0604020202020204" pitchFamily="34" charset="0"/>
              <a:buChar char="•"/>
            </a:pPr>
            <a:r>
              <a:rPr lang="en-US" dirty="0">
                <a:solidFill>
                  <a:srgbClr val="000000"/>
                </a:solidFill>
                <a:latin typeface="Aptos" panose="020B0004020202020204" pitchFamily="34" charset="0"/>
              </a:rPr>
              <a:t>EPAMERS can use it for personal purpose with no additional cost. Epam shared SaaS instance. </a:t>
            </a:r>
          </a:p>
          <a:p>
            <a:pPr marL="647700" indent="-285750">
              <a:buFont typeface="Arial" panose="020B0604020202020204" pitchFamily="34" charset="0"/>
              <a:buChar char="•"/>
            </a:pPr>
            <a:r>
              <a:rPr lang="en-US" dirty="0">
                <a:solidFill>
                  <a:srgbClr val="000000"/>
                </a:solidFill>
                <a:latin typeface="Aptos" panose="020B0004020202020204" pitchFamily="34" charset="0"/>
              </a:rPr>
              <a:t>Client should buy professional services with </a:t>
            </a:r>
            <a:r>
              <a:rPr lang="en-US" dirty="0" err="1">
                <a:solidFill>
                  <a:srgbClr val="000000"/>
                </a:solidFill>
                <a:latin typeface="Aptos" panose="020B0004020202020204" pitchFamily="34" charset="0"/>
              </a:rPr>
              <a:t>Elitea</a:t>
            </a:r>
            <a:r>
              <a:rPr lang="en-US" dirty="0">
                <a:solidFill>
                  <a:srgbClr val="000000"/>
                </a:solidFill>
                <a:latin typeface="Aptos" panose="020B0004020202020204" pitchFamily="34" charset="0"/>
              </a:rPr>
              <a:t> with monthly fix / consumption-based fee</a:t>
            </a:r>
          </a:p>
          <a:p>
            <a:pPr marL="647700" indent="-285750">
              <a:buFont typeface="Arial" panose="020B0604020202020204" pitchFamily="34" charset="0"/>
              <a:buChar char="•"/>
            </a:pPr>
            <a:r>
              <a:rPr lang="en-US" dirty="0">
                <a:solidFill>
                  <a:srgbClr val="000000"/>
                </a:solidFill>
                <a:latin typeface="Aptos" panose="020B0004020202020204" pitchFamily="34" charset="0"/>
              </a:rPr>
              <a:t>In this case: EPAM SaaS Min 80 SPs ~ $6k, on premise installation Min 160 SPs ~ $12k monthly </a:t>
            </a:r>
          </a:p>
        </p:txBody>
      </p:sp>
      <p:sp>
        <p:nvSpPr>
          <p:cNvPr id="13" name="TextBox 12">
            <a:extLst>
              <a:ext uri="{FF2B5EF4-FFF2-40B4-BE49-F238E27FC236}">
                <a16:creationId xmlns:a16="http://schemas.microsoft.com/office/drawing/2014/main" id="{8099E525-E967-FF84-0E87-202C9345364C}"/>
              </a:ext>
            </a:extLst>
          </p:cNvPr>
          <p:cNvSpPr txBox="1"/>
          <p:nvPr/>
        </p:nvSpPr>
        <p:spPr>
          <a:xfrm>
            <a:off x="6172202" y="592694"/>
            <a:ext cx="5848351" cy="4308872"/>
          </a:xfrm>
          <a:prstGeom prst="rect">
            <a:avLst/>
          </a:prstGeom>
          <a:noFill/>
        </p:spPr>
        <p:txBody>
          <a:bodyPr wrap="square">
            <a:spAutoFit/>
          </a:bodyPr>
          <a:lstStyle/>
          <a:p>
            <a:pPr algn="l"/>
            <a:endParaRPr lang="en-IN" sz="2000" b="0" i="0" u="none" strike="noStrike" baseline="0" dirty="0">
              <a:solidFill>
                <a:srgbClr val="000000"/>
              </a:solidFill>
              <a:latin typeface="Aptos" panose="020B0004020202020204" pitchFamily="34" charset="0"/>
            </a:endParaRPr>
          </a:p>
          <a:p>
            <a:r>
              <a:rPr lang="en-IN" sz="2000" b="0" i="0" u="none" strike="noStrike" baseline="0" dirty="0">
                <a:solidFill>
                  <a:srgbClr val="000000"/>
                </a:solidFill>
                <a:latin typeface="Aptos" panose="020B0004020202020204" pitchFamily="34" charset="0"/>
              </a:rPr>
              <a:t> </a:t>
            </a:r>
          </a:p>
          <a:p>
            <a:pPr marL="266700" indent="-266700"/>
            <a:r>
              <a:rPr lang="en-US" sz="1800" b="1" i="0" u="none" strike="noStrike" baseline="0" dirty="0">
                <a:solidFill>
                  <a:srgbClr val="205F9A"/>
                </a:solidFill>
                <a:latin typeface="Aptos" panose="020B0004020202020204" pitchFamily="34" charset="0"/>
              </a:rPr>
              <a:t>3. Why is the infra cost same, for Hosted and Enterprise set-ups ? In my understanding of a hosted set-up, the infra cost is borne by customer. So why is it charged same as the Enterprise set-up (1700$ per month for 200 active users) ? </a:t>
            </a:r>
            <a:endParaRPr lang="en-US" sz="1800" b="0" i="0" u="none" strike="noStrike" baseline="0" dirty="0">
              <a:solidFill>
                <a:srgbClr val="000000"/>
              </a:solidFill>
              <a:latin typeface="Aptos" panose="020B0004020202020204" pitchFamily="34" charset="0"/>
            </a:endParaRPr>
          </a:p>
          <a:p>
            <a:pPr marL="552450" indent="-285750">
              <a:buFont typeface="Arial" panose="020B0604020202020204" pitchFamily="34" charset="0"/>
              <a:buChar char="•"/>
            </a:pPr>
            <a:r>
              <a:rPr lang="en-US" sz="1800" b="0" i="0" u="none" strike="noStrike" baseline="0" dirty="0">
                <a:solidFill>
                  <a:srgbClr val="000000"/>
                </a:solidFill>
                <a:latin typeface="Aptos" panose="020B0004020202020204" pitchFamily="34" charset="0"/>
              </a:rPr>
              <a:t>For both options, clients will pay the same amount. </a:t>
            </a:r>
          </a:p>
          <a:p>
            <a:pPr marL="1009650" lvl="1" indent="-285750">
              <a:buFont typeface="Calibri Light" panose="020F0302020204030204" pitchFamily="34" charset="0"/>
              <a:buChar char="-"/>
            </a:pPr>
            <a:r>
              <a:rPr lang="en-US" b="0" i="1" u="none" strike="noStrike" baseline="0" dirty="0">
                <a:solidFill>
                  <a:srgbClr val="000000"/>
                </a:solidFill>
                <a:latin typeface="Aptos" panose="020B0004020202020204" pitchFamily="34" charset="0"/>
              </a:rPr>
              <a:t>in case of EPAM hosted - to </a:t>
            </a:r>
            <a:r>
              <a:rPr lang="en-US" b="1" i="1" u="none" strike="noStrike" baseline="0" dirty="0">
                <a:solidFill>
                  <a:srgbClr val="000000"/>
                </a:solidFill>
                <a:latin typeface="Aptos" panose="020B0004020202020204" pitchFamily="34" charset="0"/>
              </a:rPr>
              <a:t>EPAM</a:t>
            </a:r>
            <a:r>
              <a:rPr lang="en-US" b="0" i="1" u="none" strike="noStrike" baseline="0" dirty="0">
                <a:solidFill>
                  <a:srgbClr val="000000"/>
                </a:solidFill>
                <a:latin typeface="Aptos" panose="020B0004020202020204" pitchFamily="34" charset="0"/>
              </a:rPr>
              <a:t>, </a:t>
            </a:r>
            <a:endParaRPr lang="en-US" b="0" i="0" u="none" strike="noStrike" baseline="0" dirty="0">
              <a:solidFill>
                <a:srgbClr val="000000"/>
              </a:solidFill>
              <a:latin typeface="Aptos" panose="020B0004020202020204" pitchFamily="34" charset="0"/>
            </a:endParaRPr>
          </a:p>
          <a:p>
            <a:pPr marL="990600" indent="-276225">
              <a:buFont typeface="Calibri Light" panose="020F0302020204030204" pitchFamily="34" charset="0"/>
              <a:buChar char="-"/>
            </a:pPr>
            <a:r>
              <a:rPr lang="en-US" sz="1800" b="0" i="1" u="none" strike="noStrike" baseline="0" dirty="0">
                <a:solidFill>
                  <a:srgbClr val="000000"/>
                </a:solidFill>
                <a:latin typeface="Aptos" panose="020B0004020202020204" pitchFamily="34" charset="0"/>
              </a:rPr>
              <a:t>in case of Enterprise to </a:t>
            </a:r>
            <a:r>
              <a:rPr lang="en-US" sz="1800" b="1" i="1" u="none" strike="noStrike" baseline="0" dirty="0">
                <a:solidFill>
                  <a:srgbClr val="000000"/>
                </a:solidFill>
                <a:latin typeface="Aptos" panose="020B0004020202020204" pitchFamily="34" charset="0"/>
              </a:rPr>
              <a:t>Cloud provided directly</a:t>
            </a:r>
            <a:r>
              <a:rPr lang="en-US" sz="1800" b="0" i="1" u="none" strike="noStrike" baseline="0" dirty="0">
                <a:solidFill>
                  <a:srgbClr val="000000"/>
                </a:solidFill>
                <a:latin typeface="Aptos" panose="020B0004020202020204" pitchFamily="34" charset="0"/>
              </a:rPr>
              <a:t>. </a:t>
            </a:r>
            <a:endParaRPr lang="en-US" sz="1800" b="0" i="0" u="none" strike="noStrike" baseline="0" dirty="0">
              <a:solidFill>
                <a:srgbClr val="000000"/>
              </a:solidFill>
              <a:latin typeface="Aptos" panose="020B0004020202020204" pitchFamily="34" charset="0"/>
            </a:endParaRPr>
          </a:p>
          <a:p>
            <a:pPr marL="552450" indent="-285750">
              <a:buFont typeface="Arial" panose="020B0604020202020204" pitchFamily="34" charset="0"/>
              <a:buChar char="•"/>
            </a:pPr>
            <a:r>
              <a:rPr lang="en-US" sz="1800" b="0" i="0" u="none" strike="noStrike" baseline="0" dirty="0">
                <a:solidFill>
                  <a:srgbClr val="000000"/>
                </a:solidFill>
                <a:latin typeface="Aptos" panose="020B0004020202020204" pitchFamily="34" charset="0"/>
              </a:rPr>
              <a:t>Cost of Support will be different, because when we control hosting, we are able to support it without additional communication with their DevOps team, etc. </a:t>
            </a:r>
          </a:p>
        </p:txBody>
      </p:sp>
      <p:pic>
        <p:nvPicPr>
          <p:cNvPr id="15" name="Picture 14">
            <a:extLst>
              <a:ext uri="{FF2B5EF4-FFF2-40B4-BE49-F238E27FC236}">
                <a16:creationId xmlns:a16="http://schemas.microsoft.com/office/drawing/2014/main" id="{BB332E3E-DC48-EC51-3EFC-A97A04AB7388}"/>
              </a:ext>
            </a:extLst>
          </p:cNvPr>
          <p:cNvPicPr>
            <a:picLocks noChangeAspect="1"/>
          </p:cNvPicPr>
          <p:nvPr/>
        </p:nvPicPr>
        <p:blipFill>
          <a:blip r:embed="rId3"/>
          <a:stretch>
            <a:fillRect/>
          </a:stretch>
        </p:blipFill>
        <p:spPr>
          <a:xfrm>
            <a:off x="6362696" y="4902424"/>
            <a:ext cx="5829303" cy="1031652"/>
          </a:xfrm>
          <a:prstGeom prst="rect">
            <a:avLst/>
          </a:prstGeom>
        </p:spPr>
      </p:pic>
      <p:cxnSp>
        <p:nvCxnSpPr>
          <p:cNvPr id="17" name="Straight Connector 16">
            <a:extLst>
              <a:ext uri="{FF2B5EF4-FFF2-40B4-BE49-F238E27FC236}">
                <a16:creationId xmlns:a16="http://schemas.microsoft.com/office/drawing/2014/main" id="{E773EB73-1A0E-4CE2-E978-C0FFE1ECF574}"/>
              </a:ext>
            </a:extLst>
          </p:cNvPr>
          <p:cNvCxnSpPr/>
          <p:nvPr/>
        </p:nvCxnSpPr>
        <p:spPr>
          <a:xfrm>
            <a:off x="0" y="742950"/>
            <a:ext cx="12191999"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4280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1A77C74-F145-CF95-E6FD-8F4C47ABEC71}"/>
              </a:ext>
            </a:extLst>
          </p:cNvPr>
          <p:cNvPicPr>
            <a:picLocks noChangeAspect="1"/>
          </p:cNvPicPr>
          <p:nvPr/>
        </p:nvPicPr>
        <p:blipFill>
          <a:blip r:embed="rId2"/>
          <a:stretch>
            <a:fillRect/>
          </a:stretch>
        </p:blipFill>
        <p:spPr>
          <a:xfrm>
            <a:off x="902005" y="643467"/>
            <a:ext cx="10387989" cy="5571066"/>
          </a:xfrm>
          <a:prstGeom prst="rect">
            <a:avLst/>
          </a:prstGeom>
        </p:spPr>
      </p:pic>
    </p:spTree>
    <p:extLst>
      <p:ext uri="{BB962C8B-B14F-4D97-AF65-F5344CB8AC3E}">
        <p14:creationId xmlns:p14="http://schemas.microsoft.com/office/powerpoint/2010/main" val="2760290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up of a document&#10;&#10;Description automatically generated">
            <a:extLst>
              <a:ext uri="{FF2B5EF4-FFF2-40B4-BE49-F238E27FC236}">
                <a16:creationId xmlns:a16="http://schemas.microsoft.com/office/drawing/2014/main" id="{30355B3B-71A2-0B1F-C0D7-3660B6FA26CF}"/>
              </a:ext>
            </a:extLst>
          </p:cNvPr>
          <p:cNvPicPr>
            <a:picLocks noChangeAspect="1"/>
          </p:cNvPicPr>
          <p:nvPr/>
        </p:nvPicPr>
        <p:blipFill>
          <a:blip r:embed="rId2"/>
          <a:srcRect r="444"/>
          <a:stretch/>
        </p:blipFill>
        <p:spPr>
          <a:xfrm>
            <a:off x="20" y="10"/>
            <a:ext cx="12191980" cy="6857990"/>
          </a:xfrm>
          <a:prstGeom prst="rect">
            <a:avLst/>
          </a:prstGeom>
        </p:spPr>
      </p:pic>
    </p:spTree>
    <p:extLst>
      <p:ext uri="{BB962C8B-B14F-4D97-AF65-F5344CB8AC3E}">
        <p14:creationId xmlns:p14="http://schemas.microsoft.com/office/powerpoint/2010/main" val="1934684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7733D40-23A7-7C82-0C50-D40F6AC36C3F}"/>
              </a:ext>
            </a:extLst>
          </p:cNvPr>
          <p:cNvSpPr txBox="1"/>
          <p:nvPr/>
        </p:nvSpPr>
        <p:spPr>
          <a:xfrm>
            <a:off x="666749" y="971074"/>
            <a:ext cx="11096625" cy="3477875"/>
          </a:xfrm>
          <a:prstGeom prst="rect">
            <a:avLst/>
          </a:prstGeom>
          <a:noFill/>
        </p:spPr>
        <p:txBody>
          <a:bodyPr wrap="square">
            <a:spAutoFit/>
          </a:bodyPr>
          <a:lstStyle/>
          <a:p>
            <a:pPr algn="l"/>
            <a:endParaRPr lang="en-IN" sz="2000" b="0" i="0" u="none" strike="noStrike" baseline="0" dirty="0">
              <a:solidFill>
                <a:srgbClr val="000000"/>
              </a:solidFill>
              <a:latin typeface="Aptos" panose="020B0004020202020204" pitchFamily="34" charset="0"/>
            </a:endParaRPr>
          </a:p>
          <a:p>
            <a:r>
              <a:rPr lang="en-IN" sz="2000" b="0" i="0" u="none" strike="noStrike" baseline="0" dirty="0">
                <a:solidFill>
                  <a:srgbClr val="000000"/>
                </a:solidFill>
                <a:latin typeface="Aptos" panose="020B0004020202020204" pitchFamily="34" charset="0"/>
              </a:rPr>
              <a:t> </a:t>
            </a:r>
            <a:endParaRPr lang="en-IN" sz="1800" b="0" i="0" u="none" strike="noStrike" baseline="0" dirty="0">
              <a:solidFill>
                <a:srgbClr val="000000"/>
              </a:solidFill>
              <a:latin typeface="Aptos" panose="020B0004020202020204" pitchFamily="34" charset="0"/>
            </a:endParaRPr>
          </a:p>
          <a:p>
            <a:pPr marL="342900" indent="-342900">
              <a:buFont typeface="+mj-lt"/>
              <a:buAutoNum type="arabicPeriod" startAt="4"/>
            </a:pPr>
            <a:r>
              <a:rPr lang="en-US" sz="1800" b="1" i="0" u="none" strike="noStrike" baseline="0" dirty="0">
                <a:solidFill>
                  <a:srgbClr val="205F9A"/>
                </a:solidFill>
                <a:latin typeface="Aptos" panose="020B0004020202020204" pitchFamily="34" charset="0"/>
              </a:rPr>
              <a:t>I see that we charge 250 USD per month for every +100 active users. In situations where we have an incremental list of 5s or 10s or 50s of user additions, should I still pay a fixed price of 250 USD extra ? Or is there a 'per user' cost model ? </a:t>
            </a:r>
            <a:endParaRPr lang="en-US" sz="1800" b="0" i="0" u="none" strike="noStrike" baseline="0" dirty="0">
              <a:solidFill>
                <a:srgbClr val="000000"/>
              </a:solidFill>
              <a:latin typeface="Aptos" panose="020B0004020202020204" pitchFamily="34" charset="0"/>
            </a:endParaRPr>
          </a:p>
          <a:p>
            <a:pPr algn="l"/>
            <a:endParaRPr lang="en-IN" sz="1800" b="0" i="0" u="none" strike="noStrike" baseline="0" dirty="0">
              <a:solidFill>
                <a:srgbClr val="000000"/>
              </a:solidFill>
              <a:latin typeface="Aptos" panose="020B0004020202020204" pitchFamily="34" charset="0"/>
            </a:endParaRPr>
          </a:p>
          <a:p>
            <a:pPr marL="628650" indent="-266700">
              <a:buFont typeface="Arial" panose="020B0604020202020204" pitchFamily="34" charset="0"/>
              <a:buChar char="•"/>
            </a:pPr>
            <a:r>
              <a:rPr lang="en-US" sz="1800" b="0" i="1" u="none" strike="noStrike" baseline="0" dirty="0">
                <a:solidFill>
                  <a:srgbClr val="000000"/>
                </a:solidFill>
                <a:latin typeface="Aptos" panose="020B0004020202020204" pitchFamily="34" charset="0"/>
              </a:rPr>
              <a:t>First of all, we take into account "Active users" (who regularly use </a:t>
            </a:r>
            <a:r>
              <a:rPr lang="en-US" sz="1800" b="0" i="1" u="none" strike="noStrike" baseline="0" dirty="0" err="1">
                <a:solidFill>
                  <a:srgbClr val="000000"/>
                </a:solidFill>
                <a:latin typeface="Aptos" panose="020B0004020202020204" pitchFamily="34" charset="0"/>
              </a:rPr>
              <a:t>Elitea</a:t>
            </a:r>
            <a:r>
              <a:rPr lang="en-US" sz="1800" b="0" i="1" u="none" strike="noStrike" baseline="0" dirty="0">
                <a:solidFill>
                  <a:srgbClr val="000000"/>
                </a:solidFill>
                <a:latin typeface="Aptos" panose="020B0004020202020204" pitchFamily="34" charset="0"/>
              </a:rPr>
              <a:t> and LLMs for their routine). So, the client will be able to add any number of users to </a:t>
            </a:r>
            <a:r>
              <a:rPr lang="en-US" sz="1800" b="0" i="1" u="none" strike="noStrike" baseline="0" dirty="0" err="1">
                <a:solidFill>
                  <a:srgbClr val="000000"/>
                </a:solidFill>
                <a:latin typeface="Aptos" panose="020B0004020202020204" pitchFamily="34" charset="0"/>
              </a:rPr>
              <a:t>Elitea</a:t>
            </a:r>
            <a:r>
              <a:rPr lang="en-US" sz="1800" b="0" i="1" u="none" strike="noStrike" baseline="0" dirty="0">
                <a:solidFill>
                  <a:srgbClr val="000000"/>
                </a:solidFill>
                <a:latin typeface="Aptos" panose="020B0004020202020204" pitchFamily="34" charset="0"/>
              </a:rPr>
              <a:t>. This is not user-based license. </a:t>
            </a:r>
            <a:endParaRPr lang="en-US" sz="1800" b="0" i="0" u="none" strike="noStrike" baseline="0" dirty="0">
              <a:solidFill>
                <a:srgbClr val="000000"/>
              </a:solidFill>
              <a:latin typeface="Aptos" panose="020B0004020202020204" pitchFamily="34" charset="0"/>
            </a:endParaRPr>
          </a:p>
          <a:p>
            <a:pPr marL="628650" indent="-266700">
              <a:buFont typeface="Arial" panose="020B0604020202020204" pitchFamily="34" charset="0"/>
              <a:buChar char="•"/>
            </a:pPr>
            <a:r>
              <a:rPr lang="en-US" sz="1800" b="0" i="1" u="none" strike="noStrike" baseline="0" dirty="0">
                <a:solidFill>
                  <a:srgbClr val="000000"/>
                </a:solidFill>
                <a:latin typeface="Aptos" panose="020B0004020202020204" pitchFamily="34" charset="0"/>
              </a:rPr>
              <a:t>We provide a dedicated environment with fixed power of resources. This infrastructure supports up to 200 Active users, so when we see more and more wider adoption where client has more than 200 users, we propose to add additional node that will allow to support up to 100 more. we can't up and down nodes based on 1, 10 ppl </a:t>
            </a:r>
            <a:endParaRPr lang="en-US" sz="1800" b="0" i="0" u="none" strike="noStrike" baseline="0" dirty="0">
              <a:solidFill>
                <a:srgbClr val="000000"/>
              </a:solidFill>
              <a:latin typeface="Aptos" panose="020B0004020202020204" pitchFamily="34" charset="0"/>
            </a:endParaRPr>
          </a:p>
        </p:txBody>
      </p:sp>
      <p:sp>
        <p:nvSpPr>
          <p:cNvPr id="9" name="TextBox 8">
            <a:extLst>
              <a:ext uri="{FF2B5EF4-FFF2-40B4-BE49-F238E27FC236}">
                <a16:creationId xmlns:a16="http://schemas.microsoft.com/office/drawing/2014/main" id="{14A76045-E1B9-E5B5-72BB-9053FA6140D9}"/>
              </a:ext>
            </a:extLst>
          </p:cNvPr>
          <p:cNvSpPr txBox="1"/>
          <p:nvPr/>
        </p:nvSpPr>
        <p:spPr>
          <a:xfrm>
            <a:off x="4109720" y="192584"/>
            <a:ext cx="3972560" cy="400110"/>
          </a:xfrm>
          <a:prstGeom prst="rect">
            <a:avLst/>
          </a:prstGeom>
          <a:noFill/>
        </p:spPr>
        <p:txBody>
          <a:bodyPr wrap="square" rtlCol="0">
            <a:spAutoFit/>
          </a:bodyPr>
          <a:lstStyle/>
          <a:p>
            <a:pPr algn="ctr"/>
            <a:r>
              <a:rPr lang="en-IN" sz="2000" b="1" dirty="0">
                <a:latin typeface="Aptos" panose="020B0004020202020204" pitchFamily="34" charset="0"/>
              </a:rPr>
              <a:t>ELITEA Pricing FAQs (contd.)</a:t>
            </a:r>
          </a:p>
        </p:txBody>
      </p:sp>
    </p:spTree>
    <p:extLst>
      <p:ext uri="{BB962C8B-B14F-4D97-AF65-F5344CB8AC3E}">
        <p14:creationId xmlns:p14="http://schemas.microsoft.com/office/powerpoint/2010/main" val="3715097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4A76045-E1B9-E5B5-72BB-9053FA6140D9}"/>
              </a:ext>
            </a:extLst>
          </p:cNvPr>
          <p:cNvSpPr txBox="1"/>
          <p:nvPr/>
        </p:nvSpPr>
        <p:spPr>
          <a:xfrm>
            <a:off x="4109720" y="192584"/>
            <a:ext cx="3972560" cy="400110"/>
          </a:xfrm>
          <a:prstGeom prst="rect">
            <a:avLst/>
          </a:prstGeom>
          <a:noFill/>
        </p:spPr>
        <p:txBody>
          <a:bodyPr wrap="square" rtlCol="0">
            <a:spAutoFit/>
          </a:bodyPr>
          <a:lstStyle/>
          <a:p>
            <a:pPr algn="ctr"/>
            <a:r>
              <a:rPr lang="en-IN" sz="2000" b="1" dirty="0">
                <a:latin typeface="Aptos" panose="020B0004020202020204" pitchFamily="34" charset="0"/>
              </a:rPr>
              <a:t>ELITEA Pricing FAQs (contd.)</a:t>
            </a:r>
          </a:p>
        </p:txBody>
      </p:sp>
      <p:sp>
        <p:nvSpPr>
          <p:cNvPr id="13" name="TextBox 12">
            <a:extLst>
              <a:ext uri="{FF2B5EF4-FFF2-40B4-BE49-F238E27FC236}">
                <a16:creationId xmlns:a16="http://schemas.microsoft.com/office/drawing/2014/main" id="{8099E525-E967-FF84-0E87-202C9345364C}"/>
              </a:ext>
            </a:extLst>
          </p:cNvPr>
          <p:cNvSpPr txBox="1"/>
          <p:nvPr/>
        </p:nvSpPr>
        <p:spPr>
          <a:xfrm>
            <a:off x="409575" y="192584"/>
            <a:ext cx="11687173" cy="2400657"/>
          </a:xfrm>
          <a:prstGeom prst="rect">
            <a:avLst/>
          </a:prstGeom>
          <a:noFill/>
        </p:spPr>
        <p:txBody>
          <a:bodyPr wrap="square">
            <a:spAutoFit/>
          </a:bodyPr>
          <a:lstStyle/>
          <a:p>
            <a:pPr algn="l"/>
            <a:endParaRPr lang="en-IN" sz="2000" b="0" i="0" u="none" strike="noStrike" baseline="0" dirty="0">
              <a:solidFill>
                <a:srgbClr val="000000"/>
              </a:solidFill>
              <a:latin typeface="Aptos" panose="020B0004020202020204" pitchFamily="34" charset="0"/>
            </a:endParaRPr>
          </a:p>
          <a:p>
            <a:r>
              <a:rPr lang="en-IN" sz="2000" b="0" i="0" u="none" strike="noStrike" baseline="0" dirty="0">
                <a:solidFill>
                  <a:srgbClr val="000000"/>
                </a:solidFill>
                <a:latin typeface="Aptos" panose="020B0004020202020204" pitchFamily="34" charset="0"/>
              </a:rPr>
              <a:t> </a:t>
            </a:r>
          </a:p>
          <a:p>
            <a:pPr marL="342900" indent="-342900" algn="l">
              <a:buFont typeface="+mj-lt"/>
              <a:buAutoNum type="arabicPeriod" startAt="5"/>
            </a:pPr>
            <a:r>
              <a:rPr lang="en-US" sz="1800" b="1" i="0" u="none" strike="noStrike" baseline="0" dirty="0">
                <a:solidFill>
                  <a:srgbClr val="205F9A"/>
                </a:solidFill>
                <a:latin typeface="Aptos" panose="020B0004020202020204" pitchFamily="34" charset="0"/>
              </a:rPr>
              <a:t>For 200 active users, the total LLM usage cost comes to 120K (2.5*20*12*200) per year. Is that in addition to the licensing cost &amp; infra cost ? </a:t>
            </a:r>
            <a:r>
              <a:rPr lang="en-US" sz="1800" i="0" u="none" strike="noStrike" baseline="0" dirty="0">
                <a:solidFill>
                  <a:srgbClr val="205F9A"/>
                </a:solidFill>
                <a:latin typeface="Aptos" panose="020B0004020202020204" pitchFamily="34" charset="0"/>
              </a:rPr>
              <a:t>Kindly confirm. </a:t>
            </a:r>
            <a:r>
              <a:rPr lang="en-US" sz="1800" b="1" i="0" u="none" strike="noStrike" baseline="0" dirty="0">
                <a:solidFill>
                  <a:srgbClr val="205F9A"/>
                </a:solidFill>
                <a:latin typeface="Aptos" panose="020B0004020202020204" pitchFamily="34" charset="0"/>
              </a:rPr>
              <a:t>Example</a:t>
            </a:r>
            <a:r>
              <a:rPr lang="en-US" sz="1800" b="0" i="0" u="none" strike="noStrike" baseline="0" dirty="0">
                <a:solidFill>
                  <a:srgbClr val="205F9A"/>
                </a:solidFill>
                <a:latin typeface="Aptos" panose="020B0004020202020204" pitchFamily="34" charset="0"/>
              </a:rPr>
              <a:t>: For a project with 200 active users, ELITEA cost per year would be </a:t>
            </a:r>
            <a:r>
              <a:rPr lang="en-US" sz="1800" b="1" i="0" u="none" strike="noStrike" baseline="0" dirty="0">
                <a:solidFill>
                  <a:srgbClr val="205F9A"/>
                </a:solidFill>
                <a:latin typeface="Aptos" panose="020B0004020202020204" pitchFamily="34" charset="0"/>
              </a:rPr>
              <a:t>440.4K (split given below) –</a:t>
            </a:r>
          </a:p>
          <a:p>
            <a:pPr marL="647700" indent="-285750">
              <a:buFont typeface="Calibri Light" panose="020F0302020204030204" pitchFamily="34" charset="0"/>
              <a:buChar char="-"/>
            </a:pPr>
            <a:r>
              <a:rPr lang="en-US" sz="1400" dirty="0">
                <a:solidFill>
                  <a:srgbClr val="205F9A"/>
                </a:solidFill>
                <a:latin typeface="Aptos" panose="020B0004020202020204" pitchFamily="34" charset="0"/>
              </a:rPr>
              <a:t>Licensing cost - </a:t>
            </a:r>
            <a:r>
              <a:rPr lang="en-US" sz="1400" b="1" dirty="0">
                <a:solidFill>
                  <a:srgbClr val="205F9A"/>
                </a:solidFill>
                <a:latin typeface="Aptos" panose="020B0004020202020204" pitchFamily="34" charset="0"/>
              </a:rPr>
              <a:t>300K</a:t>
            </a:r>
            <a:r>
              <a:rPr lang="en-US" sz="1400" dirty="0">
                <a:solidFill>
                  <a:srgbClr val="205F9A"/>
                </a:solidFill>
                <a:latin typeface="Aptos" panose="020B0004020202020204" pitchFamily="34" charset="0"/>
              </a:rPr>
              <a:t> (150K licensing cost of 6 months * 2) This is not just License. This is Support and professional services including </a:t>
            </a:r>
            <a:r>
              <a:rPr lang="en-US" sz="1400" dirty="0" err="1">
                <a:solidFill>
                  <a:srgbClr val="205F9A"/>
                </a:solidFill>
                <a:latin typeface="Aptos" panose="020B0004020202020204" pitchFamily="34" charset="0"/>
              </a:rPr>
              <a:t>PoCs</a:t>
            </a:r>
            <a:r>
              <a:rPr lang="en-US" sz="1400" dirty="0">
                <a:solidFill>
                  <a:srgbClr val="205F9A"/>
                </a:solidFill>
                <a:latin typeface="Aptos" panose="020B0004020202020204" pitchFamily="34" charset="0"/>
              </a:rPr>
              <a:t>, Agents development, Education and Coaching</a:t>
            </a:r>
          </a:p>
          <a:p>
            <a:pPr marL="647700" indent="-285750">
              <a:buFont typeface="Calibri Light" panose="020F0302020204030204" pitchFamily="34" charset="0"/>
              <a:buChar char="-"/>
            </a:pPr>
            <a:r>
              <a:rPr lang="en-US" sz="1400" dirty="0">
                <a:solidFill>
                  <a:srgbClr val="205F9A"/>
                </a:solidFill>
                <a:latin typeface="Aptos" panose="020B0004020202020204" pitchFamily="34" charset="0"/>
              </a:rPr>
              <a:t>Infra cost - </a:t>
            </a:r>
            <a:r>
              <a:rPr lang="en-US" sz="1400" b="1" dirty="0">
                <a:solidFill>
                  <a:srgbClr val="205F9A"/>
                </a:solidFill>
                <a:latin typeface="Aptos" panose="020B0004020202020204" pitchFamily="34" charset="0"/>
              </a:rPr>
              <a:t>20.4K</a:t>
            </a:r>
            <a:r>
              <a:rPr lang="en-US" sz="1400" dirty="0">
                <a:solidFill>
                  <a:srgbClr val="205F9A"/>
                </a:solidFill>
                <a:latin typeface="Aptos" panose="020B0004020202020204" pitchFamily="34" charset="0"/>
              </a:rPr>
              <a:t> (1700 per month *12 ) </a:t>
            </a:r>
          </a:p>
          <a:p>
            <a:pPr marL="647700" indent="-285750">
              <a:buFont typeface="Calibri Light" panose="020F0302020204030204" pitchFamily="34" charset="0"/>
              <a:buChar char="-"/>
            </a:pPr>
            <a:r>
              <a:rPr lang="en-US" sz="1400" dirty="0">
                <a:solidFill>
                  <a:srgbClr val="205F9A"/>
                </a:solidFill>
                <a:latin typeface="Aptos" panose="020B0004020202020204" pitchFamily="34" charset="0"/>
              </a:rPr>
              <a:t>LLM cost - </a:t>
            </a:r>
            <a:r>
              <a:rPr lang="en-US" sz="1400" b="1" dirty="0">
                <a:solidFill>
                  <a:srgbClr val="205F9A"/>
                </a:solidFill>
                <a:latin typeface="Aptos" panose="020B0004020202020204" pitchFamily="34" charset="0"/>
              </a:rPr>
              <a:t>120K</a:t>
            </a:r>
            <a:r>
              <a:rPr lang="en-US" sz="1400" dirty="0">
                <a:solidFill>
                  <a:srgbClr val="205F9A"/>
                </a:solidFill>
                <a:latin typeface="Aptos" panose="020B0004020202020204" pitchFamily="34" charset="0"/>
              </a:rPr>
              <a:t> (2.5*20 working days per month * 12) </a:t>
            </a:r>
          </a:p>
        </p:txBody>
      </p:sp>
      <p:sp>
        <p:nvSpPr>
          <p:cNvPr id="6" name="TextBox 5">
            <a:extLst>
              <a:ext uri="{FF2B5EF4-FFF2-40B4-BE49-F238E27FC236}">
                <a16:creationId xmlns:a16="http://schemas.microsoft.com/office/drawing/2014/main" id="{6C4B9A3B-E551-5E55-88C5-61B1A8C2B28F}"/>
              </a:ext>
            </a:extLst>
          </p:cNvPr>
          <p:cNvSpPr txBox="1"/>
          <p:nvPr/>
        </p:nvSpPr>
        <p:spPr>
          <a:xfrm>
            <a:off x="790575" y="2481937"/>
            <a:ext cx="11087100" cy="1323439"/>
          </a:xfrm>
          <a:prstGeom prst="rect">
            <a:avLst/>
          </a:prstGeom>
          <a:noFill/>
        </p:spPr>
        <p:txBody>
          <a:bodyPr wrap="square">
            <a:spAutoFit/>
          </a:bodyPr>
          <a:lstStyle/>
          <a:p>
            <a:pPr marL="285750" indent="-285750">
              <a:buFont typeface="Arial" panose="020B0604020202020204" pitchFamily="34" charset="0"/>
              <a:buChar char="•"/>
            </a:pPr>
            <a:r>
              <a:rPr lang="en-US" sz="1600" b="0" u="none" strike="noStrike" baseline="0" dirty="0">
                <a:solidFill>
                  <a:srgbClr val="000000"/>
                </a:solidFill>
                <a:latin typeface="Aptos" panose="020B0004020202020204" pitchFamily="34" charset="0"/>
              </a:rPr>
              <a:t>The reality is that we don't have enough statistic for 200+ users. In general, teams reuse Agents, Data sources, do conversation with </a:t>
            </a:r>
            <a:r>
              <a:rPr lang="en-US" sz="1600" b="0" u="none" strike="noStrike" baseline="0" dirty="0" err="1">
                <a:solidFill>
                  <a:srgbClr val="000000"/>
                </a:solidFill>
                <a:latin typeface="Aptos" panose="020B0004020202020204" pitchFamily="34" charset="0"/>
              </a:rPr>
              <a:t>Elitea</a:t>
            </a:r>
            <a:r>
              <a:rPr lang="en-US" sz="1600" b="0" u="none" strike="noStrike" baseline="0" dirty="0">
                <a:solidFill>
                  <a:srgbClr val="000000"/>
                </a:solidFill>
                <a:latin typeface="Aptos" panose="020B0004020202020204" pitchFamily="34" charset="0"/>
              </a:rPr>
              <a:t> in a groups. It means that cost of LLM is less at scale. </a:t>
            </a:r>
          </a:p>
          <a:p>
            <a:pPr marL="285750" indent="-285750">
              <a:buFont typeface="Arial" panose="020B0604020202020204" pitchFamily="34" charset="0"/>
              <a:buChar char="•"/>
            </a:pPr>
            <a:r>
              <a:rPr lang="en-US" sz="1600" b="0" u="none" strike="noStrike" baseline="0" dirty="0">
                <a:solidFill>
                  <a:srgbClr val="000000"/>
                </a:solidFill>
                <a:latin typeface="Aptos" panose="020B0004020202020204" pitchFamily="34" charset="0"/>
              </a:rPr>
              <a:t>Secondly, if they Use LLM with </a:t>
            </a:r>
            <a:r>
              <a:rPr lang="en-US" sz="1600" b="0" u="none" strike="noStrike" baseline="0" dirty="0" err="1">
                <a:solidFill>
                  <a:srgbClr val="000000"/>
                </a:solidFill>
                <a:latin typeface="Aptos" panose="020B0004020202020204" pitchFamily="34" charset="0"/>
              </a:rPr>
              <a:t>Elitea</a:t>
            </a:r>
            <a:r>
              <a:rPr lang="en-US" sz="1600" b="0" u="none" strike="noStrike" baseline="0" dirty="0">
                <a:solidFill>
                  <a:srgbClr val="000000"/>
                </a:solidFill>
                <a:latin typeface="Aptos" panose="020B0004020202020204" pitchFamily="34" charset="0"/>
              </a:rPr>
              <a:t>, it means that they use Agents, Assistants, Prompts and improve they productivity gain at list from </a:t>
            </a:r>
            <a:r>
              <a:rPr lang="en-US" sz="1600" b="1" u="none" strike="noStrike" baseline="0" dirty="0">
                <a:solidFill>
                  <a:srgbClr val="000000"/>
                </a:solidFill>
                <a:latin typeface="Aptos" panose="020B0004020202020204" pitchFamily="34" charset="0"/>
              </a:rPr>
              <a:t>20%. </a:t>
            </a:r>
            <a:r>
              <a:rPr lang="en-US" sz="1600" b="0" u="none" strike="noStrike" baseline="0" dirty="0">
                <a:solidFill>
                  <a:srgbClr val="000000"/>
                </a:solidFill>
                <a:latin typeface="Aptos" panose="020B0004020202020204" pitchFamily="34" charset="0"/>
              </a:rPr>
              <a:t>Taking in to account average cost of employee ~ $350 / day (350-20%=&gt;70*20*12*200= $3.360M) considering: infra-20.4k + Prof Services 300k + LLM even 120k they save $2.916Millions yearly  </a:t>
            </a:r>
            <a:endParaRPr lang="en-IN" sz="1600" dirty="0"/>
          </a:p>
        </p:txBody>
      </p:sp>
      <p:graphicFrame>
        <p:nvGraphicFramePr>
          <p:cNvPr id="3" name="Table 2">
            <a:extLst>
              <a:ext uri="{FF2B5EF4-FFF2-40B4-BE49-F238E27FC236}">
                <a16:creationId xmlns:a16="http://schemas.microsoft.com/office/drawing/2014/main" id="{A6DB1763-A176-4223-C26A-C48F9C815F60}"/>
              </a:ext>
            </a:extLst>
          </p:cNvPr>
          <p:cNvGraphicFramePr>
            <a:graphicFrameLocks noGrp="1"/>
          </p:cNvGraphicFramePr>
          <p:nvPr>
            <p:extLst>
              <p:ext uri="{D42A27DB-BD31-4B8C-83A1-F6EECF244321}">
                <p14:modId xmlns:p14="http://schemas.microsoft.com/office/powerpoint/2010/main" val="1122268252"/>
              </p:ext>
            </p:extLst>
          </p:nvPr>
        </p:nvGraphicFramePr>
        <p:xfrm>
          <a:off x="2108200" y="3805376"/>
          <a:ext cx="7670800" cy="2860040"/>
        </p:xfrm>
        <a:graphic>
          <a:graphicData uri="http://schemas.openxmlformats.org/drawingml/2006/table">
            <a:tbl>
              <a:tblPr>
                <a:tableStyleId>{5C22544A-7EE6-4342-B048-85BDC9FD1C3A}</a:tableStyleId>
              </a:tblPr>
              <a:tblGrid>
                <a:gridCol w="3403600">
                  <a:extLst>
                    <a:ext uri="{9D8B030D-6E8A-4147-A177-3AD203B41FA5}">
                      <a16:colId xmlns:a16="http://schemas.microsoft.com/office/drawing/2014/main" val="384072757"/>
                    </a:ext>
                  </a:extLst>
                </a:gridCol>
                <a:gridCol w="1422400">
                  <a:extLst>
                    <a:ext uri="{9D8B030D-6E8A-4147-A177-3AD203B41FA5}">
                      <a16:colId xmlns:a16="http://schemas.microsoft.com/office/drawing/2014/main" val="2128097590"/>
                    </a:ext>
                  </a:extLst>
                </a:gridCol>
                <a:gridCol w="2844800">
                  <a:extLst>
                    <a:ext uri="{9D8B030D-6E8A-4147-A177-3AD203B41FA5}">
                      <a16:colId xmlns:a16="http://schemas.microsoft.com/office/drawing/2014/main" val="2951370486"/>
                    </a:ext>
                  </a:extLst>
                </a:gridCol>
              </a:tblGrid>
              <a:tr h="184150">
                <a:tc>
                  <a:txBody>
                    <a:bodyPr/>
                    <a:lstStyle/>
                    <a:p>
                      <a:pPr algn="l" fontAlgn="t"/>
                      <a:r>
                        <a:rPr lang="en-IN" sz="1100" b="0" i="0" u="none" strike="noStrike">
                          <a:solidFill>
                            <a:srgbClr val="000000"/>
                          </a:solidFill>
                          <a:effectLst/>
                          <a:latin typeface="Calibri" panose="020F0502020204030204" pitchFamily="34" charset="0"/>
                        </a:rPr>
                        <a:t> </a:t>
                      </a:r>
                    </a:p>
                  </a:txBody>
                  <a:tcPr marL="6350" marR="6350" marT="6350" marB="0"/>
                </a:tc>
                <a:tc>
                  <a:txBody>
                    <a:bodyPr/>
                    <a:lstStyle/>
                    <a:p>
                      <a:pPr algn="l" fontAlgn="t"/>
                      <a:r>
                        <a:rPr lang="en-IN" sz="1100" b="1" i="0" u="none" strike="noStrike">
                          <a:solidFill>
                            <a:srgbClr val="000000"/>
                          </a:solidFill>
                          <a:effectLst/>
                          <a:latin typeface="Calibri" panose="020F0502020204030204" pitchFamily="34" charset="0"/>
                        </a:rPr>
                        <a:t>Cost (USD)</a:t>
                      </a:r>
                    </a:p>
                  </a:txBody>
                  <a:tcPr marL="6350" marR="6350" marT="6350" marB="0"/>
                </a:tc>
                <a:tc>
                  <a:txBody>
                    <a:bodyPr/>
                    <a:lstStyle/>
                    <a:p>
                      <a:pPr algn="l" fontAlgn="b"/>
                      <a:r>
                        <a:rPr lang="en-US" sz="1100" b="0" i="0" u="none" strike="noStrike">
                          <a:solidFill>
                            <a:srgbClr val="000000"/>
                          </a:solidFill>
                          <a:effectLst/>
                          <a:latin typeface="Calibri" panose="020F0502020204030204" pitchFamily="34" charset="0"/>
                        </a:rPr>
                        <a:t>Applicable for 200 active users</a:t>
                      </a:r>
                    </a:p>
                  </a:txBody>
                  <a:tcPr marL="6350" marR="6350" marT="6350" marB="0" anchor="b"/>
                </a:tc>
                <a:extLst>
                  <a:ext uri="{0D108BD9-81ED-4DB2-BD59-A6C34878D82A}">
                    <a16:rowId xmlns:a16="http://schemas.microsoft.com/office/drawing/2014/main" val="2369938374"/>
                  </a:ext>
                </a:extLst>
              </a:tr>
              <a:tr h="184150">
                <a:tc>
                  <a:txBody>
                    <a:bodyPr/>
                    <a:lstStyle/>
                    <a:p>
                      <a:pPr algn="l" fontAlgn="t"/>
                      <a:r>
                        <a:rPr lang="en-IN" sz="1100" b="1" i="0" u="none" strike="noStrike" dirty="0">
                          <a:solidFill>
                            <a:srgbClr val="000000"/>
                          </a:solidFill>
                          <a:effectLst/>
                          <a:latin typeface="Calibri" panose="020F0502020204030204" pitchFamily="34" charset="0"/>
                        </a:rPr>
                        <a:t>Licensing cost</a:t>
                      </a:r>
                    </a:p>
                  </a:txBody>
                  <a:tcPr marL="6350" marR="6350" marT="6350" marB="0"/>
                </a:tc>
                <a:tc>
                  <a:txBody>
                    <a:bodyPr/>
                    <a:lstStyle/>
                    <a:p>
                      <a:pPr algn="l" fontAlgn="t"/>
                      <a:r>
                        <a:rPr lang="en-IN" sz="1100" b="0" i="0" u="none" strike="noStrike" dirty="0">
                          <a:solidFill>
                            <a:srgbClr val="000000"/>
                          </a:solidFill>
                          <a:effectLst/>
                          <a:latin typeface="Calibri" panose="020F0502020204030204" pitchFamily="34" charset="0"/>
                        </a:rPr>
                        <a:t>                     3,00,000.00 </a:t>
                      </a:r>
                    </a:p>
                  </a:txBody>
                  <a:tcPr marL="6350" marR="6350" marT="6350" marB="0"/>
                </a:tc>
                <a:tc>
                  <a:txBody>
                    <a:bodyPr/>
                    <a:lstStyle/>
                    <a:p>
                      <a:pPr algn="l" fontAlgn="b"/>
                      <a:r>
                        <a:rPr lang="en-US" sz="1100" b="0" i="0" u="none" strike="noStrike">
                          <a:solidFill>
                            <a:srgbClr val="000000"/>
                          </a:solidFill>
                          <a:effectLst/>
                          <a:latin typeface="Calibri" panose="020F0502020204030204" pitchFamily="34" charset="0"/>
                        </a:rPr>
                        <a:t>(150K licensing cost of 6 months * 2) This is not just License. This is Support and professional services including PoCs, Agents development, Education and Coaching</a:t>
                      </a:r>
                    </a:p>
                  </a:txBody>
                  <a:tcPr marL="6350" marR="6350" marT="6350" marB="0" anchor="b"/>
                </a:tc>
                <a:extLst>
                  <a:ext uri="{0D108BD9-81ED-4DB2-BD59-A6C34878D82A}">
                    <a16:rowId xmlns:a16="http://schemas.microsoft.com/office/drawing/2014/main" val="3138012626"/>
                  </a:ext>
                </a:extLst>
              </a:tr>
              <a:tr h="184150">
                <a:tc>
                  <a:txBody>
                    <a:bodyPr/>
                    <a:lstStyle/>
                    <a:p>
                      <a:pPr algn="l" fontAlgn="t"/>
                      <a:r>
                        <a:rPr lang="en-IN" sz="1100" b="1" i="0" u="none" strike="noStrike" dirty="0">
                          <a:solidFill>
                            <a:srgbClr val="000000"/>
                          </a:solidFill>
                          <a:effectLst/>
                          <a:latin typeface="Calibri" panose="020F0502020204030204" pitchFamily="34" charset="0"/>
                        </a:rPr>
                        <a:t>Infra cost </a:t>
                      </a:r>
                    </a:p>
                  </a:txBody>
                  <a:tcPr marL="6350" marR="6350" marT="6350" marB="0"/>
                </a:tc>
                <a:tc>
                  <a:txBody>
                    <a:bodyPr/>
                    <a:lstStyle/>
                    <a:p>
                      <a:pPr algn="l" fontAlgn="t"/>
                      <a:r>
                        <a:rPr lang="en-IN" sz="1100" b="0" i="0" u="none" strike="noStrike">
                          <a:solidFill>
                            <a:srgbClr val="000000"/>
                          </a:solidFill>
                          <a:effectLst/>
                          <a:latin typeface="Calibri" panose="020F0502020204030204" pitchFamily="34" charset="0"/>
                        </a:rPr>
                        <a:t>                        20,400.00 </a:t>
                      </a:r>
                    </a:p>
                  </a:txBody>
                  <a:tcPr marL="6350" marR="6350" marT="6350" marB="0"/>
                </a:tc>
                <a:tc>
                  <a:txBody>
                    <a:bodyPr/>
                    <a:lstStyle/>
                    <a:p>
                      <a:pPr algn="l" fontAlgn="b"/>
                      <a:r>
                        <a:rPr lang="en-IN" sz="1100" b="0" i="0" u="none" strike="noStrike" dirty="0">
                          <a:solidFill>
                            <a:srgbClr val="000000"/>
                          </a:solidFill>
                          <a:effectLst/>
                          <a:latin typeface="Calibri" panose="020F0502020204030204" pitchFamily="34" charset="0"/>
                        </a:rPr>
                        <a:t>(1700 per month *12 )</a:t>
                      </a:r>
                    </a:p>
                  </a:txBody>
                  <a:tcPr marL="6350" marR="6350" marT="6350" marB="0" anchor="b"/>
                </a:tc>
                <a:extLst>
                  <a:ext uri="{0D108BD9-81ED-4DB2-BD59-A6C34878D82A}">
                    <a16:rowId xmlns:a16="http://schemas.microsoft.com/office/drawing/2014/main" val="1285180304"/>
                  </a:ext>
                </a:extLst>
              </a:tr>
              <a:tr h="184150">
                <a:tc>
                  <a:txBody>
                    <a:bodyPr/>
                    <a:lstStyle/>
                    <a:p>
                      <a:pPr algn="l" fontAlgn="t"/>
                      <a:r>
                        <a:rPr lang="en-IN" sz="1100" b="1" u="none" strike="noStrike" dirty="0">
                          <a:effectLst/>
                        </a:rPr>
                        <a:t>LLM cost </a:t>
                      </a:r>
                      <a:endParaRPr lang="en-IN" sz="1100" b="1" i="0" u="none" strike="noStrike" dirty="0">
                        <a:solidFill>
                          <a:srgbClr val="000000"/>
                        </a:solidFill>
                        <a:effectLst/>
                        <a:latin typeface="Calibri" panose="020F0502020204030204" pitchFamily="34" charset="0"/>
                      </a:endParaRPr>
                    </a:p>
                  </a:txBody>
                  <a:tcPr marL="6350" marR="6350" marT="6350" marB="0"/>
                </a:tc>
                <a:tc>
                  <a:txBody>
                    <a:bodyPr/>
                    <a:lstStyle/>
                    <a:p>
                      <a:pPr algn="l" fontAlgn="t"/>
                      <a:r>
                        <a:rPr lang="en-IN" sz="1100" u="none" strike="noStrike">
                          <a:effectLst/>
                        </a:rPr>
                        <a:t>                     1,20,000.00 </a:t>
                      </a:r>
                      <a:endParaRPr lang="en-IN" sz="1100" b="0" i="0" u="none" strike="noStrike">
                        <a:solidFill>
                          <a:srgbClr val="000000"/>
                        </a:solidFill>
                        <a:effectLst/>
                        <a:latin typeface="Calibri" panose="020F0502020204030204" pitchFamily="34" charset="0"/>
                      </a:endParaRPr>
                    </a:p>
                  </a:txBody>
                  <a:tcPr marL="6350" marR="6350" marT="6350" marB="0"/>
                </a:tc>
                <a:tc>
                  <a:txBody>
                    <a:bodyPr/>
                    <a:lstStyle/>
                    <a:p>
                      <a:pPr algn="l" fontAlgn="b"/>
                      <a:r>
                        <a:rPr lang="en-US" sz="1100" u="none" strike="noStrike" dirty="0">
                          <a:effectLst/>
                        </a:rPr>
                        <a:t>(2.5*20 working days per month * 12)</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97105666"/>
                  </a:ext>
                </a:extLst>
              </a:tr>
              <a:tr h="184150">
                <a:tc>
                  <a:txBody>
                    <a:bodyPr/>
                    <a:lstStyle/>
                    <a:p>
                      <a:pPr algn="l" fontAlgn="t"/>
                      <a:r>
                        <a:rPr lang="en-IN" sz="1100" b="1" u="none" strike="noStrike">
                          <a:effectLst/>
                        </a:rPr>
                        <a:t>Total Cost per year</a:t>
                      </a:r>
                      <a:endParaRPr lang="en-IN" sz="1100" b="1" i="0" u="none" strike="noStrike">
                        <a:solidFill>
                          <a:srgbClr val="000000"/>
                        </a:solidFill>
                        <a:effectLst/>
                        <a:latin typeface="Calibri" panose="020F0502020204030204" pitchFamily="34" charset="0"/>
                      </a:endParaRPr>
                    </a:p>
                  </a:txBody>
                  <a:tcPr marL="6350" marR="6350" marT="6350" marB="0"/>
                </a:tc>
                <a:tc>
                  <a:txBody>
                    <a:bodyPr/>
                    <a:lstStyle/>
                    <a:p>
                      <a:pPr algn="l" fontAlgn="t"/>
                      <a:r>
                        <a:rPr lang="en-IN" sz="1100" u="none" strike="noStrike">
                          <a:effectLst/>
                        </a:rPr>
                        <a:t>                     4,40,400.00 </a:t>
                      </a:r>
                      <a:endParaRPr lang="en-IN" sz="1100" b="1" i="0" u="none" strike="noStrike">
                        <a:solidFill>
                          <a:srgbClr val="000000"/>
                        </a:solidFill>
                        <a:effectLst/>
                        <a:latin typeface="Calibri" panose="020F0502020204030204" pitchFamily="34" charset="0"/>
                      </a:endParaRPr>
                    </a:p>
                  </a:txBody>
                  <a:tcPr marL="6350" marR="6350" marT="6350" marB="0"/>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44895570"/>
                  </a:ext>
                </a:extLst>
              </a:tr>
              <a:tr h="184150">
                <a:tc>
                  <a:txBody>
                    <a:bodyPr/>
                    <a:lstStyle/>
                    <a:p>
                      <a:pPr algn="l" fontAlgn="t"/>
                      <a:r>
                        <a:rPr lang="en-IN" sz="1100" b="1" u="none" strike="noStrike" dirty="0">
                          <a:effectLst/>
                        </a:rPr>
                        <a:t> </a:t>
                      </a:r>
                      <a:endParaRPr lang="en-IN" sz="1100" b="1" i="0" u="none" strike="noStrike" dirty="0">
                        <a:solidFill>
                          <a:srgbClr val="000000"/>
                        </a:solidFill>
                        <a:effectLst/>
                        <a:latin typeface="Calibri" panose="020F0502020204030204" pitchFamily="34" charset="0"/>
                      </a:endParaRPr>
                    </a:p>
                  </a:txBody>
                  <a:tcPr marL="6350" marR="6350" marT="6350" marB="0"/>
                </a:tc>
                <a:tc>
                  <a:txBody>
                    <a:bodyPr/>
                    <a:lstStyle/>
                    <a:p>
                      <a:pPr algn="l" fontAlgn="t"/>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6350" marR="6350" marT="6350" marB="0"/>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62995194"/>
                  </a:ext>
                </a:extLst>
              </a:tr>
              <a:tr h="184150">
                <a:tc>
                  <a:txBody>
                    <a:bodyPr/>
                    <a:lstStyle/>
                    <a:p>
                      <a:pPr algn="l" fontAlgn="t"/>
                      <a:r>
                        <a:rPr lang="en-IN" sz="1100" b="1" u="none" strike="noStrike">
                          <a:effectLst/>
                        </a:rPr>
                        <a:t>Avg. employee cost / day</a:t>
                      </a:r>
                      <a:endParaRPr lang="en-IN" sz="1100" b="1" i="0" u="none" strike="noStrike">
                        <a:solidFill>
                          <a:srgbClr val="000000"/>
                        </a:solidFill>
                        <a:effectLst/>
                        <a:latin typeface="Calibri" panose="020F0502020204030204" pitchFamily="34" charset="0"/>
                      </a:endParaRPr>
                    </a:p>
                  </a:txBody>
                  <a:tcPr marL="6350" marR="6350" marT="6350" marB="0"/>
                </a:tc>
                <a:tc>
                  <a:txBody>
                    <a:bodyPr/>
                    <a:lstStyle/>
                    <a:p>
                      <a:pPr algn="l" fontAlgn="t"/>
                      <a:r>
                        <a:rPr lang="en-IN" sz="1100" u="none" strike="noStrike">
                          <a:effectLst/>
                        </a:rPr>
                        <a:t>                              350.00 </a:t>
                      </a:r>
                      <a:endParaRPr lang="en-IN" sz="1100" b="0" i="0" u="none" strike="noStrike">
                        <a:solidFill>
                          <a:srgbClr val="000000"/>
                        </a:solidFill>
                        <a:effectLst/>
                        <a:latin typeface="Calibri" panose="020F0502020204030204" pitchFamily="34" charset="0"/>
                      </a:endParaRPr>
                    </a:p>
                  </a:txBody>
                  <a:tcPr marL="6350" marR="6350" marT="6350" marB="0"/>
                </a:tc>
                <a:tc>
                  <a:txBody>
                    <a:bodyPr/>
                    <a:lstStyle/>
                    <a:p>
                      <a:pPr algn="l" fontAlgn="b"/>
                      <a:r>
                        <a:rPr lang="en-IN" sz="1100" u="none" strike="noStrike">
                          <a:effectLst/>
                        </a:rPr>
                        <a:t>USD</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96643684"/>
                  </a:ext>
                </a:extLst>
              </a:tr>
              <a:tr h="184150">
                <a:tc>
                  <a:txBody>
                    <a:bodyPr/>
                    <a:lstStyle/>
                    <a:p>
                      <a:pPr algn="l" fontAlgn="t"/>
                      <a:r>
                        <a:rPr lang="en-IN" sz="1100" b="1" u="none" strike="noStrike">
                          <a:effectLst/>
                        </a:rPr>
                        <a:t>Total employee cost / year</a:t>
                      </a:r>
                      <a:endParaRPr lang="en-IN" sz="1100" b="1" i="0" u="none" strike="noStrike">
                        <a:solidFill>
                          <a:srgbClr val="000000"/>
                        </a:solidFill>
                        <a:effectLst/>
                        <a:latin typeface="Calibri" panose="020F0502020204030204" pitchFamily="34" charset="0"/>
                      </a:endParaRPr>
                    </a:p>
                  </a:txBody>
                  <a:tcPr marL="6350" marR="6350" marT="6350" marB="0"/>
                </a:tc>
                <a:tc>
                  <a:txBody>
                    <a:bodyPr/>
                    <a:lstStyle/>
                    <a:p>
                      <a:pPr algn="l" fontAlgn="t"/>
                      <a:r>
                        <a:rPr lang="en-IN" sz="1100" u="none" strike="noStrike">
                          <a:effectLst/>
                        </a:rPr>
                        <a:t>                        84,000.00 </a:t>
                      </a:r>
                      <a:endParaRPr lang="en-IN" sz="1100" b="0" i="0" u="none" strike="noStrike">
                        <a:solidFill>
                          <a:srgbClr val="000000"/>
                        </a:solidFill>
                        <a:effectLst/>
                        <a:latin typeface="Calibri" panose="020F0502020204030204" pitchFamily="34" charset="0"/>
                      </a:endParaRPr>
                    </a:p>
                  </a:txBody>
                  <a:tcPr marL="6350" marR="6350" marT="6350" marB="0"/>
                </a:tc>
                <a:tc>
                  <a:txBody>
                    <a:bodyPr/>
                    <a:lstStyle/>
                    <a:p>
                      <a:pPr algn="l" fontAlgn="b"/>
                      <a:r>
                        <a:rPr lang="en-IN" sz="1100" u="none" strike="noStrike">
                          <a:effectLst/>
                        </a:rPr>
                        <a:t>USD</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11860582"/>
                  </a:ext>
                </a:extLst>
              </a:tr>
              <a:tr h="184150">
                <a:tc>
                  <a:txBody>
                    <a:bodyPr/>
                    <a:lstStyle/>
                    <a:p>
                      <a:pPr algn="l" fontAlgn="t"/>
                      <a:r>
                        <a:rPr lang="en-US" sz="1100" b="1" u="none" strike="noStrike" dirty="0">
                          <a:effectLst/>
                        </a:rPr>
                        <a:t>Total cost for 200 active users</a:t>
                      </a:r>
                      <a:endParaRPr lang="en-US" sz="1100" b="1" i="0" u="none" strike="noStrike" dirty="0">
                        <a:solidFill>
                          <a:srgbClr val="000000"/>
                        </a:solidFill>
                        <a:effectLst/>
                        <a:latin typeface="Calibri" panose="020F0502020204030204" pitchFamily="34" charset="0"/>
                      </a:endParaRPr>
                    </a:p>
                  </a:txBody>
                  <a:tcPr marL="6350" marR="6350" marT="6350" marB="0"/>
                </a:tc>
                <a:tc>
                  <a:txBody>
                    <a:bodyPr/>
                    <a:lstStyle/>
                    <a:p>
                      <a:pPr algn="l" fontAlgn="t"/>
                      <a:r>
                        <a:rPr lang="en-IN" sz="1100" u="none" strike="noStrike">
                          <a:effectLst/>
                        </a:rPr>
                        <a:t>                1,68,00,000.00 </a:t>
                      </a:r>
                      <a:endParaRPr lang="en-IN" sz="1100" b="0" i="0" u="none" strike="noStrike">
                        <a:solidFill>
                          <a:srgbClr val="000000"/>
                        </a:solidFill>
                        <a:effectLst/>
                        <a:latin typeface="Calibri" panose="020F0502020204030204" pitchFamily="34" charset="0"/>
                      </a:endParaRPr>
                    </a:p>
                  </a:txBody>
                  <a:tcPr marL="6350" marR="6350" marT="6350" marB="0"/>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76189984"/>
                  </a:ext>
                </a:extLst>
              </a:tr>
              <a:tr h="184150">
                <a:tc>
                  <a:txBody>
                    <a:bodyPr/>
                    <a:lstStyle/>
                    <a:p>
                      <a:pPr algn="l" fontAlgn="t"/>
                      <a:r>
                        <a:rPr lang="en-IN" sz="1100" b="1" u="none" strike="noStrike">
                          <a:effectLst/>
                        </a:rPr>
                        <a:t>Productivity gain with Elitea</a:t>
                      </a:r>
                      <a:endParaRPr lang="en-IN" sz="1100" b="1" i="0" u="none" strike="noStrike">
                        <a:solidFill>
                          <a:srgbClr val="000000"/>
                        </a:solidFill>
                        <a:effectLst/>
                        <a:latin typeface="Calibri" panose="020F0502020204030204" pitchFamily="34" charset="0"/>
                      </a:endParaRPr>
                    </a:p>
                  </a:txBody>
                  <a:tcPr marL="6350" marR="6350" marT="6350" marB="0"/>
                </a:tc>
                <a:tc>
                  <a:txBody>
                    <a:bodyPr/>
                    <a:lstStyle/>
                    <a:p>
                      <a:pPr algn="r" fontAlgn="t"/>
                      <a:r>
                        <a:rPr lang="en-IN" sz="1100" b="1" u="none" strike="noStrike" dirty="0">
                          <a:effectLst/>
                        </a:rPr>
                        <a:t>20%</a:t>
                      </a:r>
                      <a:endParaRPr lang="en-IN" sz="1100" b="1" i="0" u="none" strike="noStrike" dirty="0">
                        <a:solidFill>
                          <a:srgbClr val="000000"/>
                        </a:solidFill>
                        <a:effectLst/>
                        <a:latin typeface="Calibri" panose="020F0502020204030204" pitchFamily="34" charset="0"/>
                      </a:endParaRPr>
                    </a:p>
                  </a:txBody>
                  <a:tcPr marL="6350" marR="6350" marT="6350" marB="0"/>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70562654"/>
                  </a:ext>
                </a:extLst>
              </a:tr>
              <a:tr h="184150">
                <a:tc>
                  <a:txBody>
                    <a:bodyPr/>
                    <a:lstStyle/>
                    <a:p>
                      <a:pPr algn="l" fontAlgn="t"/>
                      <a:r>
                        <a:rPr lang="en-US" sz="1100" b="1" u="none" strike="noStrike">
                          <a:effectLst/>
                        </a:rPr>
                        <a:t>Savings incurred to Client, on resource cost</a:t>
                      </a:r>
                      <a:endParaRPr lang="en-US" sz="1100" b="1" i="0" u="none" strike="noStrike">
                        <a:solidFill>
                          <a:srgbClr val="000000"/>
                        </a:solidFill>
                        <a:effectLst/>
                        <a:latin typeface="Calibri" panose="020F0502020204030204" pitchFamily="34" charset="0"/>
                      </a:endParaRPr>
                    </a:p>
                  </a:txBody>
                  <a:tcPr marL="6350" marR="6350" marT="6350" marB="0"/>
                </a:tc>
                <a:tc>
                  <a:txBody>
                    <a:bodyPr/>
                    <a:lstStyle/>
                    <a:p>
                      <a:pPr algn="l" fontAlgn="t"/>
                      <a:r>
                        <a:rPr lang="en-IN" sz="1100" u="none" strike="noStrike">
                          <a:effectLst/>
                        </a:rPr>
                        <a:t>                   33,60,000.00 </a:t>
                      </a:r>
                      <a:endParaRPr lang="en-IN" sz="1100" b="0" i="0" u="none" strike="noStrike">
                        <a:solidFill>
                          <a:srgbClr val="000000"/>
                        </a:solidFill>
                        <a:effectLst/>
                        <a:latin typeface="Calibri" panose="020F0502020204030204" pitchFamily="34" charset="0"/>
                      </a:endParaRPr>
                    </a:p>
                  </a:txBody>
                  <a:tcPr marL="6350" marR="6350" marT="6350" marB="0"/>
                </a:tc>
                <a:tc>
                  <a:txBody>
                    <a:bodyPr/>
                    <a:lstStyle/>
                    <a:p>
                      <a:pPr algn="l" fontAlgn="b"/>
                      <a:r>
                        <a:rPr lang="en-IN" sz="1100" u="none" strike="noStrike">
                          <a:effectLst/>
                        </a:rPr>
                        <a:t>$ 3.36 Mn</a:t>
                      </a:r>
                      <a:endParaRPr lang="en-IN" sz="11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42128891"/>
                  </a:ext>
                </a:extLst>
              </a:tr>
              <a:tr h="184150">
                <a:tc>
                  <a:txBody>
                    <a:bodyPr/>
                    <a:lstStyle/>
                    <a:p>
                      <a:pPr algn="l" fontAlgn="t"/>
                      <a:r>
                        <a:rPr lang="en-US" sz="1100" b="1" u="none" strike="noStrike" dirty="0">
                          <a:effectLst/>
                        </a:rPr>
                        <a:t>Savings incurred to Client, negating the License cost (ROI)</a:t>
                      </a:r>
                      <a:endParaRPr lang="en-US" sz="1100" b="1" i="0" u="none" strike="noStrike" dirty="0">
                        <a:solidFill>
                          <a:srgbClr val="000000"/>
                        </a:solidFill>
                        <a:effectLst/>
                        <a:latin typeface="Calibri" panose="020F0502020204030204" pitchFamily="34" charset="0"/>
                      </a:endParaRPr>
                    </a:p>
                  </a:txBody>
                  <a:tcPr marL="6350" marR="6350" marT="6350" marB="0">
                    <a:solidFill>
                      <a:schemeClr val="accent6">
                        <a:lumMod val="20000"/>
                        <a:lumOff val="80000"/>
                      </a:schemeClr>
                    </a:solidFill>
                  </a:tcPr>
                </a:tc>
                <a:tc>
                  <a:txBody>
                    <a:bodyPr/>
                    <a:lstStyle/>
                    <a:p>
                      <a:pPr algn="l" fontAlgn="t"/>
                      <a:r>
                        <a:rPr lang="en-IN" sz="1100" b="1" u="none" strike="noStrike" dirty="0">
                          <a:effectLst/>
                        </a:rPr>
                        <a:t>                   29,19,600.00 </a:t>
                      </a:r>
                      <a:endParaRPr lang="en-IN" sz="1100" b="1" i="0" u="none" strike="noStrike" dirty="0">
                        <a:solidFill>
                          <a:srgbClr val="000000"/>
                        </a:solidFill>
                        <a:effectLst/>
                        <a:latin typeface="Calibri" panose="020F0502020204030204" pitchFamily="34" charset="0"/>
                      </a:endParaRPr>
                    </a:p>
                  </a:txBody>
                  <a:tcPr marL="6350" marR="6350" marT="6350" marB="0">
                    <a:solidFill>
                      <a:schemeClr val="accent6">
                        <a:lumMod val="20000"/>
                        <a:lumOff val="80000"/>
                      </a:schemeClr>
                    </a:solidFill>
                  </a:tcPr>
                </a:tc>
                <a:tc>
                  <a:txBody>
                    <a:bodyPr/>
                    <a:lstStyle/>
                    <a:p>
                      <a:pPr algn="l" fontAlgn="b"/>
                      <a:r>
                        <a:rPr lang="en-IN" sz="1100" b="1" u="none" strike="noStrike" dirty="0">
                          <a:effectLst/>
                        </a:rPr>
                        <a:t>$ 2.92 Mn</a:t>
                      </a:r>
                      <a:endParaRPr lang="en-IN" sz="1100" b="1" i="0" u="none" strike="noStrike" dirty="0">
                        <a:solidFill>
                          <a:srgbClr val="000000"/>
                        </a:solidFill>
                        <a:effectLst/>
                        <a:latin typeface="Calibri" panose="020F0502020204030204" pitchFamily="34" charset="0"/>
                      </a:endParaRPr>
                    </a:p>
                  </a:txBody>
                  <a:tcPr marL="6350" marR="6350" marT="6350" marB="0">
                    <a:solidFill>
                      <a:schemeClr val="accent6">
                        <a:lumMod val="20000"/>
                        <a:lumOff val="80000"/>
                      </a:schemeClr>
                    </a:solidFill>
                  </a:tcPr>
                </a:tc>
                <a:extLst>
                  <a:ext uri="{0D108BD9-81ED-4DB2-BD59-A6C34878D82A}">
                    <a16:rowId xmlns:a16="http://schemas.microsoft.com/office/drawing/2014/main" val="3093297123"/>
                  </a:ext>
                </a:extLst>
              </a:tr>
            </a:tbl>
          </a:graphicData>
        </a:graphic>
      </p:graphicFrame>
    </p:spTree>
    <p:extLst>
      <p:ext uri="{BB962C8B-B14F-4D97-AF65-F5344CB8AC3E}">
        <p14:creationId xmlns:p14="http://schemas.microsoft.com/office/powerpoint/2010/main" val="470035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4A76045-E1B9-E5B5-72BB-9053FA6140D9}"/>
              </a:ext>
            </a:extLst>
          </p:cNvPr>
          <p:cNvSpPr txBox="1"/>
          <p:nvPr/>
        </p:nvSpPr>
        <p:spPr>
          <a:xfrm>
            <a:off x="4109720" y="192584"/>
            <a:ext cx="3972560" cy="400110"/>
          </a:xfrm>
          <a:prstGeom prst="rect">
            <a:avLst/>
          </a:prstGeom>
          <a:noFill/>
        </p:spPr>
        <p:txBody>
          <a:bodyPr wrap="square" rtlCol="0">
            <a:spAutoFit/>
          </a:bodyPr>
          <a:lstStyle/>
          <a:p>
            <a:pPr algn="ctr"/>
            <a:r>
              <a:rPr lang="en-IN" sz="2000" b="1" dirty="0">
                <a:latin typeface="Aptos" panose="020B0004020202020204" pitchFamily="34" charset="0"/>
              </a:rPr>
              <a:t>ELITEA Pricing FAQs (contd.)</a:t>
            </a:r>
          </a:p>
        </p:txBody>
      </p:sp>
      <p:sp>
        <p:nvSpPr>
          <p:cNvPr id="13" name="TextBox 12">
            <a:extLst>
              <a:ext uri="{FF2B5EF4-FFF2-40B4-BE49-F238E27FC236}">
                <a16:creationId xmlns:a16="http://schemas.microsoft.com/office/drawing/2014/main" id="{8099E525-E967-FF84-0E87-202C9345364C}"/>
              </a:ext>
            </a:extLst>
          </p:cNvPr>
          <p:cNvSpPr txBox="1"/>
          <p:nvPr/>
        </p:nvSpPr>
        <p:spPr>
          <a:xfrm>
            <a:off x="409575" y="192584"/>
            <a:ext cx="11687173" cy="1754326"/>
          </a:xfrm>
          <a:prstGeom prst="rect">
            <a:avLst/>
          </a:prstGeom>
          <a:noFill/>
        </p:spPr>
        <p:txBody>
          <a:bodyPr wrap="square">
            <a:spAutoFit/>
          </a:bodyPr>
          <a:lstStyle/>
          <a:p>
            <a:pPr algn="l"/>
            <a:endParaRPr lang="en-IN" sz="2000" b="0" i="0" u="none" strike="noStrike" baseline="0" dirty="0">
              <a:solidFill>
                <a:srgbClr val="000000"/>
              </a:solidFill>
              <a:latin typeface="Aptos" panose="020B0004020202020204" pitchFamily="34" charset="0"/>
            </a:endParaRPr>
          </a:p>
          <a:p>
            <a:r>
              <a:rPr lang="en-IN" sz="2000" b="0" i="0" u="none" strike="noStrike" baseline="0" dirty="0">
                <a:solidFill>
                  <a:srgbClr val="000000"/>
                </a:solidFill>
                <a:latin typeface="Aptos" panose="020B0004020202020204" pitchFamily="34" charset="0"/>
              </a:rPr>
              <a:t> </a:t>
            </a:r>
          </a:p>
          <a:p>
            <a:pPr algn="l"/>
            <a:endParaRPr lang="en-IN" sz="1800" b="0" i="0" u="none" strike="noStrike" baseline="0" dirty="0">
              <a:solidFill>
                <a:srgbClr val="000000"/>
              </a:solidFill>
              <a:latin typeface="Aptos" panose="020B0004020202020204" pitchFamily="34" charset="0"/>
            </a:endParaRPr>
          </a:p>
          <a:p>
            <a:pPr marL="342900" indent="-342900">
              <a:buFont typeface="+mj-lt"/>
              <a:buAutoNum type="arabicPeriod" startAt="6"/>
            </a:pPr>
            <a:r>
              <a:rPr lang="en-US" sz="1800" b="1" i="0" u="none" strike="noStrike" baseline="0" dirty="0">
                <a:solidFill>
                  <a:srgbClr val="205F9A"/>
                </a:solidFill>
                <a:latin typeface="Aptos" panose="020B0004020202020204" pitchFamily="34" charset="0"/>
              </a:rPr>
              <a:t>Could you explain us the cost of using ELITEA for a small-scale project that has only 50 Active users. This might be a simpler &amp; practical scenario, for better understanding of the cost models, overall. </a:t>
            </a:r>
            <a:endParaRPr lang="en-US" sz="1800" b="0" i="0" u="none" strike="noStrike" baseline="0" dirty="0">
              <a:solidFill>
                <a:srgbClr val="000000"/>
              </a:solidFill>
              <a:latin typeface="Aptos" panose="020B0004020202020204" pitchFamily="34" charset="0"/>
            </a:endParaRPr>
          </a:p>
          <a:p>
            <a:pPr marL="647700" indent="-285750">
              <a:buFont typeface="Calibri Light" panose="020F0302020204030204" pitchFamily="34" charset="0"/>
              <a:buChar char="-"/>
            </a:pPr>
            <a:endParaRPr lang="en-US" sz="1400" dirty="0">
              <a:solidFill>
                <a:srgbClr val="205F9A"/>
              </a:solidFill>
              <a:latin typeface="Aptos" panose="020B0004020202020204" pitchFamily="34" charset="0"/>
            </a:endParaRPr>
          </a:p>
        </p:txBody>
      </p:sp>
      <p:sp>
        <p:nvSpPr>
          <p:cNvPr id="6" name="TextBox 5">
            <a:extLst>
              <a:ext uri="{FF2B5EF4-FFF2-40B4-BE49-F238E27FC236}">
                <a16:creationId xmlns:a16="http://schemas.microsoft.com/office/drawing/2014/main" id="{6C4B9A3B-E551-5E55-88C5-61B1A8C2B28F}"/>
              </a:ext>
            </a:extLst>
          </p:cNvPr>
          <p:cNvSpPr txBox="1"/>
          <p:nvPr/>
        </p:nvSpPr>
        <p:spPr>
          <a:xfrm>
            <a:off x="781050" y="1700887"/>
            <a:ext cx="11087100" cy="3785652"/>
          </a:xfrm>
          <a:prstGeom prst="rect">
            <a:avLst/>
          </a:prstGeom>
          <a:noFill/>
        </p:spPr>
        <p:txBody>
          <a:bodyPr wrap="square">
            <a:spAutoFit/>
          </a:bodyPr>
          <a:lstStyle/>
          <a:p>
            <a:r>
              <a:rPr lang="en-US" sz="1600" b="0" u="none" strike="noStrike" baseline="0" dirty="0">
                <a:solidFill>
                  <a:srgbClr val="000000"/>
                </a:solidFill>
                <a:latin typeface="Aptos" panose="020B0004020202020204" pitchFamily="34" charset="0"/>
              </a:rPr>
              <a:t>For small projects we could suggest a compromise, with </a:t>
            </a:r>
            <a:r>
              <a:rPr lang="en-IN" sz="1600" b="0" u="none" strike="noStrike" baseline="0" dirty="0">
                <a:solidFill>
                  <a:srgbClr val="000000"/>
                </a:solidFill>
                <a:latin typeface="Aptos" panose="020B0004020202020204" pitchFamily="34" charset="0"/>
              </a:rPr>
              <a:t>EPAM Hosted </a:t>
            </a:r>
            <a:r>
              <a:rPr lang="en-IN" sz="1600" b="0" u="none" strike="noStrike" baseline="0" dirty="0" err="1">
                <a:solidFill>
                  <a:srgbClr val="000000"/>
                </a:solidFill>
                <a:latin typeface="Aptos" panose="020B0004020202020204" pitchFamily="34" charset="0"/>
              </a:rPr>
              <a:t>Elitea</a:t>
            </a:r>
            <a:r>
              <a:rPr lang="en-IN" sz="1600" b="0" u="none" strike="noStrike" baseline="0" dirty="0">
                <a:solidFill>
                  <a:srgbClr val="000000"/>
                </a:solidFill>
                <a:latin typeface="Aptos" panose="020B0004020202020204" pitchFamily="34" charset="0"/>
              </a:rPr>
              <a:t>: </a:t>
            </a:r>
          </a:p>
          <a:p>
            <a:pPr marL="285750" indent="-285750">
              <a:buFont typeface="Calibri Light" panose="020F0302020204030204" pitchFamily="34" charset="0"/>
              <a:buChar char="-"/>
            </a:pPr>
            <a:r>
              <a:rPr lang="en-US" sz="1600" b="0" u="none" strike="noStrike" baseline="0" dirty="0">
                <a:solidFill>
                  <a:srgbClr val="000000"/>
                </a:solidFill>
                <a:latin typeface="Aptos" panose="020B0004020202020204" pitchFamily="34" charset="0"/>
              </a:rPr>
              <a:t>Infrastructure Cost $800 will be able to handle ~100 active users daily ( with limited monitoring features) </a:t>
            </a:r>
          </a:p>
          <a:p>
            <a:pPr marL="285750" indent="-285750">
              <a:buFont typeface="Calibri Light" panose="020F0302020204030204" pitchFamily="34" charset="0"/>
              <a:buChar char="-"/>
            </a:pPr>
            <a:r>
              <a:rPr lang="en-US" sz="1600" b="0" u="none" strike="noStrike" baseline="0" dirty="0">
                <a:solidFill>
                  <a:srgbClr val="000000"/>
                </a:solidFill>
                <a:latin typeface="Aptos" panose="020B0004020202020204" pitchFamily="34" charset="0"/>
              </a:rPr>
              <a:t>LLM "Pay as you go" ~$2.5 per day per user with soft limit </a:t>
            </a:r>
            <a:r>
              <a:rPr lang="en-US" sz="1600" b="0" u="none" strike="noStrike" baseline="0" dirty="0" err="1">
                <a:solidFill>
                  <a:srgbClr val="000000"/>
                </a:solidFill>
                <a:latin typeface="Aptos" panose="020B0004020202020204" pitchFamily="34" charset="0"/>
              </a:rPr>
              <a:t>f.e</a:t>
            </a:r>
            <a:r>
              <a:rPr lang="en-US" sz="1600" b="0" u="none" strike="noStrike" baseline="0" dirty="0">
                <a:solidFill>
                  <a:srgbClr val="000000"/>
                </a:solidFill>
                <a:latin typeface="Aptos" panose="020B0004020202020204" pitchFamily="34" charset="0"/>
              </a:rPr>
              <a:t>. $200 monthly </a:t>
            </a:r>
          </a:p>
          <a:p>
            <a:pPr marL="285750" indent="-285750">
              <a:buFont typeface="Calibri Light" panose="020F0302020204030204" pitchFamily="34" charset="0"/>
              <a:buChar char="-"/>
            </a:pPr>
            <a:r>
              <a:rPr lang="en-IN" sz="1600" b="0" u="none" strike="noStrike" baseline="0" dirty="0">
                <a:solidFill>
                  <a:srgbClr val="000000"/>
                </a:solidFill>
                <a:latin typeface="Aptos" panose="020B0004020202020204" pitchFamily="34" charset="0"/>
              </a:rPr>
              <a:t>Minimal Support Requirement: 80 SP/</a:t>
            </a:r>
            <a:r>
              <a:rPr lang="en-IN" sz="1600" b="0" u="none" strike="noStrike" baseline="0" dirty="0" err="1">
                <a:solidFill>
                  <a:srgbClr val="000000"/>
                </a:solidFill>
                <a:latin typeface="Aptos" panose="020B0004020202020204" pitchFamily="34" charset="0"/>
              </a:rPr>
              <a:t>mo</a:t>
            </a:r>
            <a:r>
              <a:rPr lang="en-IN" sz="1600" b="0" u="none" strike="noStrike" baseline="0" dirty="0">
                <a:solidFill>
                  <a:srgbClr val="000000"/>
                </a:solidFill>
                <a:latin typeface="Aptos" panose="020B0004020202020204" pitchFamily="34" charset="0"/>
              </a:rPr>
              <a:t> * - $3600 </a:t>
            </a:r>
          </a:p>
          <a:p>
            <a:pPr marL="285750" indent="-285750">
              <a:buFont typeface="Calibri Light" panose="020F0302020204030204" pitchFamily="34" charset="0"/>
              <a:buChar char="-"/>
            </a:pPr>
            <a:r>
              <a:rPr lang="en-US" sz="1600" b="0" u="none" strike="noStrike" baseline="0" dirty="0">
                <a:solidFill>
                  <a:srgbClr val="000000"/>
                </a:solidFill>
                <a:latin typeface="Aptos" panose="020B0004020202020204" pitchFamily="34" charset="0"/>
              </a:rPr>
              <a:t>(Optional) Professional Services : 0-360 SPs </a:t>
            </a:r>
          </a:p>
          <a:p>
            <a:pPr marL="742950" lvl="1" indent="-285750">
              <a:buFont typeface="Calibri Light" panose="020F0302020204030204" pitchFamily="34" charset="0"/>
              <a:buChar char="-"/>
            </a:pPr>
            <a:r>
              <a:rPr lang="en-US" sz="1600" b="0" u="none" strike="noStrike" baseline="0" dirty="0">
                <a:solidFill>
                  <a:srgbClr val="000000"/>
                </a:solidFill>
                <a:latin typeface="Aptos" panose="020B0004020202020204" pitchFamily="34" charset="0"/>
              </a:rPr>
              <a:t>AI for </a:t>
            </a:r>
            <a:r>
              <a:rPr lang="en-US" sz="1600" b="0" u="none" strike="noStrike" baseline="0" dirty="0" err="1">
                <a:solidFill>
                  <a:srgbClr val="000000"/>
                </a:solidFill>
                <a:latin typeface="Aptos" panose="020B0004020202020204" pitchFamily="34" charset="0"/>
              </a:rPr>
              <a:t>PoCs</a:t>
            </a:r>
            <a:endParaRPr lang="en-US" sz="1600" b="0" u="none" strike="noStrike" baseline="0" dirty="0">
              <a:solidFill>
                <a:srgbClr val="000000"/>
              </a:solidFill>
              <a:latin typeface="Aptos" panose="020B0004020202020204" pitchFamily="34" charset="0"/>
            </a:endParaRPr>
          </a:p>
          <a:p>
            <a:pPr marL="742950" lvl="1" indent="-285750">
              <a:buFont typeface="Calibri Light" panose="020F0302020204030204" pitchFamily="34" charset="0"/>
              <a:buChar char="-"/>
            </a:pPr>
            <a:r>
              <a:rPr lang="en-IN" sz="1600" b="0" u="none" strike="noStrike" baseline="0" dirty="0">
                <a:solidFill>
                  <a:srgbClr val="000000"/>
                </a:solidFill>
                <a:latin typeface="Aptos" panose="020B0004020202020204" pitchFamily="34" charset="0"/>
              </a:rPr>
              <a:t>AI Agent Development </a:t>
            </a:r>
          </a:p>
          <a:p>
            <a:pPr marL="742950" lvl="1" indent="-285750">
              <a:buFont typeface="Calibri Light" panose="020F0302020204030204" pitchFamily="34" charset="0"/>
              <a:buChar char="-"/>
            </a:pPr>
            <a:r>
              <a:rPr lang="en-US" sz="1600" b="0" u="none" strike="noStrike" baseline="0" dirty="0">
                <a:solidFill>
                  <a:srgbClr val="000000"/>
                </a:solidFill>
                <a:latin typeface="Aptos" panose="020B0004020202020204" pitchFamily="34" charset="0"/>
              </a:rPr>
              <a:t>AI Usage in Education and Coaching </a:t>
            </a:r>
          </a:p>
          <a:p>
            <a:pPr marL="742950" lvl="1" indent="-285750">
              <a:buFont typeface="Calibri Light" panose="020F0302020204030204" pitchFamily="34" charset="0"/>
              <a:buChar char="-"/>
            </a:pPr>
            <a:r>
              <a:rPr lang="en-IN" sz="1600" b="0" u="none" strike="noStrike" baseline="0" dirty="0">
                <a:solidFill>
                  <a:srgbClr val="000000"/>
                </a:solidFill>
                <a:latin typeface="Aptos" panose="020B0004020202020204" pitchFamily="34" charset="0"/>
              </a:rPr>
              <a:t>Tailored AI Consulting / Engineering </a:t>
            </a:r>
          </a:p>
          <a:p>
            <a:pPr marL="1657350" lvl="3" indent="-285750">
              <a:buFont typeface="Wingdings" panose="05000000000000000000" pitchFamily="2" charset="2"/>
              <a:buChar char="v"/>
            </a:pPr>
            <a:r>
              <a:rPr lang="en-US" sz="1600" b="0" u="none" strike="noStrike" baseline="0" dirty="0">
                <a:solidFill>
                  <a:srgbClr val="000000"/>
                </a:solidFill>
                <a:latin typeface="Aptos" panose="020B0004020202020204" pitchFamily="34" charset="0"/>
              </a:rPr>
              <a:t>Monthly $0-16200 (</a:t>
            </a:r>
            <a:r>
              <a:rPr lang="en-US" sz="1600" b="1" u="none" strike="noStrike" baseline="0" dirty="0">
                <a:solidFill>
                  <a:srgbClr val="000000"/>
                </a:solidFill>
                <a:latin typeface="Aptos" panose="020B0004020202020204" pitchFamily="34" charset="0"/>
              </a:rPr>
              <a:t>no location restriction*)</a:t>
            </a:r>
            <a:endParaRPr lang="en-US" sz="1600" dirty="0">
              <a:solidFill>
                <a:srgbClr val="000000"/>
              </a:solidFill>
              <a:latin typeface="Aptos" panose="020B0004020202020204" pitchFamily="34" charset="0"/>
            </a:endParaRPr>
          </a:p>
          <a:p>
            <a:pPr marL="1657350" lvl="3" indent="-285750">
              <a:buFont typeface="Wingdings" panose="05000000000000000000" pitchFamily="2" charset="2"/>
              <a:buChar char="v"/>
            </a:pPr>
            <a:r>
              <a:rPr lang="en-US" sz="1600" b="0" u="none" strike="noStrike" baseline="0" dirty="0">
                <a:solidFill>
                  <a:srgbClr val="000000"/>
                </a:solidFill>
                <a:latin typeface="Aptos" panose="020B0004020202020204" pitchFamily="34" charset="0"/>
              </a:rPr>
              <a:t>Monthly $23400 (</a:t>
            </a:r>
            <a:r>
              <a:rPr lang="en-US" sz="1600" b="1" u="none" strike="noStrike" baseline="0" dirty="0">
                <a:solidFill>
                  <a:srgbClr val="000000"/>
                </a:solidFill>
                <a:latin typeface="Aptos" panose="020B0004020202020204" pitchFamily="34" charset="0"/>
              </a:rPr>
              <a:t>with location restriction)</a:t>
            </a:r>
            <a:r>
              <a:rPr lang="en-US" sz="1600" b="0" u="none" strike="noStrike" baseline="0" dirty="0">
                <a:solidFill>
                  <a:srgbClr val="000000"/>
                </a:solidFill>
                <a:latin typeface="Aptos" panose="020B0004020202020204" pitchFamily="34" charset="0"/>
              </a:rPr>
              <a:t>. </a:t>
            </a:r>
          </a:p>
          <a:p>
            <a:pPr marL="742950" lvl="1" indent="-285750">
              <a:buFont typeface="Calibri Light" panose="020F0302020204030204" pitchFamily="34" charset="0"/>
              <a:buChar char="-"/>
            </a:pPr>
            <a:endParaRPr lang="en-IN" sz="1600" b="0" u="none" strike="noStrike" baseline="0" dirty="0">
              <a:solidFill>
                <a:srgbClr val="000000"/>
              </a:solidFill>
              <a:latin typeface="Aptos" panose="020B0004020202020204" pitchFamily="34" charset="0"/>
            </a:endParaRPr>
          </a:p>
          <a:p>
            <a:r>
              <a:rPr lang="en-IN" sz="1600" b="1" i="0" u="none" strike="noStrike" baseline="0" dirty="0">
                <a:solidFill>
                  <a:srgbClr val="000000"/>
                </a:solidFill>
                <a:latin typeface="Aptos" panose="020B0004020202020204" pitchFamily="34" charset="0"/>
              </a:rPr>
              <a:t>*location restriction - </a:t>
            </a:r>
            <a:r>
              <a:rPr lang="en-US" sz="1600" b="0" i="0" u="none" strike="noStrike" baseline="0" dirty="0">
                <a:solidFill>
                  <a:srgbClr val="000000"/>
                </a:solidFill>
                <a:latin typeface="Aptos" panose="020B0004020202020204" pitchFamily="34" charset="0"/>
              </a:rPr>
              <a:t>It is about resources who will support platform or provide additional services like agents development, trainings, coaching, etc..</a:t>
            </a:r>
          </a:p>
          <a:p>
            <a:r>
              <a:rPr lang="en-US" sz="1600" dirty="0"/>
              <a:t>For Example. if they need named accounts &amp; support from Europe or US only, it means that rate will be higher.</a:t>
            </a:r>
            <a:endParaRPr lang="en-IN" sz="1600" b="0" i="0" u="none" strike="noStrike" baseline="0" dirty="0">
              <a:solidFill>
                <a:srgbClr val="000000"/>
              </a:solidFill>
              <a:latin typeface="Aptos" panose="020B0004020202020204" pitchFamily="34" charset="0"/>
            </a:endParaRPr>
          </a:p>
        </p:txBody>
      </p:sp>
    </p:spTree>
    <p:extLst>
      <p:ext uri="{BB962C8B-B14F-4D97-AF65-F5344CB8AC3E}">
        <p14:creationId xmlns:p14="http://schemas.microsoft.com/office/powerpoint/2010/main" val="3467434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A99B56-3043-7CDF-66FC-D8CA7441EB1D}"/>
              </a:ext>
            </a:extLst>
          </p:cNvPr>
          <p:cNvSpPr txBox="1"/>
          <p:nvPr/>
        </p:nvSpPr>
        <p:spPr>
          <a:xfrm>
            <a:off x="490537" y="742950"/>
            <a:ext cx="11210925" cy="4524315"/>
          </a:xfrm>
          <a:prstGeom prst="rect">
            <a:avLst/>
          </a:prstGeom>
          <a:noFill/>
        </p:spPr>
        <p:txBody>
          <a:bodyPr wrap="square" rtlCol="0">
            <a:spAutoFit/>
          </a:bodyPr>
          <a:lstStyle/>
          <a:p>
            <a:r>
              <a:rPr lang="en-IN" b="1" dirty="0"/>
              <a:t>AI Goal, @Mckesson</a:t>
            </a:r>
          </a:p>
          <a:p>
            <a:r>
              <a:rPr lang="en-IN" dirty="0"/>
              <a:t>	 – Team to complete </a:t>
            </a:r>
            <a:r>
              <a:rPr lang="en-IN" dirty="0" err="1"/>
              <a:t>Elitea</a:t>
            </a:r>
            <a:r>
              <a:rPr lang="en-IN" dirty="0"/>
              <a:t> Basics Self study - </a:t>
            </a:r>
            <a:r>
              <a:rPr lang="en-IN" dirty="0" err="1">
                <a:hlinkClick r:id="rId2"/>
              </a:rPr>
              <a:t>EliteA</a:t>
            </a:r>
            <a:r>
              <a:rPr lang="en-IN" dirty="0">
                <a:hlinkClick r:id="rId2"/>
              </a:rPr>
              <a:t> Basics [self-study] | Learn</a:t>
            </a:r>
            <a:endParaRPr lang="en-US" dirty="0"/>
          </a:p>
          <a:p>
            <a:r>
              <a:rPr lang="en-US" dirty="0"/>
              <a:t>	- Create </a:t>
            </a:r>
            <a:r>
              <a:rPr lang="en-US" dirty="0" err="1"/>
              <a:t>Elitea</a:t>
            </a:r>
            <a:r>
              <a:rPr lang="en-US" dirty="0"/>
              <a:t> POCs</a:t>
            </a:r>
            <a:r>
              <a:rPr lang="en-IN" dirty="0"/>
              <a:t>, in relevance to Project objectives</a:t>
            </a:r>
          </a:p>
          <a:p>
            <a:r>
              <a:rPr lang="en-IN" dirty="0"/>
              <a:t>	</a:t>
            </a:r>
          </a:p>
          <a:p>
            <a:r>
              <a:rPr lang="en-IN" b="1" dirty="0"/>
              <a:t>POC 1:</a:t>
            </a:r>
          </a:p>
          <a:p>
            <a:pPr marL="895350" indent="-266700">
              <a:buFont typeface="Arial" panose="020B0604020202020204" pitchFamily="34" charset="0"/>
              <a:buChar char="•"/>
            </a:pPr>
            <a:r>
              <a:rPr lang="en-IN" b="1" dirty="0"/>
              <a:t>	</a:t>
            </a:r>
            <a:r>
              <a:rPr lang="en-IN" dirty="0"/>
              <a:t>Effectively use the </a:t>
            </a:r>
            <a:r>
              <a:rPr lang="en-IN" dirty="0" err="1"/>
              <a:t>Elitea</a:t>
            </a:r>
            <a:r>
              <a:rPr lang="en-IN" dirty="0"/>
              <a:t> Prompts, </a:t>
            </a:r>
            <a:r>
              <a:rPr lang="en-IN" dirty="0" err="1"/>
              <a:t>Datasource</a:t>
            </a:r>
            <a:r>
              <a:rPr lang="en-IN" dirty="0"/>
              <a:t> &amp; Tool assistants, to create and publish the test strategy doc to Confluence.</a:t>
            </a:r>
          </a:p>
          <a:p>
            <a:pPr marL="895350" indent="-266700">
              <a:buFont typeface="Arial" panose="020B0604020202020204" pitchFamily="34" charset="0"/>
              <a:buChar char="•"/>
            </a:pPr>
            <a:r>
              <a:rPr lang="en-IN" dirty="0"/>
              <a:t>	Create an agent that makes use of ‘</a:t>
            </a:r>
            <a:r>
              <a:rPr lang="en-IN" dirty="0" err="1"/>
              <a:t>TestStrategy</a:t>
            </a:r>
            <a:r>
              <a:rPr lang="en-IN" dirty="0"/>
              <a:t>’ prompts, ‘</a:t>
            </a:r>
            <a:r>
              <a:rPr lang="en-IN" dirty="0" err="1"/>
              <a:t>FileParser</a:t>
            </a:r>
            <a:r>
              <a:rPr lang="en-IN" dirty="0"/>
              <a:t>’ &amp; ‘</a:t>
            </a:r>
            <a:r>
              <a:rPr lang="en-IN" dirty="0" err="1"/>
              <a:t>ConfluenceAssistant</a:t>
            </a:r>
            <a:r>
              <a:rPr lang="en-IN" dirty="0"/>
              <a:t>’ tools to create the project artifacts and which essentially gets uploaded to Confluence.</a:t>
            </a:r>
          </a:p>
          <a:p>
            <a:endParaRPr lang="en-IN" dirty="0"/>
          </a:p>
          <a:p>
            <a:r>
              <a:rPr lang="en-IN" b="1" dirty="0"/>
              <a:t>POC 2:</a:t>
            </a:r>
          </a:p>
          <a:p>
            <a:pPr marL="895350" indent="-266700">
              <a:buFont typeface="Arial" panose="020B0604020202020204" pitchFamily="34" charset="0"/>
              <a:buChar char="•"/>
            </a:pPr>
            <a:r>
              <a:rPr lang="en-IN" dirty="0"/>
              <a:t>	Create ELITEA Test Automation Agents for Report Tool integration.</a:t>
            </a:r>
          </a:p>
          <a:p>
            <a:endParaRPr lang="en-IN" dirty="0"/>
          </a:p>
          <a:p>
            <a:r>
              <a:rPr lang="en-IN" b="1" dirty="0"/>
              <a:t>POC 3:   </a:t>
            </a:r>
          </a:p>
          <a:p>
            <a:pPr marL="895350" indent="-266700">
              <a:buFont typeface="Arial" panose="020B0604020202020204" pitchFamily="34" charset="0"/>
              <a:buChar char="•"/>
            </a:pPr>
            <a:r>
              <a:rPr lang="en-IN" dirty="0"/>
              <a:t>	Use ELITEA to log a defect in JIRA / ADO automatically, given a test script failure from Test Automation runs.</a:t>
            </a:r>
          </a:p>
        </p:txBody>
      </p:sp>
    </p:spTree>
    <p:extLst>
      <p:ext uri="{BB962C8B-B14F-4D97-AF65-F5344CB8AC3E}">
        <p14:creationId xmlns:p14="http://schemas.microsoft.com/office/powerpoint/2010/main" val="19070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113</TotalTime>
  <Words>1104</Words>
  <Application>Microsoft Office PowerPoint</Application>
  <PresentationFormat>Widescreen</PresentationFormat>
  <Paragraphs>103</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Aptos</vt:lpstr>
      <vt:lpstr>Aptos Display</vt: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Lavanya Bharathkumar</dc:creator>
  <cp:lastModifiedBy>Lavanya Bharathkumar</cp:lastModifiedBy>
  <cp:revision>1</cp:revision>
  <dcterms:created xsi:type="dcterms:W3CDTF">2024-10-30T09:04:19Z</dcterms:created>
  <dcterms:modified xsi:type="dcterms:W3CDTF">2024-10-30T10:57:23Z</dcterms:modified>
</cp:coreProperties>
</file>