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9" r:id="rId3"/>
    <p:sldId id="257" r:id="rId4"/>
    <p:sldId id="258"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100" d="100"/>
          <a:sy n="100" d="100"/>
        </p:scale>
        <p:origin x="58" y="-3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017525B-EB2F-46D1-B037-913CF163E5E5}" type="datetimeFigureOut">
              <a:rPr lang="en-IN" smtClean="0"/>
              <a:t>09-09-2024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40F13C-03B7-437F-BF88-9B91F7976A1E}"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6724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17525B-EB2F-46D1-B037-913CF163E5E5}" type="datetimeFigureOut">
              <a:rPr lang="en-IN" smtClean="0"/>
              <a:t>09-09-2024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40F13C-03B7-437F-BF88-9B91F7976A1E}" type="slidenum">
              <a:rPr lang="en-IN" smtClean="0"/>
              <a:t>‹#›</a:t>
            </a:fld>
            <a:endParaRPr lang="en-IN"/>
          </a:p>
        </p:txBody>
      </p:sp>
    </p:spTree>
    <p:extLst>
      <p:ext uri="{BB962C8B-B14F-4D97-AF65-F5344CB8AC3E}">
        <p14:creationId xmlns:p14="http://schemas.microsoft.com/office/powerpoint/2010/main" val="2032810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17525B-EB2F-46D1-B037-913CF163E5E5}" type="datetimeFigureOut">
              <a:rPr lang="en-IN" smtClean="0"/>
              <a:t>09-09-2024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40F13C-03B7-437F-BF88-9B91F7976A1E}" type="slidenum">
              <a:rPr lang="en-IN" smtClean="0"/>
              <a:t>‹#›</a:t>
            </a:fld>
            <a:endParaRPr lang="en-IN"/>
          </a:p>
        </p:txBody>
      </p:sp>
    </p:spTree>
    <p:extLst>
      <p:ext uri="{BB962C8B-B14F-4D97-AF65-F5344CB8AC3E}">
        <p14:creationId xmlns:p14="http://schemas.microsoft.com/office/powerpoint/2010/main" val="1687787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17525B-EB2F-46D1-B037-913CF163E5E5}" type="datetimeFigureOut">
              <a:rPr lang="en-IN" smtClean="0"/>
              <a:t>09-09-2024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40F13C-03B7-437F-BF88-9B91F7976A1E}" type="slidenum">
              <a:rPr lang="en-IN" smtClean="0"/>
              <a:t>‹#›</a:t>
            </a:fld>
            <a:endParaRPr lang="en-IN"/>
          </a:p>
        </p:txBody>
      </p:sp>
    </p:spTree>
    <p:extLst>
      <p:ext uri="{BB962C8B-B14F-4D97-AF65-F5344CB8AC3E}">
        <p14:creationId xmlns:p14="http://schemas.microsoft.com/office/powerpoint/2010/main" val="3612282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17525B-EB2F-46D1-B037-913CF163E5E5}" type="datetimeFigureOut">
              <a:rPr lang="en-IN" smtClean="0"/>
              <a:t>09-09-2024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40F13C-03B7-437F-BF88-9B91F7976A1E}"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9593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17525B-EB2F-46D1-B037-913CF163E5E5}" type="datetimeFigureOut">
              <a:rPr lang="en-IN" smtClean="0"/>
              <a:t>09-09-2024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40F13C-03B7-437F-BF88-9B91F7976A1E}" type="slidenum">
              <a:rPr lang="en-IN" smtClean="0"/>
              <a:t>‹#›</a:t>
            </a:fld>
            <a:endParaRPr lang="en-IN"/>
          </a:p>
        </p:txBody>
      </p:sp>
    </p:spTree>
    <p:extLst>
      <p:ext uri="{BB962C8B-B14F-4D97-AF65-F5344CB8AC3E}">
        <p14:creationId xmlns:p14="http://schemas.microsoft.com/office/powerpoint/2010/main" val="4051102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17525B-EB2F-46D1-B037-913CF163E5E5}" type="datetimeFigureOut">
              <a:rPr lang="en-IN" smtClean="0"/>
              <a:t>09-09-2024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F40F13C-03B7-437F-BF88-9B91F7976A1E}" type="slidenum">
              <a:rPr lang="en-IN" smtClean="0"/>
              <a:t>‹#›</a:t>
            </a:fld>
            <a:endParaRPr lang="en-IN"/>
          </a:p>
        </p:txBody>
      </p:sp>
    </p:spTree>
    <p:extLst>
      <p:ext uri="{BB962C8B-B14F-4D97-AF65-F5344CB8AC3E}">
        <p14:creationId xmlns:p14="http://schemas.microsoft.com/office/powerpoint/2010/main" val="224754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17525B-EB2F-46D1-B037-913CF163E5E5}" type="datetimeFigureOut">
              <a:rPr lang="en-IN" smtClean="0"/>
              <a:t>09-09-2024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F40F13C-03B7-437F-BF88-9B91F7976A1E}" type="slidenum">
              <a:rPr lang="en-IN" smtClean="0"/>
              <a:t>‹#›</a:t>
            </a:fld>
            <a:endParaRPr lang="en-IN"/>
          </a:p>
        </p:txBody>
      </p:sp>
    </p:spTree>
    <p:extLst>
      <p:ext uri="{BB962C8B-B14F-4D97-AF65-F5344CB8AC3E}">
        <p14:creationId xmlns:p14="http://schemas.microsoft.com/office/powerpoint/2010/main" val="1339584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017525B-EB2F-46D1-B037-913CF163E5E5}" type="datetimeFigureOut">
              <a:rPr lang="en-IN" smtClean="0"/>
              <a:t>09-09-2024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5F40F13C-03B7-437F-BF88-9B91F7976A1E}" type="slidenum">
              <a:rPr lang="en-IN" smtClean="0"/>
              <a:t>‹#›</a:t>
            </a:fld>
            <a:endParaRPr lang="en-IN"/>
          </a:p>
        </p:txBody>
      </p:sp>
    </p:spTree>
    <p:extLst>
      <p:ext uri="{BB962C8B-B14F-4D97-AF65-F5344CB8AC3E}">
        <p14:creationId xmlns:p14="http://schemas.microsoft.com/office/powerpoint/2010/main" val="3836348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017525B-EB2F-46D1-B037-913CF163E5E5}" type="datetimeFigureOut">
              <a:rPr lang="en-IN" smtClean="0"/>
              <a:t>09-09-2024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F40F13C-03B7-437F-BF88-9B91F7976A1E}" type="slidenum">
              <a:rPr lang="en-IN" smtClean="0"/>
              <a:t>‹#›</a:t>
            </a:fld>
            <a:endParaRPr lang="en-IN"/>
          </a:p>
        </p:txBody>
      </p:sp>
    </p:spTree>
    <p:extLst>
      <p:ext uri="{BB962C8B-B14F-4D97-AF65-F5344CB8AC3E}">
        <p14:creationId xmlns:p14="http://schemas.microsoft.com/office/powerpoint/2010/main" val="2435626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17525B-EB2F-46D1-B037-913CF163E5E5}" type="datetimeFigureOut">
              <a:rPr lang="en-IN" smtClean="0"/>
              <a:t>09-09-2024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40F13C-03B7-437F-BF88-9B91F7976A1E}" type="slidenum">
              <a:rPr lang="en-IN" smtClean="0"/>
              <a:t>‹#›</a:t>
            </a:fld>
            <a:endParaRPr lang="en-IN"/>
          </a:p>
        </p:txBody>
      </p:sp>
    </p:spTree>
    <p:extLst>
      <p:ext uri="{BB962C8B-B14F-4D97-AF65-F5344CB8AC3E}">
        <p14:creationId xmlns:p14="http://schemas.microsoft.com/office/powerpoint/2010/main" val="2649357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017525B-EB2F-46D1-B037-913CF163E5E5}" type="datetimeFigureOut">
              <a:rPr lang="en-IN" smtClean="0"/>
              <a:t>09-09-2024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F40F13C-03B7-437F-BF88-9B91F7976A1E}"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321421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C08D2-4B6C-65DB-D258-05E0F69013B6}"/>
              </a:ext>
            </a:extLst>
          </p:cNvPr>
          <p:cNvSpPr>
            <a:spLocks noGrp="1"/>
          </p:cNvSpPr>
          <p:nvPr>
            <p:ph type="ctrTitle"/>
          </p:nvPr>
        </p:nvSpPr>
        <p:spPr>
          <a:xfrm>
            <a:off x="1524000" y="278091"/>
            <a:ext cx="9144000" cy="1701538"/>
          </a:xfrm>
        </p:spPr>
        <p:txBody>
          <a:bodyPr>
            <a:normAutofit fontScale="90000"/>
          </a:bodyPr>
          <a:lstStyle/>
          <a:p>
            <a:r>
              <a:rPr lang="en-US" sz="7300" b="1" dirty="0"/>
              <a:t> </a:t>
            </a:r>
            <a:r>
              <a:rPr lang="en-US" sz="4800" b="1" dirty="0">
                <a:latin typeface="Aharoni" panose="02010803020104030203" pitchFamily="2" charset="-79"/>
                <a:cs typeface="Aharoni" panose="02010803020104030203" pitchFamily="2" charset="-79"/>
              </a:rPr>
              <a:t>WELCOME AUDIO BY PIR SENSOR </a:t>
            </a:r>
            <a:br>
              <a:rPr lang="en-US" sz="6000" b="1" dirty="0"/>
            </a:br>
            <a:r>
              <a:rPr lang="en-US" sz="6000" b="1" dirty="0"/>
              <a:t>|</a:t>
            </a:r>
            <a:r>
              <a:rPr lang="en-US" sz="4400" b="1" dirty="0">
                <a:latin typeface="Aharoni" panose="02010803020104030203" pitchFamily="2" charset="-79"/>
                <a:cs typeface="Aharoni" panose="02010803020104030203" pitchFamily="2" charset="-79"/>
              </a:rPr>
              <a:t>HOME AUTOMATION</a:t>
            </a:r>
            <a:endParaRPr lang="en-IN" sz="4400" dirty="0">
              <a:latin typeface="Aharoni" panose="02010803020104030203" pitchFamily="2" charset="-79"/>
              <a:cs typeface="Aharoni" panose="02010803020104030203" pitchFamily="2" charset="-79"/>
            </a:endParaRPr>
          </a:p>
        </p:txBody>
      </p:sp>
      <p:sp>
        <p:nvSpPr>
          <p:cNvPr id="3" name="Subtitle 2">
            <a:extLst>
              <a:ext uri="{FF2B5EF4-FFF2-40B4-BE49-F238E27FC236}">
                <a16:creationId xmlns:a16="http://schemas.microsoft.com/office/drawing/2014/main" id="{DCC78A8F-989F-02C6-26CE-3AD569D529B1}"/>
              </a:ext>
            </a:extLst>
          </p:cNvPr>
          <p:cNvSpPr>
            <a:spLocks noGrp="1"/>
          </p:cNvSpPr>
          <p:nvPr>
            <p:ph type="subTitle" idx="1"/>
          </p:nvPr>
        </p:nvSpPr>
        <p:spPr>
          <a:xfrm>
            <a:off x="1524000" y="2121031"/>
            <a:ext cx="9144000" cy="4458878"/>
          </a:xfrm>
        </p:spPr>
        <p:txBody>
          <a:bodyPr>
            <a:normAutofit/>
          </a:bodyPr>
          <a:lstStyle/>
          <a:p>
            <a:endParaRPr lang="en-US" sz="4400" dirty="0"/>
          </a:p>
          <a:p>
            <a:pPr>
              <a:buFont typeface="Arial" panose="020B0604020202020204" pitchFamily="34" charset="0"/>
              <a:buChar char="•"/>
            </a:pPr>
            <a:r>
              <a:rPr lang="en-US" sz="2800" b="1" dirty="0"/>
              <a:t>Subtitle</a:t>
            </a:r>
            <a:r>
              <a:rPr lang="en-US" sz="2800" dirty="0"/>
              <a:t>: Documentation</a:t>
            </a:r>
          </a:p>
          <a:p>
            <a:pPr>
              <a:buFont typeface="Arial" panose="020B0604020202020204" pitchFamily="34" charset="0"/>
              <a:buChar char="•"/>
            </a:pPr>
            <a:r>
              <a:rPr lang="en-US" sz="4400" b="1" dirty="0"/>
              <a:t>Author</a:t>
            </a:r>
            <a:r>
              <a:rPr lang="en-US" sz="4400" dirty="0"/>
              <a:t>: </a:t>
            </a:r>
            <a:r>
              <a:rPr lang="en-US" sz="4400" dirty="0">
                <a:latin typeface="Aptos Narrow" panose="020B0004020202020204" pitchFamily="34" charset="0"/>
              </a:rPr>
              <a:t>LAV SAXENA,ISHANT LILA</a:t>
            </a:r>
          </a:p>
          <a:p>
            <a:pPr>
              <a:buFont typeface="Arial" panose="020B0604020202020204" pitchFamily="34" charset="0"/>
              <a:buChar char="•"/>
            </a:pPr>
            <a:r>
              <a:rPr lang="en-US" sz="4400" b="1" dirty="0"/>
              <a:t>Date</a:t>
            </a:r>
            <a:r>
              <a:rPr lang="en-US" sz="4400" dirty="0"/>
              <a:t>: 9- SEPTEMBER -2024</a:t>
            </a:r>
          </a:p>
          <a:p>
            <a:endParaRPr lang="en-IN" dirty="0"/>
          </a:p>
        </p:txBody>
      </p:sp>
    </p:spTree>
    <p:extLst>
      <p:ext uri="{BB962C8B-B14F-4D97-AF65-F5344CB8AC3E}">
        <p14:creationId xmlns:p14="http://schemas.microsoft.com/office/powerpoint/2010/main" val="4030272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22A88-F81C-B376-F00D-192BB2180FDB}"/>
              </a:ext>
            </a:extLst>
          </p:cNvPr>
          <p:cNvSpPr>
            <a:spLocks noGrp="1"/>
          </p:cNvSpPr>
          <p:nvPr>
            <p:ph type="ctrTitle"/>
          </p:nvPr>
        </p:nvSpPr>
        <p:spPr>
          <a:xfrm>
            <a:off x="1524000" y="1122363"/>
            <a:ext cx="9144000" cy="621596"/>
          </a:xfrm>
        </p:spPr>
        <p:txBody>
          <a:bodyPr>
            <a:noAutofit/>
          </a:bodyPr>
          <a:lstStyle/>
          <a:p>
            <a:pPr algn="l"/>
            <a:r>
              <a:rPr lang="en-IN" sz="4000" dirty="0">
                <a:latin typeface="Arial Black" panose="020B0A04020102020204" pitchFamily="34" charset="0"/>
              </a:rPr>
              <a:t>PROJECT OVERVIEW :-</a:t>
            </a:r>
            <a:endParaRPr lang="en-IN" sz="4000" dirty="0"/>
          </a:p>
        </p:txBody>
      </p:sp>
      <p:sp>
        <p:nvSpPr>
          <p:cNvPr id="3" name="Subtitle 2">
            <a:extLst>
              <a:ext uri="{FF2B5EF4-FFF2-40B4-BE49-F238E27FC236}">
                <a16:creationId xmlns:a16="http://schemas.microsoft.com/office/drawing/2014/main" id="{5D974FF3-A6BD-F4F1-C2E5-A58EF412709C}"/>
              </a:ext>
            </a:extLst>
          </p:cNvPr>
          <p:cNvSpPr>
            <a:spLocks noGrp="1"/>
          </p:cNvSpPr>
          <p:nvPr>
            <p:ph type="subTitle" idx="1"/>
          </p:nvPr>
        </p:nvSpPr>
        <p:spPr>
          <a:xfrm>
            <a:off x="1373171" y="2499101"/>
            <a:ext cx="9144000" cy="2883603"/>
          </a:xfrm>
        </p:spPr>
        <p:txBody>
          <a:bodyPr>
            <a:noAutofit/>
          </a:bodyPr>
          <a:lstStyle/>
          <a:p>
            <a:r>
              <a:rPr lang="en-US" sz="3200" dirty="0">
                <a:latin typeface="+mj-lt"/>
              </a:rPr>
              <a:t>The project involves setting up a PIR sensor to detect motion and triggering an Arduino-based audio playback system to play a welcome message using a speaker. When someone enters the detection area of the PIR sensor, the Arduino will play an audio file stored on an SD card.</a:t>
            </a:r>
            <a:endParaRPr lang="en-IN" sz="3200" dirty="0">
              <a:latin typeface="+mj-lt"/>
            </a:endParaRPr>
          </a:p>
        </p:txBody>
      </p:sp>
    </p:spTree>
    <p:extLst>
      <p:ext uri="{BB962C8B-B14F-4D97-AF65-F5344CB8AC3E}">
        <p14:creationId xmlns:p14="http://schemas.microsoft.com/office/powerpoint/2010/main" val="2769394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61CA0-2D89-2984-6636-2A40BE918F44}"/>
              </a:ext>
            </a:extLst>
          </p:cNvPr>
          <p:cNvSpPr>
            <a:spLocks noGrp="1"/>
          </p:cNvSpPr>
          <p:nvPr>
            <p:ph type="ctrTitle"/>
          </p:nvPr>
        </p:nvSpPr>
        <p:spPr>
          <a:xfrm>
            <a:off x="1524000" y="556182"/>
            <a:ext cx="9144000" cy="1046376"/>
          </a:xfrm>
        </p:spPr>
        <p:txBody>
          <a:bodyPr>
            <a:normAutofit/>
          </a:bodyPr>
          <a:lstStyle/>
          <a:p>
            <a:r>
              <a:rPr lang="en-IN" sz="4000" dirty="0">
                <a:latin typeface="Aharoni" panose="02010803020104030203" pitchFamily="2" charset="-79"/>
                <a:cs typeface="Aharoni" panose="02010803020104030203" pitchFamily="2" charset="-79"/>
              </a:rPr>
              <a:t>COMPONENT REQUIRED:-</a:t>
            </a:r>
          </a:p>
        </p:txBody>
      </p:sp>
      <p:sp>
        <p:nvSpPr>
          <p:cNvPr id="3" name="Subtitle 2">
            <a:extLst>
              <a:ext uri="{FF2B5EF4-FFF2-40B4-BE49-F238E27FC236}">
                <a16:creationId xmlns:a16="http://schemas.microsoft.com/office/drawing/2014/main" id="{36C71610-0A9B-3E35-1BC2-88F980C06A73}"/>
              </a:ext>
            </a:extLst>
          </p:cNvPr>
          <p:cNvSpPr>
            <a:spLocks noGrp="1"/>
          </p:cNvSpPr>
          <p:nvPr>
            <p:ph type="subTitle" idx="1"/>
          </p:nvPr>
        </p:nvSpPr>
        <p:spPr>
          <a:xfrm>
            <a:off x="1524000" y="1828800"/>
            <a:ext cx="9144000" cy="4221479"/>
          </a:xfrm>
        </p:spPr>
        <p:txBody>
          <a:bodyPr>
            <a:normAutofit fontScale="70000" lnSpcReduction="20000"/>
          </a:bodyPr>
          <a:lstStyle/>
          <a:p>
            <a:endParaRPr lang="en-IN" b="1" dirty="0"/>
          </a:p>
          <a:p>
            <a:pPr algn="l">
              <a:buFont typeface="Arial" panose="020B0604020202020204" pitchFamily="34" charset="0"/>
              <a:buChar char="•"/>
            </a:pPr>
            <a:r>
              <a:rPr lang="en-IN" b="1" dirty="0">
                <a:latin typeface="Aharoni" panose="02010803020104030203" pitchFamily="2" charset="-79"/>
                <a:cs typeface="Aharoni" panose="02010803020104030203" pitchFamily="2" charset="-79"/>
              </a:rPr>
              <a:t>Hardware</a:t>
            </a:r>
            <a:r>
              <a:rPr lang="en-IN" dirty="0">
                <a:latin typeface="Aharoni" panose="02010803020104030203" pitchFamily="2" charset="-79"/>
                <a:cs typeface="Aharoni" panose="02010803020104030203" pitchFamily="2" charset="-79"/>
              </a:rPr>
              <a:t>:-           </a:t>
            </a:r>
          </a:p>
          <a:p>
            <a:pPr marL="742950" lvl="1" indent="-285750" algn="l">
              <a:buFont typeface="Arial" panose="020B0604020202020204" pitchFamily="34" charset="0"/>
              <a:buChar char="•"/>
            </a:pPr>
            <a:r>
              <a:rPr lang="en-IN" dirty="0"/>
              <a:t>Audio Playback Module ( speaker system)</a:t>
            </a:r>
          </a:p>
          <a:p>
            <a:pPr marL="742950" lvl="1" indent="-285750" algn="l">
              <a:buFont typeface="Arial" panose="020B0604020202020204" pitchFamily="34" charset="0"/>
              <a:buChar char="•"/>
            </a:pPr>
            <a:r>
              <a:rPr lang="en-IN" dirty="0"/>
              <a:t>Microcontroller ( Arduino)</a:t>
            </a:r>
          </a:p>
          <a:p>
            <a:pPr marL="742950" lvl="1" indent="-285750" algn="l">
              <a:buFont typeface="Arial" panose="020B0604020202020204" pitchFamily="34" charset="0"/>
              <a:buChar char="•"/>
            </a:pPr>
            <a:r>
              <a:rPr lang="en-IN" dirty="0"/>
              <a:t>Power Supply</a:t>
            </a:r>
          </a:p>
          <a:p>
            <a:pPr marL="742950" lvl="1" indent="-285750" algn="l">
              <a:buFont typeface="Arial" panose="020B0604020202020204" pitchFamily="34" charset="0"/>
              <a:buChar char="•"/>
            </a:pPr>
            <a:r>
              <a:rPr lang="en-IN" dirty="0"/>
              <a:t>Connecting Wires</a:t>
            </a:r>
          </a:p>
          <a:p>
            <a:pPr marL="742950" lvl="1" indent="-285750" algn="l">
              <a:buFont typeface="Arial" panose="020B0604020202020204" pitchFamily="34" charset="0"/>
              <a:buChar char="•"/>
            </a:pPr>
            <a:r>
              <a:rPr lang="en-IN" dirty="0"/>
              <a:t>Transistor (BD139)</a:t>
            </a:r>
          </a:p>
          <a:p>
            <a:pPr marL="742950" lvl="1" indent="-285750" algn="l">
              <a:buFont typeface="Arial" panose="020B0604020202020204" pitchFamily="34" charset="0"/>
              <a:buChar char="•"/>
            </a:pPr>
            <a:r>
              <a:rPr lang="en-IN" sz="2000" dirty="0"/>
              <a:t>PIR sensor</a:t>
            </a:r>
          </a:p>
          <a:p>
            <a:pPr marL="285750" indent="-285750" algn="l">
              <a:buFont typeface="Arial" panose="020B0604020202020204" pitchFamily="34" charset="0"/>
              <a:buChar char="•"/>
            </a:pPr>
            <a:r>
              <a:rPr lang="en-IN" dirty="0">
                <a:latin typeface="Aharoni" panose="02010803020104030203" pitchFamily="2" charset="-79"/>
                <a:cs typeface="Aharoni" panose="02010803020104030203" pitchFamily="2" charset="-79"/>
              </a:rPr>
              <a:t>SOFTWARE :-</a:t>
            </a:r>
          </a:p>
          <a:p>
            <a:pPr marL="742950" lvl="1" indent="-285750" algn="l">
              <a:buFont typeface="Arial" panose="020B0604020202020204" pitchFamily="34" charset="0"/>
              <a:buChar char="•"/>
            </a:pPr>
            <a:r>
              <a:rPr lang="en-US" sz="2900" dirty="0" err="1">
                <a:latin typeface="Arial" panose="020B0604020202020204" pitchFamily="34" charset="0"/>
                <a:cs typeface="Arial" panose="020B0604020202020204" pitchFamily="34" charset="0"/>
              </a:rPr>
              <a:t>Language:C</a:t>
            </a:r>
            <a:r>
              <a:rPr lang="en-US" sz="2900" dirty="0">
                <a:latin typeface="Arial" panose="020B0604020202020204" pitchFamily="34" charset="0"/>
                <a:cs typeface="Arial" panose="020B0604020202020204" pitchFamily="34" charset="0"/>
              </a:rPr>
              <a:t>++:</a:t>
            </a:r>
            <a:r>
              <a:rPr lang="en-US" sz="2900" dirty="0"/>
              <a:t> The code uses Arduino-specific syntax and functions, which are essentially a subset of C++ tailored for embedded programming on microcontrollers.</a:t>
            </a:r>
          </a:p>
          <a:p>
            <a:pPr marL="742950" lvl="1" indent="-285750" algn="l">
              <a:buFont typeface="Arial" panose="020B0604020202020204" pitchFamily="34" charset="0"/>
              <a:buChar char="•"/>
            </a:pPr>
            <a:r>
              <a:rPr lang="en-US" sz="2900" dirty="0"/>
              <a:t>Arduino IDE: The code should be compiled and uploaded to the microcontroller using the Arduino Integrated Development Environment (IDE). The IDE provides the necessary environment for writing, compiling, and uploading the code to an Arduino board</a:t>
            </a:r>
            <a:endParaRPr lang="en-IN" sz="2900" dirty="0"/>
          </a:p>
          <a:p>
            <a:endParaRPr lang="en-IN" dirty="0"/>
          </a:p>
        </p:txBody>
      </p:sp>
    </p:spTree>
    <p:extLst>
      <p:ext uri="{BB962C8B-B14F-4D97-AF65-F5344CB8AC3E}">
        <p14:creationId xmlns:p14="http://schemas.microsoft.com/office/powerpoint/2010/main" val="2468944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66C66-2D0C-AC9D-2692-BCD6EDA6DE69}"/>
              </a:ext>
            </a:extLst>
          </p:cNvPr>
          <p:cNvSpPr>
            <a:spLocks noGrp="1"/>
          </p:cNvSpPr>
          <p:nvPr>
            <p:ph type="ctrTitle"/>
          </p:nvPr>
        </p:nvSpPr>
        <p:spPr>
          <a:xfrm>
            <a:off x="1524000" y="-208722"/>
            <a:ext cx="9144000" cy="208722"/>
          </a:xfrm>
        </p:spPr>
        <p:txBody>
          <a:bodyPr>
            <a:normAutofit fontScale="90000"/>
          </a:bodyPr>
          <a:lstStyle/>
          <a:p>
            <a:endParaRPr lang="en-IN" dirty="0"/>
          </a:p>
        </p:txBody>
      </p:sp>
      <p:sp>
        <p:nvSpPr>
          <p:cNvPr id="3" name="Subtitle 2">
            <a:extLst>
              <a:ext uri="{FF2B5EF4-FFF2-40B4-BE49-F238E27FC236}">
                <a16:creationId xmlns:a16="http://schemas.microsoft.com/office/drawing/2014/main" id="{5B03CB7B-BE9B-C197-EEAD-2F16B5B14A5C}"/>
              </a:ext>
            </a:extLst>
          </p:cNvPr>
          <p:cNvSpPr>
            <a:spLocks noGrp="1"/>
          </p:cNvSpPr>
          <p:nvPr>
            <p:ph type="subTitle" idx="1"/>
          </p:nvPr>
        </p:nvSpPr>
        <p:spPr>
          <a:xfrm>
            <a:off x="437322" y="1401417"/>
            <a:ext cx="10230678" cy="4939748"/>
          </a:xfrm>
        </p:spPr>
        <p:txBody>
          <a:bodyPr/>
          <a:lstStyle/>
          <a:p>
            <a:r>
              <a:rPr lang="en-US" sz="3200" dirty="0">
                <a:latin typeface="Aharoni" panose="02010803020104030203" pitchFamily="2" charset="-79"/>
                <a:cs typeface="Aharoni" panose="02010803020104030203" pitchFamily="2" charset="-79"/>
              </a:rPr>
              <a:t>Libraries required:-</a:t>
            </a:r>
          </a:p>
          <a:p>
            <a:r>
              <a:rPr lang="en-US" sz="2000" dirty="0">
                <a:latin typeface="Arial" panose="020B0604020202020204" pitchFamily="34" charset="0"/>
                <a:cs typeface="Arial" panose="020B0604020202020204" pitchFamily="34" charset="0"/>
              </a:rPr>
              <a:t> SD:</a:t>
            </a:r>
            <a:r>
              <a:rPr lang="en-US" sz="2000" dirty="0"/>
              <a:t> This library is used to interact with SD cards. It allows reading and writing files to an SD card connected to the Arduino, which is necessary for audio playback in this context.</a:t>
            </a:r>
          </a:p>
          <a:p>
            <a:r>
              <a:rPr lang="en-US" sz="2000" dirty="0"/>
              <a:t>SPI: This library enables communication with devices using the SPI (Serial Peripheral Interface) protocol. It is essential for communication between the Arduino and the SD card module</a:t>
            </a:r>
          </a:p>
          <a:p>
            <a:r>
              <a:rPr lang="en-US" sz="2000" dirty="0" err="1">
                <a:latin typeface="Arial" panose="020B0604020202020204" pitchFamily="34" charset="0"/>
                <a:cs typeface="Arial" panose="020B0604020202020204" pitchFamily="34" charset="0"/>
              </a:rPr>
              <a:t>TMRpcm</a:t>
            </a:r>
            <a:r>
              <a:rPr lang="en-US" sz="2000" dirty="0"/>
              <a:t>: This library is used to play audio files (like .wav) using the Arduino. It works with the Arduino's hardware timer to generate audio signals through the digital I/O pins.SD: This library is used to interact with SD cards.</a:t>
            </a:r>
            <a:endParaRPr lang="en-IN" sz="2000" dirty="0"/>
          </a:p>
          <a:p>
            <a:endParaRPr lang="en-IN" dirty="0"/>
          </a:p>
        </p:txBody>
      </p:sp>
    </p:spTree>
    <p:extLst>
      <p:ext uri="{BB962C8B-B14F-4D97-AF65-F5344CB8AC3E}">
        <p14:creationId xmlns:p14="http://schemas.microsoft.com/office/powerpoint/2010/main" val="2530438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DD298-AAF5-99AC-CF69-2CB53C4C58C3}"/>
              </a:ext>
            </a:extLst>
          </p:cNvPr>
          <p:cNvSpPr>
            <a:spLocks noGrp="1"/>
          </p:cNvSpPr>
          <p:nvPr>
            <p:ph type="title"/>
          </p:nvPr>
        </p:nvSpPr>
        <p:spPr/>
        <p:txBody>
          <a:bodyPr/>
          <a:lstStyle/>
          <a:p>
            <a:r>
              <a:rPr lang="en-IN" dirty="0">
                <a:latin typeface="Aharoni" panose="02010803020104030203" pitchFamily="2" charset="-79"/>
                <a:cs typeface="Aharoni" panose="02010803020104030203" pitchFamily="2" charset="-79"/>
              </a:rPr>
              <a:t>CIRCUIT DIAGRAM :-</a:t>
            </a:r>
          </a:p>
        </p:txBody>
      </p:sp>
      <p:pic>
        <p:nvPicPr>
          <p:cNvPr id="5" name="Content Placeholder 4">
            <a:extLst>
              <a:ext uri="{FF2B5EF4-FFF2-40B4-BE49-F238E27FC236}">
                <a16:creationId xmlns:a16="http://schemas.microsoft.com/office/drawing/2014/main" id="{045D9D51-FDB6-C4E8-FC97-2F1664C5FB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7595" y="1835051"/>
            <a:ext cx="6718591" cy="4351338"/>
          </a:xfrm>
        </p:spPr>
      </p:pic>
    </p:spTree>
    <p:extLst>
      <p:ext uri="{BB962C8B-B14F-4D97-AF65-F5344CB8AC3E}">
        <p14:creationId xmlns:p14="http://schemas.microsoft.com/office/powerpoint/2010/main" val="54641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mph" presetSubtype="0" fill="hold" grpId="0" nodeType="clickEffect">
                                  <p:stCondLst>
                                    <p:cond delay="0"/>
                                  </p:stCondLst>
                                  <p:childTnLst>
                                    <p:anim calcmode="discrete" valueType="str">
                                      <p:cBhvr override="childStyle">
                                        <p:cTn id="6" dur="2000" fill="hold"/>
                                        <p:tgtEl>
                                          <p:spTgt spid="2"/>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102</TotalTime>
  <Words>301</Words>
  <Application>Microsoft Office PowerPoint</Application>
  <PresentationFormat>Widescreen</PresentationFormat>
  <Paragraphs>24</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Aharoni</vt:lpstr>
      <vt:lpstr>Aptos Narrow</vt:lpstr>
      <vt:lpstr>Arial</vt:lpstr>
      <vt:lpstr>Arial Black</vt:lpstr>
      <vt:lpstr>Calibri</vt:lpstr>
      <vt:lpstr>Calibri Light</vt:lpstr>
      <vt:lpstr>Retrospect</vt:lpstr>
      <vt:lpstr> WELCOME AUDIO BY PIR SENSOR  |HOME AUTOMATION</vt:lpstr>
      <vt:lpstr>PROJECT OVERVIEW :-</vt:lpstr>
      <vt:lpstr>COMPONENT REQUIRED:-</vt:lpstr>
      <vt:lpstr>PowerPoint Presentation</vt:lpstr>
      <vt:lpstr>CIRCUIT DIAGRAM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Muskan Jain</dc:creator>
  <cp:lastModifiedBy>Muskan Jain</cp:lastModifiedBy>
  <cp:revision>3</cp:revision>
  <dcterms:created xsi:type="dcterms:W3CDTF">2024-09-09T15:47:55Z</dcterms:created>
  <dcterms:modified xsi:type="dcterms:W3CDTF">2024-09-09T17:36:54Z</dcterms:modified>
</cp:coreProperties>
</file>