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485F8-725E-4C6C-8C57-D815333307A9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1FBCDB-8EE8-49FA-A8CE-608AB2C786F2}">
      <dgm:prSet/>
      <dgm:spPr/>
      <dgm:t>
        <a:bodyPr/>
        <a:lstStyle/>
        <a:p>
          <a:r>
            <a:rPr lang="en-US" b="1"/>
            <a:t>Overview</a:t>
          </a:r>
          <a:br>
            <a:rPr lang="en-US" b="1"/>
          </a:br>
          <a:br>
            <a:rPr lang="en-US" b="1"/>
          </a:br>
          <a:endParaRPr lang="en-US"/>
        </a:p>
      </dgm:t>
    </dgm:pt>
    <dgm:pt modelId="{26C80406-8683-435D-97BD-A3BFAC774574}" type="parTrans" cxnId="{1650B288-61E9-4343-8CB2-F0341402F254}">
      <dgm:prSet/>
      <dgm:spPr/>
      <dgm:t>
        <a:bodyPr/>
        <a:lstStyle/>
        <a:p>
          <a:endParaRPr lang="en-US"/>
        </a:p>
      </dgm:t>
    </dgm:pt>
    <dgm:pt modelId="{051BB6E8-4F2F-460E-9FE2-F9566A1F70BE}" type="sibTrans" cxnId="{1650B288-61E9-4343-8CB2-F0341402F254}">
      <dgm:prSet/>
      <dgm:spPr/>
      <dgm:t>
        <a:bodyPr/>
        <a:lstStyle/>
        <a:p>
          <a:endParaRPr lang="en-US"/>
        </a:p>
      </dgm:t>
    </dgm:pt>
    <dgm:pt modelId="{AD0674F3-FC90-4468-A990-D4A679DEC1CA}">
      <dgm:prSet/>
      <dgm:spPr/>
      <dgm:t>
        <a:bodyPr/>
        <a:lstStyle/>
        <a:p>
          <a:r>
            <a:rPr lang="en-US"/>
            <a:t>This is a Java-based parking lot management system that simulates the parking and retrieval of vehicles. The system supports multiple floors and different vehicle types, including bikes, cars, and trucks.</a:t>
          </a:r>
        </a:p>
      </dgm:t>
    </dgm:pt>
    <dgm:pt modelId="{25440746-2B5F-4B43-B922-7F0D64BAA0F8}" type="parTrans" cxnId="{A9879F62-8E9F-48BF-A999-96FA34D6F573}">
      <dgm:prSet/>
      <dgm:spPr/>
      <dgm:t>
        <a:bodyPr/>
        <a:lstStyle/>
        <a:p>
          <a:endParaRPr lang="en-US"/>
        </a:p>
      </dgm:t>
    </dgm:pt>
    <dgm:pt modelId="{082E1EAA-BF1C-4E7F-9D8A-2330D01EDFD9}" type="sibTrans" cxnId="{A9879F62-8E9F-48BF-A999-96FA34D6F573}">
      <dgm:prSet/>
      <dgm:spPr/>
      <dgm:t>
        <a:bodyPr/>
        <a:lstStyle/>
        <a:p>
          <a:endParaRPr lang="en-US"/>
        </a:p>
      </dgm:t>
    </dgm:pt>
    <dgm:pt modelId="{322DFBDD-E47C-4E98-A895-BFFB82F9A153}" type="pres">
      <dgm:prSet presAssocID="{4CB485F8-725E-4C6C-8C57-D815333307A9}" presName="Name0" presStyleCnt="0">
        <dgm:presLayoutVars>
          <dgm:dir/>
          <dgm:resizeHandles val="exact"/>
        </dgm:presLayoutVars>
      </dgm:prSet>
      <dgm:spPr/>
    </dgm:pt>
    <dgm:pt modelId="{6ED2EAAC-2912-4321-9297-C2B145D5B211}" type="pres">
      <dgm:prSet presAssocID="{751FBCDB-8EE8-49FA-A8CE-608AB2C786F2}" presName="node" presStyleLbl="node1" presStyleIdx="0" presStyleCnt="2">
        <dgm:presLayoutVars>
          <dgm:bulletEnabled val="1"/>
        </dgm:presLayoutVars>
      </dgm:prSet>
      <dgm:spPr/>
    </dgm:pt>
    <dgm:pt modelId="{B8760EDF-772D-4629-B6D0-6025EB82D0A4}" type="pres">
      <dgm:prSet presAssocID="{051BB6E8-4F2F-460E-9FE2-F9566A1F70BE}" presName="sibTrans" presStyleLbl="sibTrans1D1" presStyleIdx="0" presStyleCnt="1"/>
      <dgm:spPr/>
    </dgm:pt>
    <dgm:pt modelId="{C60876EA-42E4-4292-BAE8-EBCA05219C2D}" type="pres">
      <dgm:prSet presAssocID="{051BB6E8-4F2F-460E-9FE2-F9566A1F70BE}" presName="connectorText" presStyleLbl="sibTrans1D1" presStyleIdx="0" presStyleCnt="1"/>
      <dgm:spPr/>
    </dgm:pt>
    <dgm:pt modelId="{E1029924-90D5-443D-B561-9A4DDD4F2D73}" type="pres">
      <dgm:prSet presAssocID="{AD0674F3-FC90-4468-A990-D4A679DEC1CA}" presName="node" presStyleLbl="node1" presStyleIdx="1" presStyleCnt="2">
        <dgm:presLayoutVars>
          <dgm:bulletEnabled val="1"/>
        </dgm:presLayoutVars>
      </dgm:prSet>
      <dgm:spPr/>
    </dgm:pt>
  </dgm:ptLst>
  <dgm:cxnLst>
    <dgm:cxn modelId="{74CD185D-0B58-4CE5-BAEB-BA586C46ECBC}" type="presOf" srcId="{4CB485F8-725E-4C6C-8C57-D815333307A9}" destId="{322DFBDD-E47C-4E98-A895-BFFB82F9A153}" srcOrd="0" destOrd="0" presId="urn:microsoft.com/office/officeart/2016/7/layout/RepeatingBendingProcessNew"/>
    <dgm:cxn modelId="{A2C4FC61-5F1A-4C59-88D8-A14405125B18}" type="presOf" srcId="{751FBCDB-8EE8-49FA-A8CE-608AB2C786F2}" destId="{6ED2EAAC-2912-4321-9297-C2B145D5B211}" srcOrd="0" destOrd="0" presId="urn:microsoft.com/office/officeart/2016/7/layout/RepeatingBendingProcessNew"/>
    <dgm:cxn modelId="{A9879F62-8E9F-48BF-A999-96FA34D6F573}" srcId="{4CB485F8-725E-4C6C-8C57-D815333307A9}" destId="{AD0674F3-FC90-4468-A990-D4A679DEC1CA}" srcOrd="1" destOrd="0" parTransId="{25440746-2B5F-4B43-B922-7F0D64BAA0F8}" sibTransId="{082E1EAA-BF1C-4E7F-9D8A-2330D01EDFD9}"/>
    <dgm:cxn modelId="{1650B288-61E9-4343-8CB2-F0341402F254}" srcId="{4CB485F8-725E-4C6C-8C57-D815333307A9}" destId="{751FBCDB-8EE8-49FA-A8CE-608AB2C786F2}" srcOrd="0" destOrd="0" parTransId="{26C80406-8683-435D-97BD-A3BFAC774574}" sibTransId="{051BB6E8-4F2F-460E-9FE2-F9566A1F70BE}"/>
    <dgm:cxn modelId="{ADCEF28D-1873-40B5-9855-35ABBF7A44B0}" type="presOf" srcId="{051BB6E8-4F2F-460E-9FE2-F9566A1F70BE}" destId="{C60876EA-42E4-4292-BAE8-EBCA05219C2D}" srcOrd="1" destOrd="0" presId="urn:microsoft.com/office/officeart/2016/7/layout/RepeatingBendingProcessNew"/>
    <dgm:cxn modelId="{08A6B791-5BFE-46F0-819D-5951C9CB9F14}" type="presOf" srcId="{051BB6E8-4F2F-460E-9FE2-F9566A1F70BE}" destId="{B8760EDF-772D-4629-B6D0-6025EB82D0A4}" srcOrd="0" destOrd="0" presId="urn:microsoft.com/office/officeart/2016/7/layout/RepeatingBendingProcessNew"/>
    <dgm:cxn modelId="{5F9750EA-E0D5-411C-84CD-C190B9B9301D}" type="presOf" srcId="{AD0674F3-FC90-4468-A990-D4A679DEC1CA}" destId="{E1029924-90D5-443D-B561-9A4DDD4F2D73}" srcOrd="0" destOrd="0" presId="urn:microsoft.com/office/officeart/2016/7/layout/RepeatingBendingProcessNew"/>
    <dgm:cxn modelId="{87A2C0B7-0082-47F7-B23B-F3424D42F9D9}" type="presParOf" srcId="{322DFBDD-E47C-4E98-A895-BFFB82F9A153}" destId="{6ED2EAAC-2912-4321-9297-C2B145D5B211}" srcOrd="0" destOrd="0" presId="urn:microsoft.com/office/officeart/2016/7/layout/RepeatingBendingProcessNew"/>
    <dgm:cxn modelId="{8FC45E0A-8D36-431E-9CFF-CDA2593D0246}" type="presParOf" srcId="{322DFBDD-E47C-4E98-A895-BFFB82F9A153}" destId="{B8760EDF-772D-4629-B6D0-6025EB82D0A4}" srcOrd="1" destOrd="0" presId="urn:microsoft.com/office/officeart/2016/7/layout/RepeatingBendingProcessNew"/>
    <dgm:cxn modelId="{07BE9B65-90D0-4F51-AA9A-41025B18C8B6}" type="presParOf" srcId="{B8760EDF-772D-4629-B6D0-6025EB82D0A4}" destId="{C60876EA-42E4-4292-BAE8-EBCA05219C2D}" srcOrd="0" destOrd="0" presId="urn:microsoft.com/office/officeart/2016/7/layout/RepeatingBendingProcessNew"/>
    <dgm:cxn modelId="{B8DD4E45-AB77-461C-BFB2-855F9055C6B2}" type="presParOf" srcId="{322DFBDD-E47C-4E98-A895-BFFB82F9A153}" destId="{E1029924-90D5-443D-B561-9A4DDD4F2D73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9869C2-4E47-4A78-8D4B-6406FD434E46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BAAC0D-854B-4421-940C-BCF6C150F939}">
      <dgm:prSet/>
      <dgm:spPr/>
      <dgm:t>
        <a:bodyPr/>
        <a:lstStyle/>
        <a:p>
          <a:r>
            <a:rPr lang="en-US"/>
            <a:t>Create</a:t>
          </a:r>
        </a:p>
      </dgm:t>
    </dgm:pt>
    <dgm:pt modelId="{6DDE6F79-0F96-40F9-9D58-0A5B0B892B8B}" type="parTrans" cxnId="{1CD6A345-125A-4D7F-8333-C1601E3765B6}">
      <dgm:prSet/>
      <dgm:spPr/>
      <dgm:t>
        <a:bodyPr/>
        <a:lstStyle/>
        <a:p>
          <a:endParaRPr lang="en-US"/>
        </a:p>
      </dgm:t>
    </dgm:pt>
    <dgm:pt modelId="{B2579244-0332-4E7A-B96D-E594B34B64A6}" type="sibTrans" cxnId="{1CD6A345-125A-4D7F-8333-C1601E3765B6}">
      <dgm:prSet/>
      <dgm:spPr/>
      <dgm:t>
        <a:bodyPr/>
        <a:lstStyle/>
        <a:p>
          <a:endParaRPr lang="en-US"/>
        </a:p>
      </dgm:t>
    </dgm:pt>
    <dgm:pt modelId="{DAD7EC0E-3697-423D-AA7E-8EA263CDF50E}">
      <dgm:prSet/>
      <dgm:spPr/>
      <dgm:t>
        <a:bodyPr/>
        <a:lstStyle/>
        <a:p>
          <a:r>
            <a:rPr lang="en-US"/>
            <a:t>Create a parking lot with a specified number of floors and spots per floor.</a:t>
          </a:r>
        </a:p>
      </dgm:t>
    </dgm:pt>
    <dgm:pt modelId="{D06096C3-1CB8-4220-A292-F3C87B007662}" type="parTrans" cxnId="{1686A309-EB0C-44A6-95F0-5BBBDA1A1BE2}">
      <dgm:prSet/>
      <dgm:spPr/>
      <dgm:t>
        <a:bodyPr/>
        <a:lstStyle/>
        <a:p>
          <a:endParaRPr lang="en-US"/>
        </a:p>
      </dgm:t>
    </dgm:pt>
    <dgm:pt modelId="{3EFB3B76-CF36-47D3-B8A0-481DF35A56C0}" type="sibTrans" cxnId="{1686A309-EB0C-44A6-95F0-5BBBDA1A1BE2}">
      <dgm:prSet/>
      <dgm:spPr/>
      <dgm:t>
        <a:bodyPr/>
        <a:lstStyle/>
        <a:p>
          <a:endParaRPr lang="en-US"/>
        </a:p>
      </dgm:t>
    </dgm:pt>
    <dgm:pt modelId="{019B59EB-73E5-46E5-9E6F-022D0A07700E}">
      <dgm:prSet/>
      <dgm:spPr/>
      <dgm:t>
        <a:bodyPr/>
        <a:lstStyle/>
        <a:p>
          <a:r>
            <a:rPr lang="en-US"/>
            <a:t>Park</a:t>
          </a:r>
        </a:p>
      </dgm:t>
    </dgm:pt>
    <dgm:pt modelId="{5BFA9BBF-35E7-4583-AA6F-43379D192EF2}" type="parTrans" cxnId="{53A68FE7-9C07-45CC-8ABE-52C0B6A7DEED}">
      <dgm:prSet/>
      <dgm:spPr/>
      <dgm:t>
        <a:bodyPr/>
        <a:lstStyle/>
        <a:p>
          <a:endParaRPr lang="en-US"/>
        </a:p>
      </dgm:t>
    </dgm:pt>
    <dgm:pt modelId="{B2798992-2F1E-41B4-AE3E-4BF53CD51152}" type="sibTrans" cxnId="{53A68FE7-9C07-45CC-8ABE-52C0B6A7DEED}">
      <dgm:prSet/>
      <dgm:spPr/>
      <dgm:t>
        <a:bodyPr/>
        <a:lstStyle/>
        <a:p>
          <a:endParaRPr lang="en-US"/>
        </a:p>
      </dgm:t>
    </dgm:pt>
    <dgm:pt modelId="{6809809F-4425-46F0-8BE6-FCAA5E0B2A30}">
      <dgm:prSet/>
      <dgm:spPr/>
      <dgm:t>
        <a:bodyPr/>
        <a:lstStyle/>
        <a:p>
          <a:r>
            <a:rPr lang="en-US"/>
            <a:t>Park vehicles (Bike, Car, Truck) based on availability.</a:t>
          </a:r>
        </a:p>
      </dgm:t>
    </dgm:pt>
    <dgm:pt modelId="{FEFCCE52-599B-46A5-8F8D-A819D84ED2D3}" type="parTrans" cxnId="{563C3338-B4DF-4ECE-9F90-D06AB3D0C2ED}">
      <dgm:prSet/>
      <dgm:spPr/>
      <dgm:t>
        <a:bodyPr/>
        <a:lstStyle/>
        <a:p>
          <a:endParaRPr lang="en-US"/>
        </a:p>
      </dgm:t>
    </dgm:pt>
    <dgm:pt modelId="{2CE42657-55F2-4C34-B8C5-71D2499FBCC1}" type="sibTrans" cxnId="{563C3338-B4DF-4ECE-9F90-D06AB3D0C2ED}">
      <dgm:prSet/>
      <dgm:spPr/>
      <dgm:t>
        <a:bodyPr/>
        <a:lstStyle/>
        <a:p>
          <a:endParaRPr lang="en-US"/>
        </a:p>
      </dgm:t>
    </dgm:pt>
    <dgm:pt modelId="{C8FD7DEE-F0F2-4113-B9DF-42CA5EDA8D45}">
      <dgm:prSet/>
      <dgm:spPr/>
      <dgm:t>
        <a:bodyPr/>
        <a:lstStyle/>
        <a:p>
          <a:r>
            <a:rPr lang="en-US" dirty="0"/>
            <a:t>Leave</a:t>
          </a:r>
        </a:p>
      </dgm:t>
    </dgm:pt>
    <dgm:pt modelId="{5BEFBEA2-99F9-4F85-AE95-F8CC4CFB549C}" type="parTrans" cxnId="{1DAD49F3-826A-46EC-81E0-F69B9C9A78F9}">
      <dgm:prSet/>
      <dgm:spPr/>
      <dgm:t>
        <a:bodyPr/>
        <a:lstStyle/>
        <a:p>
          <a:endParaRPr lang="en-US"/>
        </a:p>
      </dgm:t>
    </dgm:pt>
    <dgm:pt modelId="{CA19357A-2B69-433F-98CD-2420C58ED97B}" type="sibTrans" cxnId="{1DAD49F3-826A-46EC-81E0-F69B9C9A78F9}">
      <dgm:prSet/>
      <dgm:spPr/>
      <dgm:t>
        <a:bodyPr/>
        <a:lstStyle/>
        <a:p>
          <a:endParaRPr lang="en-US"/>
        </a:p>
      </dgm:t>
    </dgm:pt>
    <dgm:pt modelId="{582B0F75-7293-4036-902D-82F9D8F2AEEA}">
      <dgm:prSet/>
      <dgm:spPr/>
      <dgm:t>
        <a:bodyPr/>
        <a:lstStyle/>
        <a:p>
          <a:r>
            <a:rPr lang="en-US"/>
            <a:t>Remove vehicles from the parking lot.</a:t>
          </a:r>
        </a:p>
      </dgm:t>
    </dgm:pt>
    <dgm:pt modelId="{DE4018C6-48E3-4C1B-937C-848741A7C60F}" type="parTrans" cxnId="{2B2EE5F9-D25F-452A-95BB-546E9AB0D60F}">
      <dgm:prSet/>
      <dgm:spPr/>
      <dgm:t>
        <a:bodyPr/>
        <a:lstStyle/>
        <a:p>
          <a:endParaRPr lang="en-US"/>
        </a:p>
      </dgm:t>
    </dgm:pt>
    <dgm:pt modelId="{35484BC1-94EF-4324-B3E7-B479D9F9EBD1}" type="sibTrans" cxnId="{2B2EE5F9-D25F-452A-95BB-546E9AB0D60F}">
      <dgm:prSet/>
      <dgm:spPr/>
      <dgm:t>
        <a:bodyPr/>
        <a:lstStyle/>
        <a:p>
          <a:endParaRPr lang="en-US"/>
        </a:p>
      </dgm:t>
    </dgm:pt>
    <dgm:pt modelId="{740D5289-F485-44EE-9D5F-B0B42E8299B9}">
      <dgm:prSet/>
      <dgm:spPr/>
      <dgm:t>
        <a:bodyPr/>
        <a:lstStyle/>
        <a:p>
          <a:r>
            <a:rPr lang="en-US" dirty="0"/>
            <a:t>Availability</a:t>
          </a:r>
        </a:p>
      </dgm:t>
    </dgm:pt>
    <dgm:pt modelId="{CA628C93-0882-47F7-A272-CE7720B725E0}" type="parTrans" cxnId="{C303A52A-186E-420A-A63F-72DB217A9777}">
      <dgm:prSet/>
      <dgm:spPr/>
      <dgm:t>
        <a:bodyPr/>
        <a:lstStyle/>
        <a:p>
          <a:endParaRPr lang="en-US"/>
        </a:p>
      </dgm:t>
    </dgm:pt>
    <dgm:pt modelId="{DA0D5859-B42A-465F-865B-92C15C7850E4}" type="sibTrans" cxnId="{C303A52A-186E-420A-A63F-72DB217A9777}">
      <dgm:prSet/>
      <dgm:spPr/>
      <dgm:t>
        <a:bodyPr/>
        <a:lstStyle/>
        <a:p>
          <a:endParaRPr lang="en-US"/>
        </a:p>
      </dgm:t>
    </dgm:pt>
    <dgm:pt modelId="{881DD51B-F5A4-494C-8E7E-41E013A8703C}">
      <dgm:prSet/>
      <dgm:spPr/>
      <dgm:t>
        <a:bodyPr/>
        <a:lstStyle/>
        <a:p>
          <a:r>
            <a:rPr lang="en-US"/>
            <a:t>Check parking availability per floor and overall.</a:t>
          </a:r>
        </a:p>
      </dgm:t>
    </dgm:pt>
    <dgm:pt modelId="{CD004E34-52E7-41C8-81DD-EC12034C2066}" type="parTrans" cxnId="{4ACF5DE2-E9C0-4F28-ABBB-BA25BA1002B9}">
      <dgm:prSet/>
      <dgm:spPr/>
      <dgm:t>
        <a:bodyPr/>
        <a:lstStyle/>
        <a:p>
          <a:endParaRPr lang="en-US"/>
        </a:p>
      </dgm:t>
    </dgm:pt>
    <dgm:pt modelId="{65CC7DB9-6FE3-4BC8-8BA5-A2344FFF3D51}" type="sibTrans" cxnId="{4ACF5DE2-E9C0-4F28-ABBB-BA25BA1002B9}">
      <dgm:prSet/>
      <dgm:spPr/>
      <dgm:t>
        <a:bodyPr/>
        <a:lstStyle/>
        <a:p>
          <a:endParaRPr lang="en-US"/>
        </a:p>
      </dgm:t>
    </dgm:pt>
    <dgm:pt modelId="{D619B1BE-00D4-4EBC-9EC0-DE2DD7FAFE73}">
      <dgm:prSet/>
      <dgm:spPr/>
      <dgm:t>
        <a:bodyPr/>
        <a:lstStyle/>
        <a:p>
          <a:r>
            <a:rPr lang="en-US"/>
            <a:t>Locate</a:t>
          </a:r>
        </a:p>
      </dgm:t>
    </dgm:pt>
    <dgm:pt modelId="{D1BC8229-2053-49F7-BCDB-AAF83F739AA7}" type="parTrans" cxnId="{7D851C1C-603F-4143-8177-FE86A80279C1}">
      <dgm:prSet/>
      <dgm:spPr/>
      <dgm:t>
        <a:bodyPr/>
        <a:lstStyle/>
        <a:p>
          <a:endParaRPr lang="en-US"/>
        </a:p>
      </dgm:t>
    </dgm:pt>
    <dgm:pt modelId="{AFEEE38F-041B-49B9-97D9-6522FCABD48A}" type="sibTrans" cxnId="{7D851C1C-603F-4143-8177-FE86A80279C1}">
      <dgm:prSet/>
      <dgm:spPr/>
      <dgm:t>
        <a:bodyPr/>
        <a:lstStyle/>
        <a:p>
          <a:endParaRPr lang="en-US"/>
        </a:p>
      </dgm:t>
    </dgm:pt>
    <dgm:pt modelId="{102D00C8-187D-4859-B612-04ACA70904D7}">
      <dgm:prSet/>
      <dgm:spPr/>
      <dgm:t>
        <a:bodyPr/>
        <a:lstStyle/>
        <a:p>
          <a:r>
            <a:rPr lang="en-US"/>
            <a:t>Locate parked vehicles by license plate.</a:t>
          </a:r>
        </a:p>
      </dgm:t>
    </dgm:pt>
    <dgm:pt modelId="{BAEA52C9-EF3A-4EFD-A48F-303F23E65614}" type="parTrans" cxnId="{FD27B621-C8B8-4832-9831-B6109A150434}">
      <dgm:prSet/>
      <dgm:spPr/>
      <dgm:t>
        <a:bodyPr/>
        <a:lstStyle/>
        <a:p>
          <a:endParaRPr lang="en-US"/>
        </a:p>
      </dgm:t>
    </dgm:pt>
    <dgm:pt modelId="{141DCD09-DE83-4C39-B890-19BE3A9E49E2}" type="sibTrans" cxnId="{FD27B621-C8B8-4832-9831-B6109A150434}">
      <dgm:prSet/>
      <dgm:spPr/>
      <dgm:t>
        <a:bodyPr/>
        <a:lstStyle/>
        <a:p>
          <a:endParaRPr lang="en-US"/>
        </a:p>
      </dgm:t>
    </dgm:pt>
    <dgm:pt modelId="{CAC9584D-02B9-406F-B0DB-8D03F6565E09}">
      <dgm:prSet/>
      <dgm:spPr/>
      <dgm:t>
        <a:bodyPr/>
        <a:lstStyle/>
        <a:p>
          <a:r>
            <a:rPr lang="en-US" dirty="0" err="1"/>
            <a:t>is_full</a:t>
          </a:r>
          <a:endParaRPr lang="en-US" dirty="0"/>
        </a:p>
      </dgm:t>
    </dgm:pt>
    <dgm:pt modelId="{8F3C18A8-82F6-429E-80BA-7EF072BF44D6}" type="parTrans" cxnId="{4AFD282F-A330-4A94-A0E0-0B8604D5AA50}">
      <dgm:prSet/>
      <dgm:spPr/>
      <dgm:t>
        <a:bodyPr/>
        <a:lstStyle/>
        <a:p>
          <a:endParaRPr lang="en-US"/>
        </a:p>
      </dgm:t>
    </dgm:pt>
    <dgm:pt modelId="{60084198-8023-4837-B87C-99875017930B}" type="sibTrans" cxnId="{4AFD282F-A330-4A94-A0E0-0B8604D5AA50}">
      <dgm:prSet/>
      <dgm:spPr/>
      <dgm:t>
        <a:bodyPr/>
        <a:lstStyle/>
        <a:p>
          <a:endParaRPr lang="en-US"/>
        </a:p>
      </dgm:t>
    </dgm:pt>
    <dgm:pt modelId="{74FC3806-2933-4A3A-85A2-155AC1771D3E}">
      <dgm:prSet/>
      <dgm:spPr/>
      <dgm:t>
        <a:bodyPr/>
        <a:lstStyle/>
        <a:p>
          <a:r>
            <a:rPr lang="en-US"/>
            <a:t>Check if the parking lot is full.</a:t>
          </a:r>
        </a:p>
      </dgm:t>
    </dgm:pt>
    <dgm:pt modelId="{44E55BF1-AB2B-492A-A7AE-302B6F05B4FE}" type="parTrans" cxnId="{A1782A87-8DFC-4BC9-96DE-43E5763B3810}">
      <dgm:prSet/>
      <dgm:spPr/>
      <dgm:t>
        <a:bodyPr/>
        <a:lstStyle/>
        <a:p>
          <a:endParaRPr lang="en-US"/>
        </a:p>
      </dgm:t>
    </dgm:pt>
    <dgm:pt modelId="{C1B17605-98CF-439F-BEB8-8C35A4AA5B48}" type="sibTrans" cxnId="{A1782A87-8DFC-4BC9-96DE-43E5763B3810}">
      <dgm:prSet/>
      <dgm:spPr/>
      <dgm:t>
        <a:bodyPr/>
        <a:lstStyle/>
        <a:p>
          <a:endParaRPr lang="en-US"/>
        </a:p>
      </dgm:t>
    </dgm:pt>
    <dgm:pt modelId="{1A61FA18-70E0-4149-A8C8-2DC560D738D7}">
      <dgm:prSet/>
      <dgm:spPr/>
      <dgm:t>
        <a:bodyPr/>
        <a:lstStyle/>
        <a:p>
          <a:r>
            <a:rPr lang="en-US" dirty="0"/>
            <a:t>Manage</a:t>
          </a:r>
        </a:p>
      </dgm:t>
    </dgm:pt>
    <dgm:pt modelId="{9B798D21-8353-4BBC-9C56-410705278C13}" type="parTrans" cxnId="{8ABA8C72-AF32-4A1F-8E1B-A6F25781F9D0}">
      <dgm:prSet/>
      <dgm:spPr/>
      <dgm:t>
        <a:bodyPr/>
        <a:lstStyle/>
        <a:p>
          <a:endParaRPr lang="en-US"/>
        </a:p>
      </dgm:t>
    </dgm:pt>
    <dgm:pt modelId="{7FE9A986-E60A-4D34-BA74-00F6DF72B887}" type="sibTrans" cxnId="{8ABA8C72-AF32-4A1F-8E1B-A6F25781F9D0}">
      <dgm:prSet/>
      <dgm:spPr/>
      <dgm:t>
        <a:bodyPr/>
        <a:lstStyle/>
        <a:p>
          <a:endParaRPr lang="en-US"/>
        </a:p>
      </dgm:t>
    </dgm:pt>
    <dgm:pt modelId="{B8634B07-8550-413C-B22C-62C172BC8265}">
      <dgm:prSet/>
      <dgm:spPr/>
      <dgm:t>
        <a:bodyPr/>
        <a:lstStyle/>
        <a:p>
          <a:r>
            <a:rPr lang="en-US"/>
            <a:t>Manage concurrent parking and retrieval using locks.</a:t>
          </a:r>
        </a:p>
      </dgm:t>
    </dgm:pt>
    <dgm:pt modelId="{30B93D11-2EDD-4951-BA2E-ABE6D0FD2AAF}" type="parTrans" cxnId="{5F4EC5FB-F3DA-4244-8F82-1FAB92AB75A9}">
      <dgm:prSet/>
      <dgm:spPr/>
      <dgm:t>
        <a:bodyPr/>
        <a:lstStyle/>
        <a:p>
          <a:endParaRPr lang="en-US"/>
        </a:p>
      </dgm:t>
    </dgm:pt>
    <dgm:pt modelId="{1911320E-98D6-4909-991D-38B1F841D0B3}" type="sibTrans" cxnId="{5F4EC5FB-F3DA-4244-8F82-1FAB92AB75A9}">
      <dgm:prSet/>
      <dgm:spPr/>
      <dgm:t>
        <a:bodyPr/>
        <a:lstStyle/>
        <a:p>
          <a:endParaRPr lang="en-US"/>
        </a:p>
      </dgm:t>
    </dgm:pt>
    <dgm:pt modelId="{A47A718E-15C8-4278-8B13-21E5DD119508}" type="pres">
      <dgm:prSet presAssocID="{9E9869C2-4E47-4A78-8D4B-6406FD434E46}" presName="Name0" presStyleCnt="0">
        <dgm:presLayoutVars>
          <dgm:dir/>
          <dgm:animLvl val="lvl"/>
          <dgm:resizeHandles val="exact"/>
        </dgm:presLayoutVars>
      </dgm:prSet>
      <dgm:spPr/>
    </dgm:pt>
    <dgm:pt modelId="{A2126231-77DC-442D-BA4D-13110E696E80}" type="pres">
      <dgm:prSet presAssocID="{EFBAAC0D-854B-4421-940C-BCF6C150F939}" presName="linNode" presStyleCnt="0"/>
      <dgm:spPr/>
    </dgm:pt>
    <dgm:pt modelId="{52EF4EF2-29CC-4280-8773-9A1F10EF02D3}" type="pres">
      <dgm:prSet presAssocID="{EFBAAC0D-854B-4421-940C-BCF6C150F939}" presName="parentText" presStyleLbl="alignNode1" presStyleIdx="0" presStyleCnt="7">
        <dgm:presLayoutVars>
          <dgm:chMax val="1"/>
          <dgm:bulletEnabled/>
        </dgm:presLayoutVars>
      </dgm:prSet>
      <dgm:spPr/>
    </dgm:pt>
    <dgm:pt modelId="{503D837B-63FB-4E16-99D0-1B98ED76CEEC}" type="pres">
      <dgm:prSet presAssocID="{EFBAAC0D-854B-4421-940C-BCF6C150F939}" presName="descendantText" presStyleLbl="alignAccFollowNode1" presStyleIdx="0" presStyleCnt="7">
        <dgm:presLayoutVars>
          <dgm:bulletEnabled/>
        </dgm:presLayoutVars>
      </dgm:prSet>
      <dgm:spPr/>
    </dgm:pt>
    <dgm:pt modelId="{A3119075-6C3D-4CB5-A94A-504664C3636C}" type="pres">
      <dgm:prSet presAssocID="{B2579244-0332-4E7A-B96D-E594B34B64A6}" presName="sp" presStyleCnt="0"/>
      <dgm:spPr/>
    </dgm:pt>
    <dgm:pt modelId="{E5005889-3D97-4BA1-B515-73A305D5F796}" type="pres">
      <dgm:prSet presAssocID="{019B59EB-73E5-46E5-9E6F-022D0A07700E}" presName="linNode" presStyleCnt="0"/>
      <dgm:spPr/>
    </dgm:pt>
    <dgm:pt modelId="{C59022A7-932A-43B6-9EE1-56AF879753B3}" type="pres">
      <dgm:prSet presAssocID="{019B59EB-73E5-46E5-9E6F-022D0A07700E}" presName="parentText" presStyleLbl="alignNode1" presStyleIdx="1" presStyleCnt="7">
        <dgm:presLayoutVars>
          <dgm:chMax val="1"/>
          <dgm:bulletEnabled/>
        </dgm:presLayoutVars>
      </dgm:prSet>
      <dgm:spPr/>
    </dgm:pt>
    <dgm:pt modelId="{76B4174A-C700-42C4-8221-2E574A2B76E6}" type="pres">
      <dgm:prSet presAssocID="{019B59EB-73E5-46E5-9E6F-022D0A07700E}" presName="descendantText" presStyleLbl="alignAccFollowNode1" presStyleIdx="1" presStyleCnt="7">
        <dgm:presLayoutVars>
          <dgm:bulletEnabled/>
        </dgm:presLayoutVars>
      </dgm:prSet>
      <dgm:spPr/>
    </dgm:pt>
    <dgm:pt modelId="{F9A42D72-D883-4C09-8EC6-4E0A2EE010AC}" type="pres">
      <dgm:prSet presAssocID="{B2798992-2F1E-41B4-AE3E-4BF53CD51152}" presName="sp" presStyleCnt="0"/>
      <dgm:spPr/>
    </dgm:pt>
    <dgm:pt modelId="{4ADE9A51-2316-4EEB-8EA0-62D3D9339D3E}" type="pres">
      <dgm:prSet presAssocID="{C8FD7DEE-F0F2-4113-B9DF-42CA5EDA8D45}" presName="linNode" presStyleCnt="0"/>
      <dgm:spPr/>
    </dgm:pt>
    <dgm:pt modelId="{0C46B468-6867-4361-BDE9-463270A416CC}" type="pres">
      <dgm:prSet presAssocID="{C8FD7DEE-F0F2-4113-B9DF-42CA5EDA8D45}" presName="parentText" presStyleLbl="alignNode1" presStyleIdx="2" presStyleCnt="7">
        <dgm:presLayoutVars>
          <dgm:chMax val="1"/>
          <dgm:bulletEnabled/>
        </dgm:presLayoutVars>
      </dgm:prSet>
      <dgm:spPr/>
    </dgm:pt>
    <dgm:pt modelId="{D7D78DD9-5097-4D78-A08B-8C432DA66C50}" type="pres">
      <dgm:prSet presAssocID="{C8FD7DEE-F0F2-4113-B9DF-42CA5EDA8D45}" presName="descendantText" presStyleLbl="alignAccFollowNode1" presStyleIdx="2" presStyleCnt="7">
        <dgm:presLayoutVars>
          <dgm:bulletEnabled/>
        </dgm:presLayoutVars>
      </dgm:prSet>
      <dgm:spPr/>
    </dgm:pt>
    <dgm:pt modelId="{ACBB5C3F-DDD1-42AD-9C33-796B41B1293A}" type="pres">
      <dgm:prSet presAssocID="{CA19357A-2B69-433F-98CD-2420C58ED97B}" presName="sp" presStyleCnt="0"/>
      <dgm:spPr/>
    </dgm:pt>
    <dgm:pt modelId="{6E497092-400C-4E0D-94B0-51627FB6F431}" type="pres">
      <dgm:prSet presAssocID="{740D5289-F485-44EE-9D5F-B0B42E8299B9}" presName="linNode" presStyleCnt="0"/>
      <dgm:spPr/>
    </dgm:pt>
    <dgm:pt modelId="{1DEAB919-EB66-44E4-BA50-A60E3869FDE3}" type="pres">
      <dgm:prSet presAssocID="{740D5289-F485-44EE-9D5F-B0B42E8299B9}" presName="parentText" presStyleLbl="alignNode1" presStyleIdx="3" presStyleCnt="7">
        <dgm:presLayoutVars>
          <dgm:chMax val="1"/>
          <dgm:bulletEnabled/>
        </dgm:presLayoutVars>
      </dgm:prSet>
      <dgm:spPr/>
    </dgm:pt>
    <dgm:pt modelId="{79819275-DBC9-4C0B-AA59-338F3ED5F76C}" type="pres">
      <dgm:prSet presAssocID="{740D5289-F485-44EE-9D5F-B0B42E8299B9}" presName="descendantText" presStyleLbl="alignAccFollowNode1" presStyleIdx="3" presStyleCnt="7">
        <dgm:presLayoutVars>
          <dgm:bulletEnabled/>
        </dgm:presLayoutVars>
      </dgm:prSet>
      <dgm:spPr/>
    </dgm:pt>
    <dgm:pt modelId="{7AD223AC-C2B0-48CF-8E02-4D4C79732790}" type="pres">
      <dgm:prSet presAssocID="{DA0D5859-B42A-465F-865B-92C15C7850E4}" presName="sp" presStyleCnt="0"/>
      <dgm:spPr/>
    </dgm:pt>
    <dgm:pt modelId="{02635444-A787-402C-BE62-31D98B5C45A5}" type="pres">
      <dgm:prSet presAssocID="{D619B1BE-00D4-4EBC-9EC0-DE2DD7FAFE73}" presName="linNode" presStyleCnt="0"/>
      <dgm:spPr/>
    </dgm:pt>
    <dgm:pt modelId="{ED1A90CB-B0C4-4E6C-94FA-6F0B99314E1F}" type="pres">
      <dgm:prSet presAssocID="{D619B1BE-00D4-4EBC-9EC0-DE2DD7FAFE73}" presName="parentText" presStyleLbl="alignNode1" presStyleIdx="4" presStyleCnt="7">
        <dgm:presLayoutVars>
          <dgm:chMax val="1"/>
          <dgm:bulletEnabled/>
        </dgm:presLayoutVars>
      </dgm:prSet>
      <dgm:spPr/>
    </dgm:pt>
    <dgm:pt modelId="{0A23E266-06E1-4227-8CD8-141D65BB2014}" type="pres">
      <dgm:prSet presAssocID="{D619B1BE-00D4-4EBC-9EC0-DE2DD7FAFE73}" presName="descendantText" presStyleLbl="alignAccFollowNode1" presStyleIdx="4" presStyleCnt="7">
        <dgm:presLayoutVars>
          <dgm:bulletEnabled/>
        </dgm:presLayoutVars>
      </dgm:prSet>
      <dgm:spPr/>
    </dgm:pt>
    <dgm:pt modelId="{65DD5DB7-BF12-48E1-995C-E2F49DD4C270}" type="pres">
      <dgm:prSet presAssocID="{AFEEE38F-041B-49B9-97D9-6522FCABD48A}" presName="sp" presStyleCnt="0"/>
      <dgm:spPr/>
    </dgm:pt>
    <dgm:pt modelId="{C34C8BB7-0475-4BFC-83B0-7E51EC14686F}" type="pres">
      <dgm:prSet presAssocID="{CAC9584D-02B9-406F-B0DB-8D03F6565E09}" presName="linNode" presStyleCnt="0"/>
      <dgm:spPr/>
    </dgm:pt>
    <dgm:pt modelId="{08E8FE85-1F8D-4FA2-B1C6-CC247F4F48C4}" type="pres">
      <dgm:prSet presAssocID="{CAC9584D-02B9-406F-B0DB-8D03F6565E09}" presName="parentText" presStyleLbl="alignNode1" presStyleIdx="5" presStyleCnt="7">
        <dgm:presLayoutVars>
          <dgm:chMax val="1"/>
          <dgm:bulletEnabled/>
        </dgm:presLayoutVars>
      </dgm:prSet>
      <dgm:spPr/>
    </dgm:pt>
    <dgm:pt modelId="{C8B97D4F-6373-46BF-BA1C-76B1392BA87B}" type="pres">
      <dgm:prSet presAssocID="{CAC9584D-02B9-406F-B0DB-8D03F6565E09}" presName="descendantText" presStyleLbl="alignAccFollowNode1" presStyleIdx="5" presStyleCnt="7">
        <dgm:presLayoutVars>
          <dgm:bulletEnabled/>
        </dgm:presLayoutVars>
      </dgm:prSet>
      <dgm:spPr/>
    </dgm:pt>
    <dgm:pt modelId="{30E41797-BE84-4035-AB4D-938F9DF05565}" type="pres">
      <dgm:prSet presAssocID="{60084198-8023-4837-B87C-99875017930B}" presName="sp" presStyleCnt="0"/>
      <dgm:spPr/>
    </dgm:pt>
    <dgm:pt modelId="{C6B75DB2-2633-45D6-9E04-F01F2A02F028}" type="pres">
      <dgm:prSet presAssocID="{1A61FA18-70E0-4149-A8C8-2DC560D738D7}" presName="linNode" presStyleCnt="0"/>
      <dgm:spPr/>
    </dgm:pt>
    <dgm:pt modelId="{6AEE2923-036C-4B2A-BE4D-E87FAF4A6F13}" type="pres">
      <dgm:prSet presAssocID="{1A61FA18-70E0-4149-A8C8-2DC560D738D7}" presName="parentText" presStyleLbl="alignNode1" presStyleIdx="6" presStyleCnt="7">
        <dgm:presLayoutVars>
          <dgm:chMax val="1"/>
          <dgm:bulletEnabled/>
        </dgm:presLayoutVars>
      </dgm:prSet>
      <dgm:spPr/>
    </dgm:pt>
    <dgm:pt modelId="{BBC68FF2-2B9F-4C96-BDDF-9130DED5978C}" type="pres">
      <dgm:prSet presAssocID="{1A61FA18-70E0-4149-A8C8-2DC560D738D7}" presName="descendantText" presStyleLbl="alignAccFollowNode1" presStyleIdx="6" presStyleCnt="7">
        <dgm:presLayoutVars>
          <dgm:bulletEnabled/>
        </dgm:presLayoutVars>
      </dgm:prSet>
      <dgm:spPr/>
    </dgm:pt>
  </dgm:ptLst>
  <dgm:cxnLst>
    <dgm:cxn modelId="{1686A309-EB0C-44A6-95F0-5BBBDA1A1BE2}" srcId="{EFBAAC0D-854B-4421-940C-BCF6C150F939}" destId="{DAD7EC0E-3697-423D-AA7E-8EA263CDF50E}" srcOrd="0" destOrd="0" parTransId="{D06096C3-1CB8-4220-A292-F3C87B007662}" sibTransId="{3EFB3B76-CF36-47D3-B8A0-481DF35A56C0}"/>
    <dgm:cxn modelId="{98DC8C15-53CA-4C73-AED7-40B2BD0B4E5D}" type="presOf" srcId="{D619B1BE-00D4-4EBC-9EC0-DE2DD7FAFE73}" destId="{ED1A90CB-B0C4-4E6C-94FA-6F0B99314E1F}" srcOrd="0" destOrd="0" presId="urn:microsoft.com/office/officeart/2016/7/layout/VerticalSolidActionList"/>
    <dgm:cxn modelId="{7D851C1C-603F-4143-8177-FE86A80279C1}" srcId="{9E9869C2-4E47-4A78-8D4B-6406FD434E46}" destId="{D619B1BE-00D4-4EBC-9EC0-DE2DD7FAFE73}" srcOrd="4" destOrd="0" parTransId="{D1BC8229-2053-49F7-BCDB-AAF83F739AA7}" sibTransId="{AFEEE38F-041B-49B9-97D9-6522FCABD48A}"/>
    <dgm:cxn modelId="{FD27B621-C8B8-4832-9831-B6109A150434}" srcId="{D619B1BE-00D4-4EBC-9EC0-DE2DD7FAFE73}" destId="{102D00C8-187D-4859-B612-04ACA70904D7}" srcOrd="0" destOrd="0" parTransId="{BAEA52C9-EF3A-4EFD-A48F-303F23E65614}" sibTransId="{141DCD09-DE83-4C39-B890-19BE3A9E49E2}"/>
    <dgm:cxn modelId="{C303A52A-186E-420A-A63F-72DB217A9777}" srcId="{9E9869C2-4E47-4A78-8D4B-6406FD434E46}" destId="{740D5289-F485-44EE-9D5F-B0B42E8299B9}" srcOrd="3" destOrd="0" parTransId="{CA628C93-0882-47F7-A272-CE7720B725E0}" sibTransId="{DA0D5859-B42A-465F-865B-92C15C7850E4}"/>
    <dgm:cxn modelId="{4AFD282F-A330-4A94-A0E0-0B8604D5AA50}" srcId="{9E9869C2-4E47-4A78-8D4B-6406FD434E46}" destId="{CAC9584D-02B9-406F-B0DB-8D03F6565E09}" srcOrd="5" destOrd="0" parTransId="{8F3C18A8-82F6-429E-80BA-7EF072BF44D6}" sibTransId="{60084198-8023-4837-B87C-99875017930B}"/>
    <dgm:cxn modelId="{563C3338-B4DF-4ECE-9F90-D06AB3D0C2ED}" srcId="{019B59EB-73E5-46E5-9E6F-022D0A07700E}" destId="{6809809F-4425-46F0-8BE6-FCAA5E0B2A30}" srcOrd="0" destOrd="0" parTransId="{FEFCCE52-599B-46A5-8F8D-A819D84ED2D3}" sibTransId="{2CE42657-55F2-4C34-B8C5-71D2499FBCC1}"/>
    <dgm:cxn modelId="{1CD6A345-125A-4D7F-8333-C1601E3765B6}" srcId="{9E9869C2-4E47-4A78-8D4B-6406FD434E46}" destId="{EFBAAC0D-854B-4421-940C-BCF6C150F939}" srcOrd="0" destOrd="0" parTransId="{6DDE6F79-0F96-40F9-9D58-0A5B0B892B8B}" sibTransId="{B2579244-0332-4E7A-B96D-E594B34B64A6}"/>
    <dgm:cxn modelId="{A6C68F49-D767-43D1-837E-448834934CA1}" type="presOf" srcId="{1A61FA18-70E0-4149-A8C8-2DC560D738D7}" destId="{6AEE2923-036C-4B2A-BE4D-E87FAF4A6F13}" srcOrd="0" destOrd="0" presId="urn:microsoft.com/office/officeart/2016/7/layout/VerticalSolidActionList"/>
    <dgm:cxn modelId="{E7B4EC4B-B872-4D9F-B2F2-841DEF2AB846}" type="presOf" srcId="{881DD51B-F5A4-494C-8E7E-41E013A8703C}" destId="{79819275-DBC9-4C0B-AA59-338F3ED5F76C}" srcOrd="0" destOrd="0" presId="urn:microsoft.com/office/officeart/2016/7/layout/VerticalSolidActionList"/>
    <dgm:cxn modelId="{B60DEF70-C2A0-4308-80B3-1DF87C37291D}" type="presOf" srcId="{C8FD7DEE-F0F2-4113-B9DF-42CA5EDA8D45}" destId="{0C46B468-6867-4361-BDE9-463270A416CC}" srcOrd="0" destOrd="0" presId="urn:microsoft.com/office/officeart/2016/7/layout/VerticalSolidActionList"/>
    <dgm:cxn modelId="{8ABA8C72-AF32-4A1F-8E1B-A6F25781F9D0}" srcId="{9E9869C2-4E47-4A78-8D4B-6406FD434E46}" destId="{1A61FA18-70E0-4149-A8C8-2DC560D738D7}" srcOrd="6" destOrd="0" parTransId="{9B798D21-8353-4BBC-9C56-410705278C13}" sibTransId="{7FE9A986-E60A-4D34-BA74-00F6DF72B887}"/>
    <dgm:cxn modelId="{20697C54-C15F-43AE-9493-756DE44B6FBD}" type="presOf" srcId="{9E9869C2-4E47-4A78-8D4B-6406FD434E46}" destId="{A47A718E-15C8-4278-8B13-21E5DD119508}" srcOrd="0" destOrd="0" presId="urn:microsoft.com/office/officeart/2016/7/layout/VerticalSolidActionList"/>
    <dgm:cxn modelId="{A5D11657-F509-4F77-90CC-9780CD271A41}" type="presOf" srcId="{B8634B07-8550-413C-B22C-62C172BC8265}" destId="{BBC68FF2-2B9F-4C96-BDDF-9130DED5978C}" srcOrd="0" destOrd="0" presId="urn:microsoft.com/office/officeart/2016/7/layout/VerticalSolidActionList"/>
    <dgm:cxn modelId="{0CAF9B82-F80B-4CE4-B67C-AA346AB7781E}" type="presOf" srcId="{EFBAAC0D-854B-4421-940C-BCF6C150F939}" destId="{52EF4EF2-29CC-4280-8773-9A1F10EF02D3}" srcOrd="0" destOrd="0" presId="urn:microsoft.com/office/officeart/2016/7/layout/VerticalSolidActionList"/>
    <dgm:cxn modelId="{A1782A87-8DFC-4BC9-96DE-43E5763B3810}" srcId="{CAC9584D-02B9-406F-B0DB-8D03F6565E09}" destId="{74FC3806-2933-4A3A-85A2-155AC1771D3E}" srcOrd="0" destOrd="0" parTransId="{44E55BF1-AB2B-492A-A7AE-302B6F05B4FE}" sibTransId="{C1B17605-98CF-439F-BEB8-8C35A4AA5B48}"/>
    <dgm:cxn modelId="{F299339A-54B5-434C-9E56-C6C325D88A1A}" type="presOf" srcId="{DAD7EC0E-3697-423D-AA7E-8EA263CDF50E}" destId="{503D837B-63FB-4E16-99D0-1B98ED76CEEC}" srcOrd="0" destOrd="0" presId="urn:microsoft.com/office/officeart/2016/7/layout/VerticalSolidActionList"/>
    <dgm:cxn modelId="{8D00519F-30EC-4B38-9C25-8DCF267563F8}" type="presOf" srcId="{6809809F-4425-46F0-8BE6-FCAA5E0B2A30}" destId="{76B4174A-C700-42C4-8221-2E574A2B76E6}" srcOrd="0" destOrd="0" presId="urn:microsoft.com/office/officeart/2016/7/layout/VerticalSolidActionList"/>
    <dgm:cxn modelId="{3124AE9F-B720-4E84-B83F-C6F0F69174D4}" type="presOf" srcId="{582B0F75-7293-4036-902D-82F9D8F2AEEA}" destId="{D7D78DD9-5097-4D78-A08B-8C432DA66C50}" srcOrd="0" destOrd="0" presId="urn:microsoft.com/office/officeart/2016/7/layout/VerticalSolidActionList"/>
    <dgm:cxn modelId="{EE60D5A5-7089-444C-8E6A-8571903A463E}" type="presOf" srcId="{CAC9584D-02B9-406F-B0DB-8D03F6565E09}" destId="{08E8FE85-1F8D-4FA2-B1C6-CC247F4F48C4}" srcOrd="0" destOrd="0" presId="urn:microsoft.com/office/officeart/2016/7/layout/VerticalSolidActionList"/>
    <dgm:cxn modelId="{ED53A6C1-0378-4D1A-9EF5-8FBD56CF93CD}" type="presOf" srcId="{102D00C8-187D-4859-B612-04ACA70904D7}" destId="{0A23E266-06E1-4227-8CD8-141D65BB2014}" srcOrd="0" destOrd="0" presId="urn:microsoft.com/office/officeart/2016/7/layout/VerticalSolidActionList"/>
    <dgm:cxn modelId="{AF9FD7CB-DFF1-4954-9E16-7FA5F3912C6E}" type="presOf" srcId="{019B59EB-73E5-46E5-9E6F-022D0A07700E}" destId="{C59022A7-932A-43B6-9EE1-56AF879753B3}" srcOrd="0" destOrd="0" presId="urn:microsoft.com/office/officeart/2016/7/layout/VerticalSolidActionList"/>
    <dgm:cxn modelId="{F26FBCD0-DA50-4057-81E2-7228B96BA439}" type="presOf" srcId="{740D5289-F485-44EE-9D5F-B0B42E8299B9}" destId="{1DEAB919-EB66-44E4-BA50-A60E3869FDE3}" srcOrd="0" destOrd="0" presId="urn:microsoft.com/office/officeart/2016/7/layout/VerticalSolidActionList"/>
    <dgm:cxn modelId="{4ACF5DE2-E9C0-4F28-ABBB-BA25BA1002B9}" srcId="{740D5289-F485-44EE-9D5F-B0B42E8299B9}" destId="{881DD51B-F5A4-494C-8E7E-41E013A8703C}" srcOrd="0" destOrd="0" parTransId="{CD004E34-52E7-41C8-81DD-EC12034C2066}" sibTransId="{65CC7DB9-6FE3-4BC8-8BA5-A2344FFF3D51}"/>
    <dgm:cxn modelId="{53A68FE7-9C07-45CC-8ABE-52C0B6A7DEED}" srcId="{9E9869C2-4E47-4A78-8D4B-6406FD434E46}" destId="{019B59EB-73E5-46E5-9E6F-022D0A07700E}" srcOrd="1" destOrd="0" parTransId="{5BFA9BBF-35E7-4583-AA6F-43379D192EF2}" sibTransId="{B2798992-2F1E-41B4-AE3E-4BF53CD51152}"/>
    <dgm:cxn modelId="{1DAD49F3-826A-46EC-81E0-F69B9C9A78F9}" srcId="{9E9869C2-4E47-4A78-8D4B-6406FD434E46}" destId="{C8FD7DEE-F0F2-4113-B9DF-42CA5EDA8D45}" srcOrd="2" destOrd="0" parTransId="{5BEFBEA2-99F9-4F85-AE95-F8CC4CFB549C}" sibTransId="{CA19357A-2B69-433F-98CD-2420C58ED97B}"/>
    <dgm:cxn modelId="{2B2EE5F9-D25F-452A-95BB-546E9AB0D60F}" srcId="{C8FD7DEE-F0F2-4113-B9DF-42CA5EDA8D45}" destId="{582B0F75-7293-4036-902D-82F9D8F2AEEA}" srcOrd="0" destOrd="0" parTransId="{DE4018C6-48E3-4C1B-937C-848741A7C60F}" sibTransId="{35484BC1-94EF-4324-B3E7-B479D9F9EBD1}"/>
    <dgm:cxn modelId="{4E7A0FFA-7BEB-4156-AF3C-30ED95F88449}" type="presOf" srcId="{74FC3806-2933-4A3A-85A2-155AC1771D3E}" destId="{C8B97D4F-6373-46BF-BA1C-76B1392BA87B}" srcOrd="0" destOrd="0" presId="urn:microsoft.com/office/officeart/2016/7/layout/VerticalSolidActionList"/>
    <dgm:cxn modelId="{5F4EC5FB-F3DA-4244-8F82-1FAB92AB75A9}" srcId="{1A61FA18-70E0-4149-A8C8-2DC560D738D7}" destId="{B8634B07-8550-413C-B22C-62C172BC8265}" srcOrd="0" destOrd="0" parTransId="{30B93D11-2EDD-4951-BA2E-ABE6D0FD2AAF}" sibTransId="{1911320E-98D6-4909-991D-38B1F841D0B3}"/>
    <dgm:cxn modelId="{7C044193-BB0C-49F5-92E7-9389396E3B99}" type="presParOf" srcId="{A47A718E-15C8-4278-8B13-21E5DD119508}" destId="{A2126231-77DC-442D-BA4D-13110E696E80}" srcOrd="0" destOrd="0" presId="urn:microsoft.com/office/officeart/2016/7/layout/VerticalSolidActionList"/>
    <dgm:cxn modelId="{EA9B298E-C326-4F76-B168-45D82CDE3B95}" type="presParOf" srcId="{A2126231-77DC-442D-BA4D-13110E696E80}" destId="{52EF4EF2-29CC-4280-8773-9A1F10EF02D3}" srcOrd="0" destOrd="0" presId="urn:microsoft.com/office/officeart/2016/7/layout/VerticalSolidActionList"/>
    <dgm:cxn modelId="{768AAFA5-3736-4255-B3AB-23038AE037D5}" type="presParOf" srcId="{A2126231-77DC-442D-BA4D-13110E696E80}" destId="{503D837B-63FB-4E16-99D0-1B98ED76CEEC}" srcOrd="1" destOrd="0" presId="urn:microsoft.com/office/officeart/2016/7/layout/VerticalSolidActionList"/>
    <dgm:cxn modelId="{2E80AE46-0EA3-4B55-8339-891380F5CA8E}" type="presParOf" srcId="{A47A718E-15C8-4278-8B13-21E5DD119508}" destId="{A3119075-6C3D-4CB5-A94A-504664C3636C}" srcOrd="1" destOrd="0" presId="urn:microsoft.com/office/officeart/2016/7/layout/VerticalSolidActionList"/>
    <dgm:cxn modelId="{9CA9C0C6-87D9-4B0E-80D0-6DA84253E1A0}" type="presParOf" srcId="{A47A718E-15C8-4278-8B13-21E5DD119508}" destId="{E5005889-3D97-4BA1-B515-73A305D5F796}" srcOrd="2" destOrd="0" presId="urn:microsoft.com/office/officeart/2016/7/layout/VerticalSolidActionList"/>
    <dgm:cxn modelId="{364A4168-23BF-4502-A4E4-98D1EAC32C45}" type="presParOf" srcId="{E5005889-3D97-4BA1-B515-73A305D5F796}" destId="{C59022A7-932A-43B6-9EE1-56AF879753B3}" srcOrd="0" destOrd="0" presId="urn:microsoft.com/office/officeart/2016/7/layout/VerticalSolidActionList"/>
    <dgm:cxn modelId="{B3E07662-001A-4568-8392-C1C58614D191}" type="presParOf" srcId="{E5005889-3D97-4BA1-B515-73A305D5F796}" destId="{76B4174A-C700-42C4-8221-2E574A2B76E6}" srcOrd="1" destOrd="0" presId="urn:microsoft.com/office/officeart/2016/7/layout/VerticalSolidActionList"/>
    <dgm:cxn modelId="{C932AA2F-B1E4-4C00-9937-4CE2A9259B1F}" type="presParOf" srcId="{A47A718E-15C8-4278-8B13-21E5DD119508}" destId="{F9A42D72-D883-4C09-8EC6-4E0A2EE010AC}" srcOrd="3" destOrd="0" presId="urn:microsoft.com/office/officeart/2016/7/layout/VerticalSolidActionList"/>
    <dgm:cxn modelId="{E528D83C-E661-42E1-BDD4-253B74462926}" type="presParOf" srcId="{A47A718E-15C8-4278-8B13-21E5DD119508}" destId="{4ADE9A51-2316-4EEB-8EA0-62D3D9339D3E}" srcOrd="4" destOrd="0" presId="urn:microsoft.com/office/officeart/2016/7/layout/VerticalSolidActionList"/>
    <dgm:cxn modelId="{466AE814-3EBB-4E4C-ABA5-D9500C228796}" type="presParOf" srcId="{4ADE9A51-2316-4EEB-8EA0-62D3D9339D3E}" destId="{0C46B468-6867-4361-BDE9-463270A416CC}" srcOrd="0" destOrd="0" presId="urn:microsoft.com/office/officeart/2016/7/layout/VerticalSolidActionList"/>
    <dgm:cxn modelId="{520584DC-EB00-4E6C-AEC6-E3448E961982}" type="presParOf" srcId="{4ADE9A51-2316-4EEB-8EA0-62D3D9339D3E}" destId="{D7D78DD9-5097-4D78-A08B-8C432DA66C50}" srcOrd="1" destOrd="0" presId="urn:microsoft.com/office/officeart/2016/7/layout/VerticalSolidActionList"/>
    <dgm:cxn modelId="{9E48223E-6032-40A9-8A9A-8E97A04A4C2B}" type="presParOf" srcId="{A47A718E-15C8-4278-8B13-21E5DD119508}" destId="{ACBB5C3F-DDD1-42AD-9C33-796B41B1293A}" srcOrd="5" destOrd="0" presId="urn:microsoft.com/office/officeart/2016/7/layout/VerticalSolidActionList"/>
    <dgm:cxn modelId="{55870795-7945-444A-805F-15DE151135C2}" type="presParOf" srcId="{A47A718E-15C8-4278-8B13-21E5DD119508}" destId="{6E497092-400C-4E0D-94B0-51627FB6F431}" srcOrd="6" destOrd="0" presId="urn:microsoft.com/office/officeart/2016/7/layout/VerticalSolidActionList"/>
    <dgm:cxn modelId="{4911C4DE-BD20-431C-8A70-B6BA97C0C7BA}" type="presParOf" srcId="{6E497092-400C-4E0D-94B0-51627FB6F431}" destId="{1DEAB919-EB66-44E4-BA50-A60E3869FDE3}" srcOrd="0" destOrd="0" presId="urn:microsoft.com/office/officeart/2016/7/layout/VerticalSolidActionList"/>
    <dgm:cxn modelId="{E7033800-5D69-4099-9A3C-A96BC2D1C72A}" type="presParOf" srcId="{6E497092-400C-4E0D-94B0-51627FB6F431}" destId="{79819275-DBC9-4C0B-AA59-338F3ED5F76C}" srcOrd="1" destOrd="0" presId="urn:microsoft.com/office/officeart/2016/7/layout/VerticalSolidActionList"/>
    <dgm:cxn modelId="{87A403AA-8D5B-4132-909E-D4C5BE6184E7}" type="presParOf" srcId="{A47A718E-15C8-4278-8B13-21E5DD119508}" destId="{7AD223AC-C2B0-48CF-8E02-4D4C79732790}" srcOrd="7" destOrd="0" presId="urn:microsoft.com/office/officeart/2016/7/layout/VerticalSolidActionList"/>
    <dgm:cxn modelId="{903681CC-F917-4A8A-92C3-D704AB3974B7}" type="presParOf" srcId="{A47A718E-15C8-4278-8B13-21E5DD119508}" destId="{02635444-A787-402C-BE62-31D98B5C45A5}" srcOrd="8" destOrd="0" presId="urn:microsoft.com/office/officeart/2016/7/layout/VerticalSolidActionList"/>
    <dgm:cxn modelId="{BFA7677A-9AFC-4818-92EA-45D772B8F93C}" type="presParOf" srcId="{02635444-A787-402C-BE62-31D98B5C45A5}" destId="{ED1A90CB-B0C4-4E6C-94FA-6F0B99314E1F}" srcOrd="0" destOrd="0" presId="urn:microsoft.com/office/officeart/2016/7/layout/VerticalSolidActionList"/>
    <dgm:cxn modelId="{FAE1FA28-F6FF-4F66-BE56-53EC1CF40CE8}" type="presParOf" srcId="{02635444-A787-402C-BE62-31D98B5C45A5}" destId="{0A23E266-06E1-4227-8CD8-141D65BB2014}" srcOrd="1" destOrd="0" presId="urn:microsoft.com/office/officeart/2016/7/layout/VerticalSolidActionList"/>
    <dgm:cxn modelId="{DBA5CF08-7E27-43FB-A1C6-F9DD54131F88}" type="presParOf" srcId="{A47A718E-15C8-4278-8B13-21E5DD119508}" destId="{65DD5DB7-BF12-48E1-995C-E2F49DD4C270}" srcOrd="9" destOrd="0" presId="urn:microsoft.com/office/officeart/2016/7/layout/VerticalSolidActionList"/>
    <dgm:cxn modelId="{B666B978-622B-4260-8202-DF0C68A50DF6}" type="presParOf" srcId="{A47A718E-15C8-4278-8B13-21E5DD119508}" destId="{C34C8BB7-0475-4BFC-83B0-7E51EC14686F}" srcOrd="10" destOrd="0" presId="urn:microsoft.com/office/officeart/2016/7/layout/VerticalSolidActionList"/>
    <dgm:cxn modelId="{6D6B068B-7411-47D8-87DF-520EFA997B69}" type="presParOf" srcId="{C34C8BB7-0475-4BFC-83B0-7E51EC14686F}" destId="{08E8FE85-1F8D-4FA2-B1C6-CC247F4F48C4}" srcOrd="0" destOrd="0" presId="urn:microsoft.com/office/officeart/2016/7/layout/VerticalSolidActionList"/>
    <dgm:cxn modelId="{AEF460FF-4717-4BC6-BD3A-BBB2A7513C31}" type="presParOf" srcId="{C34C8BB7-0475-4BFC-83B0-7E51EC14686F}" destId="{C8B97D4F-6373-46BF-BA1C-76B1392BA87B}" srcOrd="1" destOrd="0" presId="urn:microsoft.com/office/officeart/2016/7/layout/VerticalSolidActionList"/>
    <dgm:cxn modelId="{CA7B2692-61DD-4C2E-ADE9-2645002FAEE3}" type="presParOf" srcId="{A47A718E-15C8-4278-8B13-21E5DD119508}" destId="{30E41797-BE84-4035-AB4D-938F9DF05565}" srcOrd="11" destOrd="0" presId="urn:microsoft.com/office/officeart/2016/7/layout/VerticalSolidActionList"/>
    <dgm:cxn modelId="{45C33EA5-DEB9-47F7-AA05-22ACB6E78C99}" type="presParOf" srcId="{A47A718E-15C8-4278-8B13-21E5DD119508}" destId="{C6B75DB2-2633-45D6-9E04-F01F2A02F028}" srcOrd="12" destOrd="0" presId="urn:microsoft.com/office/officeart/2016/7/layout/VerticalSolidActionList"/>
    <dgm:cxn modelId="{F6759B80-14BC-4B2B-B5C0-C1D0B0EF10AC}" type="presParOf" srcId="{C6B75DB2-2633-45D6-9E04-F01F2A02F028}" destId="{6AEE2923-036C-4B2A-BE4D-E87FAF4A6F13}" srcOrd="0" destOrd="0" presId="urn:microsoft.com/office/officeart/2016/7/layout/VerticalSolidActionList"/>
    <dgm:cxn modelId="{12D6069E-3694-4017-87B9-4495A1940E7B}" type="presParOf" srcId="{C6B75DB2-2633-45D6-9E04-F01F2A02F028}" destId="{BBC68FF2-2B9F-4C96-BDDF-9130DED5978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0EDF-772D-4629-B6D0-6025EB82D0A4}">
      <dsp:nvSpPr>
        <dsp:cNvPr id="0" name=""/>
        <dsp:cNvSpPr/>
      </dsp:nvSpPr>
      <dsp:spPr>
        <a:xfrm>
          <a:off x="3535007" y="2129949"/>
          <a:ext cx="782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24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5922" y="2171603"/>
        <a:ext cx="40654" cy="8130"/>
      </dsp:txXfrm>
    </dsp:sp>
    <dsp:sp modelId="{6ED2EAAC-2912-4321-9297-C2B145D5B211}">
      <dsp:nvSpPr>
        <dsp:cNvPr id="0" name=""/>
        <dsp:cNvSpPr/>
      </dsp:nvSpPr>
      <dsp:spPr>
        <a:xfrm>
          <a:off x="1655" y="1115123"/>
          <a:ext cx="3535151" cy="2121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3225" tIns="181831" rIns="173225" bIns="18183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Overview</a:t>
          </a:r>
          <a:br>
            <a:rPr lang="en-US" sz="1700" b="1" kern="1200"/>
          </a:br>
          <a:br>
            <a:rPr lang="en-US" sz="1700" b="1" kern="1200"/>
          </a:br>
          <a:endParaRPr lang="en-US" sz="1700" kern="1200"/>
        </a:p>
      </dsp:txBody>
      <dsp:txXfrm>
        <a:off x="1655" y="1115123"/>
        <a:ext cx="3535151" cy="2121090"/>
      </dsp:txXfrm>
    </dsp:sp>
    <dsp:sp modelId="{E1029924-90D5-443D-B561-9A4DDD4F2D73}">
      <dsp:nvSpPr>
        <dsp:cNvPr id="0" name=""/>
        <dsp:cNvSpPr/>
      </dsp:nvSpPr>
      <dsp:spPr>
        <a:xfrm>
          <a:off x="4349892" y="1115123"/>
          <a:ext cx="3535151" cy="2121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3225" tIns="181831" rIns="173225" bIns="18183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is a Java-based parking lot management system that simulates the parking and retrieval of vehicles. The system supports multiple floors and different vehicle types, including bikes, cars, and trucks.</a:t>
          </a:r>
        </a:p>
      </dsp:txBody>
      <dsp:txXfrm>
        <a:off x="4349892" y="1115123"/>
        <a:ext cx="3535151" cy="2121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D837B-63FB-4E16-99D0-1B98ED76CEEC}">
      <dsp:nvSpPr>
        <dsp:cNvPr id="0" name=""/>
        <dsp:cNvSpPr/>
      </dsp:nvSpPr>
      <dsp:spPr>
        <a:xfrm>
          <a:off x="1577340" y="2039"/>
          <a:ext cx="6309360" cy="5906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a parking lot with a specified number of floors and spots per floor.</a:t>
          </a:r>
        </a:p>
      </dsp:txBody>
      <dsp:txXfrm>
        <a:off x="1577340" y="2039"/>
        <a:ext cx="6309360" cy="590660"/>
      </dsp:txXfrm>
    </dsp:sp>
    <dsp:sp modelId="{52EF4EF2-29CC-4280-8773-9A1F10EF02D3}">
      <dsp:nvSpPr>
        <dsp:cNvPr id="0" name=""/>
        <dsp:cNvSpPr/>
      </dsp:nvSpPr>
      <dsp:spPr>
        <a:xfrm>
          <a:off x="0" y="2039"/>
          <a:ext cx="1577340" cy="590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0" y="2039"/>
        <a:ext cx="1577340" cy="590660"/>
      </dsp:txXfrm>
    </dsp:sp>
    <dsp:sp modelId="{76B4174A-C700-42C4-8221-2E574A2B76E6}">
      <dsp:nvSpPr>
        <dsp:cNvPr id="0" name=""/>
        <dsp:cNvSpPr/>
      </dsp:nvSpPr>
      <dsp:spPr>
        <a:xfrm>
          <a:off x="1577340" y="628139"/>
          <a:ext cx="6309360" cy="590660"/>
        </a:xfrm>
        <a:prstGeom prst="rect">
          <a:avLst/>
        </a:prstGeom>
        <a:solidFill>
          <a:schemeClr val="accent2">
            <a:tint val="40000"/>
            <a:alpha val="90000"/>
            <a:hueOff val="837637"/>
            <a:satOff val="-730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837637"/>
              <a:satOff val="-730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Park vehicles (Bike, Car, Truck) based on availability.</a:t>
          </a:r>
        </a:p>
      </dsp:txBody>
      <dsp:txXfrm>
        <a:off x="1577340" y="628139"/>
        <a:ext cx="6309360" cy="590660"/>
      </dsp:txXfrm>
    </dsp:sp>
    <dsp:sp modelId="{C59022A7-932A-43B6-9EE1-56AF879753B3}">
      <dsp:nvSpPr>
        <dsp:cNvPr id="0" name=""/>
        <dsp:cNvSpPr/>
      </dsp:nvSpPr>
      <dsp:spPr>
        <a:xfrm>
          <a:off x="0" y="628139"/>
          <a:ext cx="1577340" cy="590660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Park</a:t>
          </a:r>
        </a:p>
      </dsp:txBody>
      <dsp:txXfrm>
        <a:off x="0" y="628139"/>
        <a:ext cx="1577340" cy="590660"/>
      </dsp:txXfrm>
    </dsp:sp>
    <dsp:sp modelId="{D7D78DD9-5097-4D78-A08B-8C432DA66C50}">
      <dsp:nvSpPr>
        <dsp:cNvPr id="0" name=""/>
        <dsp:cNvSpPr/>
      </dsp:nvSpPr>
      <dsp:spPr>
        <a:xfrm>
          <a:off x="1577340" y="1254239"/>
          <a:ext cx="6309360" cy="590660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vehicles from the parking lot.</a:t>
          </a:r>
        </a:p>
      </dsp:txBody>
      <dsp:txXfrm>
        <a:off x="1577340" y="1254239"/>
        <a:ext cx="6309360" cy="590660"/>
      </dsp:txXfrm>
    </dsp:sp>
    <dsp:sp modelId="{0C46B468-6867-4361-BDE9-463270A416CC}">
      <dsp:nvSpPr>
        <dsp:cNvPr id="0" name=""/>
        <dsp:cNvSpPr/>
      </dsp:nvSpPr>
      <dsp:spPr>
        <a:xfrm>
          <a:off x="0" y="1254239"/>
          <a:ext cx="1577340" cy="590660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Leave</a:t>
          </a:r>
        </a:p>
      </dsp:txBody>
      <dsp:txXfrm>
        <a:off x="0" y="1254239"/>
        <a:ext cx="1577340" cy="590660"/>
      </dsp:txXfrm>
    </dsp:sp>
    <dsp:sp modelId="{79819275-DBC9-4C0B-AA59-338F3ED5F76C}">
      <dsp:nvSpPr>
        <dsp:cNvPr id="0" name=""/>
        <dsp:cNvSpPr/>
      </dsp:nvSpPr>
      <dsp:spPr>
        <a:xfrm>
          <a:off x="1577340" y="1880338"/>
          <a:ext cx="6309360" cy="590660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parking availability per floor and overall.</a:t>
          </a:r>
        </a:p>
      </dsp:txBody>
      <dsp:txXfrm>
        <a:off x="1577340" y="1880338"/>
        <a:ext cx="6309360" cy="590660"/>
      </dsp:txXfrm>
    </dsp:sp>
    <dsp:sp modelId="{1DEAB919-EB66-44E4-BA50-A60E3869FDE3}">
      <dsp:nvSpPr>
        <dsp:cNvPr id="0" name=""/>
        <dsp:cNvSpPr/>
      </dsp:nvSpPr>
      <dsp:spPr>
        <a:xfrm>
          <a:off x="0" y="1880338"/>
          <a:ext cx="1577340" cy="59066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Availability</a:t>
          </a:r>
        </a:p>
      </dsp:txBody>
      <dsp:txXfrm>
        <a:off x="0" y="1880338"/>
        <a:ext cx="1577340" cy="590660"/>
      </dsp:txXfrm>
    </dsp:sp>
    <dsp:sp modelId="{0A23E266-06E1-4227-8CD8-141D65BB2014}">
      <dsp:nvSpPr>
        <dsp:cNvPr id="0" name=""/>
        <dsp:cNvSpPr/>
      </dsp:nvSpPr>
      <dsp:spPr>
        <a:xfrm>
          <a:off x="1577340" y="2506438"/>
          <a:ext cx="6309360" cy="590660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Locate parked vehicles by license plate.</a:t>
          </a:r>
        </a:p>
      </dsp:txBody>
      <dsp:txXfrm>
        <a:off x="1577340" y="2506438"/>
        <a:ext cx="6309360" cy="590660"/>
      </dsp:txXfrm>
    </dsp:sp>
    <dsp:sp modelId="{ED1A90CB-B0C4-4E6C-94FA-6F0B99314E1F}">
      <dsp:nvSpPr>
        <dsp:cNvPr id="0" name=""/>
        <dsp:cNvSpPr/>
      </dsp:nvSpPr>
      <dsp:spPr>
        <a:xfrm>
          <a:off x="0" y="2506438"/>
          <a:ext cx="1577340" cy="59066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Locate</a:t>
          </a:r>
        </a:p>
      </dsp:txBody>
      <dsp:txXfrm>
        <a:off x="0" y="2506438"/>
        <a:ext cx="1577340" cy="590660"/>
      </dsp:txXfrm>
    </dsp:sp>
    <dsp:sp modelId="{C8B97D4F-6373-46BF-BA1C-76B1392BA87B}">
      <dsp:nvSpPr>
        <dsp:cNvPr id="0" name=""/>
        <dsp:cNvSpPr/>
      </dsp:nvSpPr>
      <dsp:spPr>
        <a:xfrm>
          <a:off x="1577340" y="3132538"/>
          <a:ext cx="6309360" cy="590660"/>
        </a:xfrm>
        <a:prstGeom prst="rect">
          <a:avLst/>
        </a:prstGeom>
        <a:solidFill>
          <a:schemeClr val="accent2">
            <a:tint val="40000"/>
            <a:alpha val="90000"/>
            <a:hueOff val="4188184"/>
            <a:satOff val="-3648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188184"/>
              <a:satOff val="-3648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if the parking lot is full.</a:t>
          </a:r>
        </a:p>
      </dsp:txBody>
      <dsp:txXfrm>
        <a:off x="1577340" y="3132538"/>
        <a:ext cx="6309360" cy="590660"/>
      </dsp:txXfrm>
    </dsp:sp>
    <dsp:sp modelId="{08E8FE85-1F8D-4FA2-B1C6-CC247F4F48C4}">
      <dsp:nvSpPr>
        <dsp:cNvPr id="0" name=""/>
        <dsp:cNvSpPr/>
      </dsp:nvSpPr>
      <dsp:spPr>
        <a:xfrm>
          <a:off x="0" y="3132538"/>
          <a:ext cx="1577340" cy="590660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is_full</a:t>
          </a:r>
          <a:endParaRPr lang="en-US" sz="2000" kern="1200" dirty="0"/>
        </a:p>
      </dsp:txBody>
      <dsp:txXfrm>
        <a:off x="0" y="3132538"/>
        <a:ext cx="1577340" cy="590660"/>
      </dsp:txXfrm>
    </dsp:sp>
    <dsp:sp modelId="{BBC68FF2-2B9F-4C96-BDDF-9130DED5978C}">
      <dsp:nvSpPr>
        <dsp:cNvPr id="0" name=""/>
        <dsp:cNvSpPr/>
      </dsp:nvSpPr>
      <dsp:spPr>
        <a:xfrm>
          <a:off x="1577340" y="3758638"/>
          <a:ext cx="6309360" cy="59066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Manage concurrent parking and retrieval using locks.</a:t>
          </a:r>
        </a:p>
      </dsp:txBody>
      <dsp:txXfrm>
        <a:off x="1577340" y="3758638"/>
        <a:ext cx="6309360" cy="590660"/>
      </dsp:txXfrm>
    </dsp:sp>
    <dsp:sp modelId="{6AEE2923-036C-4B2A-BE4D-E87FAF4A6F13}">
      <dsp:nvSpPr>
        <dsp:cNvPr id="0" name=""/>
        <dsp:cNvSpPr/>
      </dsp:nvSpPr>
      <dsp:spPr>
        <a:xfrm>
          <a:off x="0" y="3758638"/>
          <a:ext cx="1577340" cy="59066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</a:t>
          </a:r>
        </a:p>
      </dsp:txBody>
      <dsp:txXfrm>
        <a:off x="0" y="3758638"/>
        <a:ext cx="1577340" cy="59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lose-up of hopscotch on a sidewalk">
            <a:extLst>
              <a:ext uri="{FF2B5EF4-FFF2-40B4-BE49-F238E27FC236}">
                <a16:creationId xmlns:a16="http://schemas.microsoft.com/office/drawing/2014/main" id="{558C02D6-ACEC-F7D2-8E5E-9B3FB346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8" r="478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91578" y="838201"/>
            <a:ext cx="532362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04" y="1924619"/>
            <a:ext cx="4155791" cy="1655378"/>
          </a:xfrm>
        </p:spPr>
        <p:txBody>
          <a:bodyPr>
            <a:normAutofit/>
          </a:bodyPr>
          <a:lstStyle/>
          <a:p>
            <a:r>
              <a:rPr lang="en-IN" sz="3800"/>
              <a:t>Parking Lot System</a:t>
            </a:r>
            <a:endParaRPr lang="en-US" sz="3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0314" y="3668285"/>
            <a:ext cx="3323371" cy="133796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Submitted </a:t>
            </a:r>
            <a:r>
              <a:rPr lang="en-IN" b="1" dirty="0" err="1"/>
              <a:t>by:Lav</a:t>
            </a:r>
            <a:r>
              <a:rPr lang="en-IN" b="1" dirty="0"/>
              <a:t> Singh(21ucs116@lnmiit.ac.in)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64564F7-317B-1BB6-C5FB-EC3D3A29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579" r="2042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u="sng" dirty="0"/>
              <a:t>Introduction to System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77345BD-1370-2951-53E4-0241B8414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0807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BF1B7C7-1BC8-4B5B-7CAC-41793CE61E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7777" r="222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u="sng"/>
              <a:t>Features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5A08102-EC38-1E77-6878-3F5D4CAC8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63353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Terminal</a:t>
            </a:r>
          </a:p>
        </p:txBody>
      </p:sp>
      <p:pic>
        <p:nvPicPr>
          <p:cNvPr id="12" name="Content Placeholder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06E2494-492D-0E63-141B-21877A5A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645" y="643466"/>
            <a:ext cx="4594209" cy="55687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1ABD9-1080-5DAF-7522-F3128F10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441F-EFA3-92C0-01F1-7FACFA6D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Terminal</a:t>
            </a:r>
          </a:p>
        </p:txBody>
      </p:sp>
      <p:pic>
        <p:nvPicPr>
          <p:cNvPr id="12" name="Content Placeholder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5001467-C090-C3DD-3446-9413A79AD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352990" y="640080"/>
            <a:ext cx="5116571" cy="55788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3B890-5B4A-BBC0-D5E3-01336D823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B25EA-9881-E491-808A-1FED9BA9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Terminal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A8E2FDD-8428-6BE1-7E11-AE0A36A2E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206610"/>
            <a:ext cx="5510653" cy="44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02D42-2846-4D78-55BB-4E315E127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72ED-1A3F-D48D-4039-3EDB247F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Terminal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2AEEC8-040D-5C34-D9FF-53B85A1A7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522285"/>
            <a:ext cx="5510653" cy="38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0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138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Parking Lot System</vt:lpstr>
      <vt:lpstr>Introduction to System</vt:lpstr>
      <vt:lpstr>Features</vt:lpstr>
      <vt:lpstr>Terminal</vt:lpstr>
      <vt:lpstr>Terminal</vt:lpstr>
      <vt:lpstr>Terminal</vt:lpstr>
      <vt:lpstr>Terminal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Shreesh Vyas</cp:lastModifiedBy>
  <cp:revision>5</cp:revision>
  <dcterms:created xsi:type="dcterms:W3CDTF">2013-01-27T09:14:16Z</dcterms:created>
  <dcterms:modified xsi:type="dcterms:W3CDTF">2025-02-19T17:17:37Z</dcterms:modified>
  <cp:category/>
</cp:coreProperties>
</file>