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71" r:id="rId9"/>
    <p:sldId id="272" r:id="rId10"/>
    <p:sldId id="263" r:id="rId11"/>
    <p:sldId id="264" r:id="rId12"/>
    <p:sldId id="265" r:id="rId13"/>
    <p:sldId id="266" r:id="rId14"/>
    <p:sldId id="267" r:id="rId15"/>
    <p:sldId id="268" r:id="rId16"/>
    <p:sldId id="269" r:id="rId17"/>
    <p:sldId id="270" r:id="rId18"/>
  </p:sldIdLst>
  <p:sldSz cx="12192000" cy="6858000"/>
  <p:notesSz cx="9144000" cy="6858000"/>
  <p:embeddedFontLst>
    <p:embeddedFont>
      <p:font typeface="Arial Black" panose="020B0A04020102020204" pitchFamily="34" charset="0"/>
      <p:bold r:id="rId20"/>
    </p:embeddedFont>
    <p:embeddedFont>
      <p:font typeface="Calibri" panose="020F0502020204030204" pitchFamily="34" charset="0"/>
      <p:regular r:id="rId21"/>
      <p:bold r:id="rId22"/>
      <p:italic r:id="rId23"/>
      <p:boldItalic r:id="rId24"/>
    </p:embeddedFont>
    <p:embeddedFont>
      <p:font typeface="Cambria" panose="02040503050406030204" pitchFamily="18"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gwgndBoFWG0oIusAduF7punXRZ0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9A2E09-B7BE-4D94-A910-C98E880B0C04}">
  <a:tblStyle styleId="{DB9A2E09-B7BE-4D94-A910-C98E880B0C0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2"/>
            <a:ext cx="3962400" cy="34409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5179485" y="2"/>
            <a:ext cx="3962400" cy="344091"/>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912"/>
            <a:ext cx="3962400" cy="34409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5179485" y="6513912"/>
            <a:ext cx="3962400" cy="34409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marR="0" lvl="0" indent="0" algn="r" rtl="0">
                <a:spcBef>
                  <a:spcPts val="0"/>
                </a:spcBef>
                <a:spcAft>
                  <a:spcPts val="0"/>
                </a:spcAft>
                <a:buNone/>
              </a:p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0: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09" name="Google Shape;209;p10: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1: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219" name="Google Shape;219;p1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p12:notes"/>
          <p:cNvSpPr txBox="1">
            <a:spLocks noGrp="1"/>
          </p:cNvSpPr>
          <p:nvPr>
            <p:ph type="body" idx="1"/>
          </p:nvPr>
        </p:nvSpPr>
        <p:spPr>
          <a:xfrm>
            <a:off x="914400" y="3300413"/>
            <a:ext cx="7315200" cy="27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30" name="Google Shape;230;p12:notes"/>
          <p:cNvSpPr txBox="1">
            <a:spLocks noGrp="1"/>
          </p:cNvSpPr>
          <p:nvPr>
            <p:ph type="sldNum" idx="12"/>
          </p:nvPr>
        </p:nvSpPr>
        <p:spPr>
          <a:xfrm>
            <a:off x="5179484" y="6513910"/>
            <a:ext cx="3962400" cy="3440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14</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p13:notes"/>
          <p:cNvSpPr txBox="1">
            <a:spLocks noGrp="1"/>
          </p:cNvSpPr>
          <p:nvPr>
            <p:ph type="body" idx="1"/>
          </p:nvPr>
        </p:nvSpPr>
        <p:spPr>
          <a:xfrm>
            <a:off x="914400" y="3300413"/>
            <a:ext cx="7315200" cy="27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40" name="Google Shape;240;p13:notes"/>
          <p:cNvSpPr txBox="1">
            <a:spLocks noGrp="1"/>
          </p:cNvSpPr>
          <p:nvPr>
            <p:ph type="sldNum" idx="12"/>
          </p:nvPr>
        </p:nvSpPr>
        <p:spPr>
          <a:xfrm>
            <a:off x="5179484" y="6513910"/>
            <a:ext cx="3962400" cy="3440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15</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4: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8" name="Google Shape;248;p14: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5: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7" name="Google Shape;257;p15: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5" name="Google Shape;115;p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4" name="Google Shape;124;p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4" name="Google Shape;134;p4: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5: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5" name="Google Shape;145;p5: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6: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5" name="Google Shape;155;p6: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7: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2" name="Google Shape;182;p7: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8: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91" name="Google Shape;191;p8: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200" name="Google Shape;200;p9: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17"/>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
        <p:cNvGrpSpPr/>
        <p:nvPr/>
      </p:nvGrpSpPr>
      <p:grpSpPr>
        <a:xfrm>
          <a:off x="0" y="0"/>
          <a:ext cx="0" cy="0"/>
          <a:chOff x="0" y="0"/>
          <a:chExt cx="0" cy="0"/>
        </a:xfrm>
      </p:grpSpPr>
      <p:sp>
        <p:nvSpPr>
          <p:cNvPr id="84" name="Google Shape;84;p26"/>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26"/>
          <p:cNvSpPr txBox="1">
            <a:spLocks noGrp="1"/>
          </p:cNvSpPr>
          <p:nvPr>
            <p:ph type="body" idx="1"/>
          </p:nvPr>
        </p:nvSpPr>
        <p:spPr>
          <a:xfrm rot="5400000">
            <a:off x="4544044" y="-1006365"/>
            <a:ext cx="3593591" cy="10178322"/>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86" name="Google Shape;86;p26"/>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6"/>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6"/>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27"/>
          <p:cNvSpPr txBox="1">
            <a:spLocks noGrp="1"/>
          </p:cNvSpPr>
          <p:nvPr>
            <p:ph type="title"/>
          </p:nvPr>
        </p:nvSpPr>
        <p:spPr>
          <a:xfrm rot="5400000">
            <a:off x="8012185" y="2436522"/>
            <a:ext cx="5600404" cy="149213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27"/>
          <p:cNvSpPr txBox="1">
            <a:spLocks noGrp="1"/>
          </p:cNvSpPr>
          <p:nvPr>
            <p:ph type="body" idx="1"/>
          </p:nvPr>
        </p:nvSpPr>
        <p:spPr>
          <a:xfrm rot="5400000">
            <a:off x="2653390" y="-1013705"/>
            <a:ext cx="5600405" cy="8392585"/>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92" name="Google Shape;92;p27"/>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7"/>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7"/>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18"/>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8"/>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8"/>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8"/>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9"/>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9"/>
          <p:cNvSpPr txBox="1">
            <a:spLocks noGrp="1"/>
          </p:cNvSpPr>
          <p:nvPr>
            <p:ph type="body" idx="1"/>
          </p:nvPr>
        </p:nvSpPr>
        <p:spPr>
          <a:xfrm>
            <a:off x="1251678" y="2286001"/>
            <a:ext cx="10178322" cy="3593591"/>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29" name="Google Shape;29;p19"/>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9"/>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9"/>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32"/>
        <p:cNvGrpSpPr/>
        <p:nvPr/>
      </p:nvGrpSpPr>
      <p:grpSpPr>
        <a:xfrm>
          <a:off x="0" y="0"/>
          <a:ext cx="0" cy="0"/>
          <a:chOff x="0" y="0"/>
          <a:chExt cx="0" cy="0"/>
        </a:xfrm>
      </p:grpSpPr>
      <p:sp>
        <p:nvSpPr>
          <p:cNvPr id="33" name="Google Shape;33;p20"/>
          <p:cNvSpPr/>
          <p:nvPr/>
        </p:nvSpPr>
        <p:spPr>
          <a:xfrm>
            <a:off x="3557016" y="630936"/>
            <a:ext cx="5235575" cy="5229225"/>
          </a:xfrm>
          <a:custGeom>
            <a:avLst/>
            <a:gdLst/>
            <a:ahLst/>
            <a:cxnLst/>
            <a:rect l="l" t="t" r="r" b="b"/>
            <a:pathLst>
              <a:path w="3298" h="3294" extrusionOk="0">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lt2"/>
          </a:solidFill>
          <a:ln>
            <a:noFill/>
          </a:ln>
        </p:spPr>
      </p:sp>
      <p:sp>
        <p:nvSpPr>
          <p:cNvPr id="34" name="Google Shape;34;p20"/>
          <p:cNvSpPr txBox="1">
            <a:spLocks noGrp="1"/>
          </p:cNvSpPr>
          <p:nvPr>
            <p:ph type="ctrTitle"/>
          </p:nvPr>
        </p:nvSpPr>
        <p:spPr>
          <a:xfrm>
            <a:off x="1078523" y="1098388"/>
            <a:ext cx="10318418" cy="4394988"/>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0000"/>
              <a:buFont typeface="Times New Roman"/>
              <a:buNone/>
              <a:defRPr sz="10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0"/>
          <p:cNvSpPr txBox="1">
            <a:spLocks noGrp="1"/>
          </p:cNvSpPr>
          <p:nvPr>
            <p:ph type="subTitle" idx="1"/>
          </p:nvPr>
        </p:nvSpPr>
        <p:spPr>
          <a:xfrm>
            <a:off x="2215045" y="5979196"/>
            <a:ext cx="8045373" cy="742279"/>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700"/>
              </a:spcBef>
              <a:spcAft>
                <a:spcPts val="0"/>
              </a:spcAft>
              <a:buSzPts val="2000"/>
              <a:buNone/>
              <a:defRPr sz="2000" b="1" i="0" cap="none">
                <a:solidFill>
                  <a:schemeClr val="dk2"/>
                </a:solidFill>
              </a:defRPr>
            </a:lvl1pPr>
            <a:lvl2pPr lvl="1" algn="ctr">
              <a:lnSpc>
                <a:spcPct val="110000"/>
              </a:lnSpc>
              <a:spcBef>
                <a:spcPts val="700"/>
              </a:spcBef>
              <a:spcAft>
                <a:spcPts val="0"/>
              </a:spcAft>
              <a:buSzPts val="2000"/>
              <a:buNone/>
              <a:defRPr sz="2000"/>
            </a:lvl2pPr>
            <a:lvl3pPr lvl="2" algn="ctr">
              <a:lnSpc>
                <a:spcPct val="110000"/>
              </a:lnSpc>
              <a:spcBef>
                <a:spcPts val="700"/>
              </a:spcBef>
              <a:spcAft>
                <a:spcPts val="0"/>
              </a:spcAft>
              <a:buSzPts val="1800"/>
              <a:buNone/>
              <a:defRPr sz="1800"/>
            </a:lvl3pPr>
            <a:lvl4pPr lvl="3" algn="ctr">
              <a:lnSpc>
                <a:spcPct val="110000"/>
              </a:lnSpc>
              <a:spcBef>
                <a:spcPts val="700"/>
              </a:spcBef>
              <a:spcAft>
                <a:spcPts val="0"/>
              </a:spcAft>
              <a:buSzPts val="1600"/>
              <a:buNone/>
              <a:defRPr sz="1600"/>
            </a:lvl4pPr>
            <a:lvl5pPr lvl="4" algn="ctr">
              <a:lnSpc>
                <a:spcPct val="110000"/>
              </a:lnSpc>
              <a:spcBef>
                <a:spcPts val="700"/>
              </a:spcBef>
              <a:spcAft>
                <a:spcPts val="0"/>
              </a:spcAft>
              <a:buSzPts val="1600"/>
              <a:buNone/>
              <a:defRPr sz="1600"/>
            </a:lvl5pPr>
            <a:lvl6pPr lvl="5" algn="ctr">
              <a:lnSpc>
                <a:spcPct val="110000"/>
              </a:lnSpc>
              <a:spcBef>
                <a:spcPts val="700"/>
              </a:spcBef>
              <a:spcAft>
                <a:spcPts val="0"/>
              </a:spcAft>
              <a:buSzPts val="1600"/>
              <a:buNone/>
              <a:defRPr sz="1600"/>
            </a:lvl6pPr>
            <a:lvl7pPr lvl="6" algn="ctr">
              <a:lnSpc>
                <a:spcPct val="110000"/>
              </a:lnSpc>
              <a:spcBef>
                <a:spcPts val="700"/>
              </a:spcBef>
              <a:spcAft>
                <a:spcPts val="0"/>
              </a:spcAft>
              <a:buSzPts val="1600"/>
              <a:buNone/>
              <a:defRPr sz="1600"/>
            </a:lvl7pPr>
            <a:lvl8pPr lvl="7" algn="ctr">
              <a:lnSpc>
                <a:spcPct val="110000"/>
              </a:lnSpc>
              <a:spcBef>
                <a:spcPts val="700"/>
              </a:spcBef>
              <a:spcAft>
                <a:spcPts val="0"/>
              </a:spcAft>
              <a:buSzPts val="1600"/>
              <a:buNone/>
              <a:defRPr sz="1600"/>
            </a:lvl8pPr>
            <a:lvl9pPr lvl="8" algn="ctr">
              <a:lnSpc>
                <a:spcPct val="110000"/>
              </a:lnSpc>
              <a:spcBef>
                <a:spcPts val="700"/>
              </a:spcBef>
              <a:spcAft>
                <a:spcPts val="0"/>
              </a:spcAft>
              <a:buSzPts val="1600"/>
              <a:buNone/>
              <a:defRPr sz="1600"/>
            </a:lvl9pPr>
          </a:lstStyle>
          <a:p>
            <a:endParaRPr/>
          </a:p>
        </p:txBody>
      </p:sp>
      <p:sp>
        <p:nvSpPr>
          <p:cNvPr id="36" name="Google Shape;36;p20"/>
          <p:cNvSpPr txBox="1">
            <a:spLocks noGrp="1"/>
          </p:cNvSpPr>
          <p:nvPr>
            <p:ph type="dt" idx="10"/>
          </p:nvPr>
        </p:nvSpPr>
        <p:spPr>
          <a:xfrm>
            <a:off x="1078523" y="6375679"/>
            <a:ext cx="2329722" cy="3484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16515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0"/>
          <p:cNvSpPr txBox="1">
            <a:spLocks noGrp="1"/>
          </p:cNvSpPr>
          <p:nvPr>
            <p:ph type="ftr" idx="11"/>
          </p:nvPr>
        </p:nvSpPr>
        <p:spPr>
          <a:xfrm>
            <a:off x="4180332" y="6375679"/>
            <a:ext cx="4114800" cy="3457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16515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0"/>
          <p:cNvSpPr txBox="1">
            <a:spLocks noGrp="1"/>
          </p:cNvSpPr>
          <p:nvPr>
            <p:ph type="sldNum" idx="12"/>
          </p:nvPr>
        </p:nvSpPr>
        <p:spPr>
          <a:xfrm>
            <a:off x="9067218" y="6375679"/>
            <a:ext cx="2329723" cy="345796"/>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16515F"/>
                </a:solidFill>
                <a:latin typeface="Times New Roman"/>
                <a:ea typeface="Times New Roman"/>
                <a:cs typeface="Times New Roman"/>
                <a:sym typeface="Times New Roman"/>
              </a:defRPr>
            </a:lvl1pPr>
            <a:lvl2pPr marL="0" marR="0" lvl="1" indent="0" algn="r">
              <a:spcBef>
                <a:spcPts val="0"/>
              </a:spcBef>
              <a:spcAft>
                <a:spcPts val="0"/>
              </a:spcAft>
              <a:buNone/>
              <a:defRPr sz="1200">
                <a:solidFill>
                  <a:srgbClr val="16515F"/>
                </a:solidFill>
                <a:latin typeface="Times New Roman"/>
                <a:ea typeface="Times New Roman"/>
                <a:cs typeface="Times New Roman"/>
                <a:sym typeface="Times New Roman"/>
              </a:defRPr>
            </a:lvl2pPr>
            <a:lvl3pPr marL="0" marR="0" lvl="2" indent="0" algn="r">
              <a:spcBef>
                <a:spcPts val="0"/>
              </a:spcBef>
              <a:spcAft>
                <a:spcPts val="0"/>
              </a:spcAft>
              <a:buNone/>
              <a:defRPr sz="1200">
                <a:solidFill>
                  <a:srgbClr val="16515F"/>
                </a:solidFill>
                <a:latin typeface="Times New Roman"/>
                <a:ea typeface="Times New Roman"/>
                <a:cs typeface="Times New Roman"/>
                <a:sym typeface="Times New Roman"/>
              </a:defRPr>
            </a:lvl3pPr>
            <a:lvl4pPr marL="0" marR="0" lvl="3" indent="0" algn="r">
              <a:spcBef>
                <a:spcPts val="0"/>
              </a:spcBef>
              <a:spcAft>
                <a:spcPts val="0"/>
              </a:spcAft>
              <a:buNone/>
              <a:defRPr sz="1200">
                <a:solidFill>
                  <a:srgbClr val="16515F"/>
                </a:solidFill>
                <a:latin typeface="Times New Roman"/>
                <a:ea typeface="Times New Roman"/>
                <a:cs typeface="Times New Roman"/>
                <a:sym typeface="Times New Roman"/>
              </a:defRPr>
            </a:lvl4pPr>
            <a:lvl5pPr marL="0" marR="0" lvl="4" indent="0" algn="r">
              <a:spcBef>
                <a:spcPts val="0"/>
              </a:spcBef>
              <a:spcAft>
                <a:spcPts val="0"/>
              </a:spcAft>
              <a:buNone/>
              <a:defRPr sz="1200">
                <a:solidFill>
                  <a:srgbClr val="16515F"/>
                </a:solidFill>
                <a:latin typeface="Times New Roman"/>
                <a:ea typeface="Times New Roman"/>
                <a:cs typeface="Times New Roman"/>
                <a:sym typeface="Times New Roman"/>
              </a:defRPr>
            </a:lvl5pPr>
            <a:lvl6pPr marL="0" marR="0" lvl="5" indent="0" algn="r">
              <a:spcBef>
                <a:spcPts val="0"/>
              </a:spcBef>
              <a:spcAft>
                <a:spcPts val="0"/>
              </a:spcAft>
              <a:buNone/>
              <a:defRPr sz="1200">
                <a:solidFill>
                  <a:srgbClr val="16515F"/>
                </a:solidFill>
                <a:latin typeface="Times New Roman"/>
                <a:ea typeface="Times New Roman"/>
                <a:cs typeface="Times New Roman"/>
                <a:sym typeface="Times New Roman"/>
              </a:defRPr>
            </a:lvl6pPr>
            <a:lvl7pPr marL="0" marR="0" lvl="6" indent="0" algn="r">
              <a:spcBef>
                <a:spcPts val="0"/>
              </a:spcBef>
              <a:spcAft>
                <a:spcPts val="0"/>
              </a:spcAft>
              <a:buNone/>
              <a:defRPr sz="1200">
                <a:solidFill>
                  <a:srgbClr val="16515F"/>
                </a:solidFill>
                <a:latin typeface="Times New Roman"/>
                <a:ea typeface="Times New Roman"/>
                <a:cs typeface="Times New Roman"/>
                <a:sym typeface="Times New Roman"/>
              </a:defRPr>
            </a:lvl7pPr>
            <a:lvl8pPr marL="0" marR="0" lvl="7" indent="0" algn="r">
              <a:spcBef>
                <a:spcPts val="0"/>
              </a:spcBef>
              <a:spcAft>
                <a:spcPts val="0"/>
              </a:spcAft>
              <a:buNone/>
              <a:defRPr sz="1200">
                <a:solidFill>
                  <a:srgbClr val="16515F"/>
                </a:solidFill>
                <a:latin typeface="Times New Roman"/>
                <a:ea typeface="Times New Roman"/>
                <a:cs typeface="Times New Roman"/>
                <a:sym typeface="Times New Roman"/>
              </a:defRPr>
            </a:lvl8pPr>
            <a:lvl9pPr marL="0" marR="0" lvl="8" indent="0" algn="r">
              <a:spcBef>
                <a:spcPts val="0"/>
              </a:spcBef>
              <a:spcAft>
                <a:spcPts val="0"/>
              </a:spcAft>
              <a:buNone/>
              <a:defRPr sz="1200">
                <a:solidFill>
                  <a:srgbClr val="16515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39" name="Google Shape;39;p20"/>
          <p:cNvSpPr/>
          <p:nvPr/>
        </p:nvSpPr>
        <p:spPr>
          <a:xfrm>
            <a:off x="0" y="0"/>
            <a:ext cx="283464"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0"/>
        <p:cNvGrpSpPr/>
        <p:nvPr/>
      </p:nvGrpSpPr>
      <p:grpSpPr>
        <a:xfrm>
          <a:off x="0" y="0"/>
          <a:ext cx="0" cy="0"/>
          <a:chOff x="0" y="0"/>
          <a:chExt cx="0" cy="0"/>
        </a:xfrm>
      </p:grpSpPr>
      <p:sp>
        <p:nvSpPr>
          <p:cNvPr id="41" name="Google Shape;41;p21"/>
          <p:cNvSpPr txBox="1">
            <a:spLocks noGrp="1"/>
          </p:cNvSpPr>
          <p:nvPr>
            <p:ph type="title"/>
          </p:nvPr>
        </p:nvSpPr>
        <p:spPr>
          <a:xfrm>
            <a:off x="3242929" y="1073888"/>
            <a:ext cx="8187071" cy="40646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2"/>
              </a:buClr>
              <a:buSzPts val="8400"/>
              <a:buFont typeface="Times New Roman"/>
              <a:buNone/>
              <a:defRPr sz="84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1"/>
          <p:cNvSpPr txBox="1">
            <a:spLocks noGrp="1"/>
          </p:cNvSpPr>
          <p:nvPr>
            <p:ph type="body" idx="1"/>
          </p:nvPr>
        </p:nvSpPr>
        <p:spPr>
          <a:xfrm>
            <a:off x="3242930" y="5159781"/>
            <a:ext cx="7017488" cy="951135"/>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700"/>
              </a:spcBef>
              <a:spcAft>
                <a:spcPts val="0"/>
              </a:spcAft>
              <a:buSzPts val="2000"/>
              <a:buNone/>
              <a:defRPr sz="2000" b="1" i="0" cap="none">
                <a:solidFill>
                  <a:schemeClr val="accent1"/>
                </a:solidFill>
              </a:defRPr>
            </a:lvl1pPr>
            <a:lvl2pPr marL="914400" lvl="1" indent="-228600" algn="l">
              <a:lnSpc>
                <a:spcPct val="110000"/>
              </a:lnSpc>
              <a:spcBef>
                <a:spcPts val="700"/>
              </a:spcBef>
              <a:spcAft>
                <a:spcPts val="0"/>
              </a:spcAft>
              <a:buSzPts val="2000"/>
              <a:buNone/>
              <a:defRPr sz="2000">
                <a:solidFill>
                  <a:srgbClr val="888888"/>
                </a:solidFill>
              </a:defRPr>
            </a:lvl2pPr>
            <a:lvl3pPr marL="1371600" lvl="2" indent="-228600" algn="l">
              <a:lnSpc>
                <a:spcPct val="110000"/>
              </a:lnSpc>
              <a:spcBef>
                <a:spcPts val="700"/>
              </a:spcBef>
              <a:spcAft>
                <a:spcPts val="0"/>
              </a:spcAft>
              <a:buSzPts val="1800"/>
              <a:buNone/>
              <a:defRPr sz="1800">
                <a:solidFill>
                  <a:srgbClr val="888888"/>
                </a:solidFill>
              </a:defRPr>
            </a:lvl3pPr>
            <a:lvl4pPr marL="1828800" lvl="3" indent="-228600" algn="l">
              <a:lnSpc>
                <a:spcPct val="110000"/>
              </a:lnSpc>
              <a:spcBef>
                <a:spcPts val="700"/>
              </a:spcBef>
              <a:spcAft>
                <a:spcPts val="0"/>
              </a:spcAft>
              <a:buSzPts val="1600"/>
              <a:buNone/>
              <a:defRPr sz="1600">
                <a:solidFill>
                  <a:srgbClr val="888888"/>
                </a:solidFill>
              </a:defRPr>
            </a:lvl4pPr>
            <a:lvl5pPr marL="2286000" lvl="4" indent="-228600" algn="l">
              <a:lnSpc>
                <a:spcPct val="110000"/>
              </a:lnSpc>
              <a:spcBef>
                <a:spcPts val="700"/>
              </a:spcBef>
              <a:spcAft>
                <a:spcPts val="0"/>
              </a:spcAft>
              <a:buSzPts val="1600"/>
              <a:buNone/>
              <a:defRPr sz="1600">
                <a:solidFill>
                  <a:srgbClr val="888888"/>
                </a:solidFill>
              </a:defRPr>
            </a:lvl5pPr>
            <a:lvl6pPr marL="2743200" lvl="5" indent="-228600" algn="l">
              <a:lnSpc>
                <a:spcPct val="110000"/>
              </a:lnSpc>
              <a:spcBef>
                <a:spcPts val="700"/>
              </a:spcBef>
              <a:spcAft>
                <a:spcPts val="0"/>
              </a:spcAft>
              <a:buSzPts val="1600"/>
              <a:buNone/>
              <a:defRPr sz="1600">
                <a:solidFill>
                  <a:srgbClr val="888888"/>
                </a:solidFill>
              </a:defRPr>
            </a:lvl6pPr>
            <a:lvl7pPr marL="3200400" lvl="6" indent="-228600" algn="l">
              <a:lnSpc>
                <a:spcPct val="110000"/>
              </a:lnSpc>
              <a:spcBef>
                <a:spcPts val="700"/>
              </a:spcBef>
              <a:spcAft>
                <a:spcPts val="0"/>
              </a:spcAft>
              <a:buSzPts val="1600"/>
              <a:buNone/>
              <a:defRPr sz="1600">
                <a:solidFill>
                  <a:srgbClr val="888888"/>
                </a:solidFill>
              </a:defRPr>
            </a:lvl7pPr>
            <a:lvl8pPr marL="3657600" lvl="7" indent="-228600" algn="l">
              <a:lnSpc>
                <a:spcPct val="110000"/>
              </a:lnSpc>
              <a:spcBef>
                <a:spcPts val="700"/>
              </a:spcBef>
              <a:spcAft>
                <a:spcPts val="0"/>
              </a:spcAft>
              <a:buSzPts val="1600"/>
              <a:buNone/>
              <a:defRPr sz="1600">
                <a:solidFill>
                  <a:srgbClr val="888888"/>
                </a:solidFill>
              </a:defRPr>
            </a:lvl8pPr>
            <a:lvl9pPr marL="4114800" lvl="8" indent="-228600" algn="l">
              <a:lnSpc>
                <a:spcPct val="110000"/>
              </a:lnSpc>
              <a:spcBef>
                <a:spcPts val="700"/>
              </a:spcBef>
              <a:spcAft>
                <a:spcPts val="0"/>
              </a:spcAft>
              <a:buSzPts val="1600"/>
              <a:buNone/>
              <a:defRPr sz="1600">
                <a:solidFill>
                  <a:srgbClr val="888888"/>
                </a:solidFill>
              </a:defRPr>
            </a:lvl9pPr>
          </a:lstStyle>
          <a:p>
            <a:endParaRPr/>
          </a:p>
        </p:txBody>
      </p:sp>
      <p:sp>
        <p:nvSpPr>
          <p:cNvPr id="43" name="Google Shape;43;p21"/>
          <p:cNvSpPr txBox="1">
            <a:spLocks noGrp="1"/>
          </p:cNvSpPr>
          <p:nvPr>
            <p:ph type="dt" idx="10"/>
          </p:nvPr>
        </p:nvSpPr>
        <p:spPr>
          <a:xfrm>
            <a:off x="3236546" y="6375679"/>
            <a:ext cx="1493947" cy="3484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1"/>
          <p:cNvSpPr txBox="1">
            <a:spLocks noGrp="1"/>
          </p:cNvSpPr>
          <p:nvPr>
            <p:ph type="ftr" idx="11"/>
          </p:nvPr>
        </p:nvSpPr>
        <p:spPr>
          <a:xfrm>
            <a:off x="5279064" y="6375679"/>
            <a:ext cx="4114800" cy="3457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1"/>
          <p:cNvSpPr txBox="1">
            <a:spLocks noGrp="1"/>
          </p:cNvSpPr>
          <p:nvPr>
            <p:ph type="sldNum" idx="12"/>
          </p:nvPr>
        </p:nvSpPr>
        <p:spPr>
          <a:xfrm>
            <a:off x="9942434" y="6375679"/>
            <a:ext cx="1487566" cy="345796"/>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chemeClr val="dk2"/>
                </a:solidFill>
                <a:latin typeface="Times New Roman"/>
                <a:ea typeface="Times New Roman"/>
                <a:cs typeface="Times New Roman"/>
                <a:sym typeface="Times New Roman"/>
              </a:defRPr>
            </a:lvl1pPr>
            <a:lvl2pPr marL="0" marR="0" lvl="1" indent="0" algn="r">
              <a:spcBef>
                <a:spcPts val="0"/>
              </a:spcBef>
              <a:spcAft>
                <a:spcPts val="0"/>
              </a:spcAft>
              <a:buNone/>
              <a:defRPr sz="1200">
                <a:solidFill>
                  <a:schemeClr val="dk2"/>
                </a:solidFill>
                <a:latin typeface="Times New Roman"/>
                <a:ea typeface="Times New Roman"/>
                <a:cs typeface="Times New Roman"/>
                <a:sym typeface="Times New Roman"/>
              </a:defRPr>
            </a:lvl2pPr>
            <a:lvl3pPr marL="0" marR="0" lvl="2" indent="0" algn="r">
              <a:spcBef>
                <a:spcPts val="0"/>
              </a:spcBef>
              <a:spcAft>
                <a:spcPts val="0"/>
              </a:spcAft>
              <a:buNone/>
              <a:defRPr sz="1200">
                <a:solidFill>
                  <a:schemeClr val="dk2"/>
                </a:solidFill>
                <a:latin typeface="Times New Roman"/>
                <a:ea typeface="Times New Roman"/>
                <a:cs typeface="Times New Roman"/>
                <a:sym typeface="Times New Roman"/>
              </a:defRPr>
            </a:lvl3pPr>
            <a:lvl4pPr marL="0" marR="0" lvl="3" indent="0" algn="r">
              <a:spcBef>
                <a:spcPts val="0"/>
              </a:spcBef>
              <a:spcAft>
                <a:spcPts val="0"/>
              </a:spcAft>
              <a:buNone/>
              <a:defRPr sz="1200">
                <a:solidFill>
                  <a:schemeClr val="dk2"/>
                </a:solidFill>
                <a:latin typeface="Times New Roman"/>
                <a:ea typeface="Times New Roman"/>
                <a:cs typeface="Times New Roman"/>
                <a:sym typeface="Times New Roman"/>
              </a:defRPr>
            </a:lvl4pPr>
            <a:lvl5pPr marL="0" marR="0" lvl="4" indent="0" algn="r">
              <a:spcBef>
                <a:spcPts val="0"/>
              </a:spcBef>
              <a:spcAft>
                <a:spcPts val="0"/>
              </a:spcAft>
              <a:buNone/>
              <a:defRPr sz="1200">
                <a:solidFill>
                  <a:schemeClr val="dk2"/>
                </a:solidFill>
                <a:latin typeface="Times New Roman"/>
                <a:ea typeface="Times New Roman"/>
                <a:cs typeface="Times New Roman"/>
                <a:sym typeface="Times New Roman"/>
              </a:defRPr>
            </a:lvl5pPr>
            <a:lvl6pPr marL="0" marR="0" lvl="5" indent="0" algn="r">
              <a:spcBef>
                <a:spcPts val="0"/>
              </a:spcBef>
              <a:spcAft>
                <a:spcPts val="0"/>
              </a:spcAft>
              <a:buNone/>
              <a:defRPr sz="1200">
                <a:solidFill>
                  <a:schemeClr val="dk2"/>
                </a:solidFill>
                <a:latin typeface="Times New Roman"/>
                <a:ea typeface="Times New Roman"/>
                <a:cs typeface="Times New Roman"/>
                <a:sym typeface="Times New Roman"/>
              </a:defRPr>
            </a:lvl6pPr>
            <a:lvl7pPr marL="0" marR="0" lvl="6" indent="0" algn="r">
              <a:spcBef>
                <a:spcPts val="0"/>
              </a:spcBef>
              <a:spcAft>
                <a:spcPts val="0"/>
              </a:spcAft>
              <a:buNone/>
              <a:defRPr sz="1200">
                <a:solidFill>
                  <a:schemeClr val="dk2"/>
                </a:solidFill>
                <a:latin typeface="Times New Roman"/>
                <a:ea typeface="Times New Roman"/>
                <a:cs typeface="Times New Roman"/>
                <a:sym typeface="Times New Roman"/>
              </a:defRPr>
            </a:lvl7pPr>
            <a:lvl8pPr marL="0" marR="0" lvl="7" indent="0" algn="r">
              <a:spcBef>
                <a:spcPts val="0"/>
              </a:spcBef>
              <a:spcAft>
                <a:spcPts val="0"/>
              </a:spcAft>
              <a:buNone/>
              <a:defRPr sz="1200">
                <a:solidFill>
                  <a:schemeClr val="dk2"/>
                </a:solidFill>
                <a:latin typeface="Times New Roman"/>
                <a:ea typeface="Times New Roman"/>
                <a:cs typeface="Times New Roman"/>
                <a:sym typeface="Times New Roman"/>
              </a:defRPr>
            </a:lvl8pPr>
            <a:lvl9pPr marL="0" marR="0" lvl="8" indent="0" algn="r">
              <a:spcBef>
                <a:spcPts val="0"/>
              </a:spcBef>
              <a:spcAft>
                <a:spcPts val="0"/>
              </a:spcAft>
              <a:buNone/>
              <a:defRPr sz="1200">
                <a:solidFill>
                  <a:schemeClr val="dk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grpSp>
        <p:nvGrpSpPr>
          <p:cNvPr id="46" name="Google Shape;46;p21"/>
          <p:cNvGrpSpPr/>
          <p:nvPr/>
        </p:nvGrpSpPr>
        <p:grpSpPr>
          <a:xfrm>
            <a:off x="0" y="0"/>
            <a:ext cx="2814638" cy="6858000"/>
            <a:chOff x="0" y="0"/>
            <a:chExt cx="2814638" cy="6858000"/>
          </a:xfrm>
        </p:grpSpPr>
        <p:sp>
          <p:nvSpPr>
            <p:cNvPr id="47" name="Google Shape;47;p21"/>
            <p:cNvSpPr/>
            <p:nvPr/>
          </p:nvSpPr>
          <p:spPr>
            <a:xfrm>
              <a:off x="0" y="0"/>
              <a:ext cx="2814638" cy="6858000"/>
            </a:xfrm>
            <a:custGeom>
              <a:avLst/>
              <a:gdLst/>
              <a:ahLst/>
              <a:cxnLst/>
              <a:rect l="l" t="t" r="r" b="b"/>
              <a:pathLst>
                <a:path w="1773" h="4320" extrusionOk="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dk2"/>
            </a:solidFill>
            <a:ln>
              <a:noFill/>
            </a:ln>
          </p:spPr>
        </p:sp>
        <p:sp>
          <p:nvSpPr>
            <p:cNvPr id="48" name="Google Shape;48;p21"/>
            <p:cNvSpPr/>
            <p:nvPr/>
          </p:nvSpPr>
          <p:spPr>
            <a:xfrm>
              <a:off x="874382" y="0"/>
              <a:ext cx="1646238" cy="6858000"/>
            </a:xfrm>
            <a:custGeom>
              <a:avLst/>
              <a:gdLst/>
              <a:ahLst/>
              <a:cxnLst/>
              <a:rect l="l" t="t" r="r" b="b"/>
              <a:pathLst>
                <a:path w="1037" h="4320" extrusionOk="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a:noFill/>
            </a:ln>
          </p:spPr>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22"/>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2"/>
          <p:cNvSpPr txBox="1">
            <a:spLocks noGrp="1"/>
          </p:cNvSpPr>
          <p:nvPr>
            <p:ph type="body" idx="1"/>
          </p:nvPr>
        </p:nvSpPr>
        <p:spPr>
          <a:xfrm>
            <a:off x="1257300" y="2286000"/>
            <a:ext cx="4800600" cy="36195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52" name="Google Shape;52;p22"/>
          <p:cNvSpPr txBox="1">
            <a:spLocks noGrp="1"/>
          </p:cNvSpPr>
          <p:nvPr>
            <p:ph type="body" idx="2"/>
          </p:nvPr>
        </p:nvSpPr>
        <p:spPr>
          <a:xfrm>
            <a:off x="6647796" y="2286000"/>
            <a:ext cx="4800600" cy="36195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53" name="Google Shape;53;p22"/>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2"/>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2"/>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23"/>
          <p:cNvSpPr txBox="1">
            <a:spLocks noGrp="1"/>
          </p:cNvSpPr>
          <p:nvPr>
            <p:ph type="title"/>
          </p:nvPr>
        </p:nvSpPr>
        <p:spPr>
          <a:xfrm>
            <a:off x="1252728" y="381000"/>
            <a:ext cx="10172700" cy="149351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23"/>
          <p:cNvSpPr txBox="1">
            <a:spLocks noGrp="1"/>
          </p:cNvSpPr>
          <p:nvPr>
            <p:ph type="body" idx="1"/>
          </p:nvPr>
        </p:nvSpPr>
        <p:spPr>
          <a:xfrm>
            <a:off x="1251678" y="2199633"/>
            <a:ext cx="4800600" cy="632529"/>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700"/>
              </a:spcBef>
              <a:spcAft>
                <a:spcPts val="0"/>
              </a:spcAft>
              <a:buSzPts val="1900"/>
              <a:buNone/>
              <a:defRPr sz="1900" b="1" cap="none">
                <a:solidFill>
                  <a:schemeClr val="dk2"/>
                </a:solidFill>
              </a:defRPr>
            </a:lvl1pPr>
            <a:lvl2pPr marL="914400" lvl="1" indent="-228600" algn="l">
              <a:lnSpc>
                <a:spcPct val="110000"/>
              </a:lnSpc>
              <a:spcBef>
                <a:spcPts val="700"/>
              </a:spcBef>
              <a:spcAft>
                <a:spcPts val="0"/>
              </a:spcAft>
              <a:buSzPts val="1900"/>
              <a:buNone/>
              <a:defRPr sz="1900" b="1"/>
            </a:lvl2pPr>
            <a:lvl3pPr marL="1371600" lvl="2" indent="-228600" algn="l">
              <a:lnSpc>
                <a:spcPct val="110000"/>
              </a:lnSpc>
              <a:spcBef>
                <a:spcPts val="700"/>
              </a:spcBef>
              <a:spcAft>
                <a:spcPts val="0"/>
              </a:spcAft>
              <a:buSzPts val="1800"/>
              <a:buNone/>
              <a:defRPr sz="1800" b="1"/>
            </a:lvl3pPr>
            <a:lvl4pPr marL="1828800" lvl="3" indent="-228600" algn="l">
              <a:lnSpc>
                <a:spcPct val="110000"/>
              </a:lnSpc>
              <a:spcBef>
                <a:spcPts val="700"/>
              </a:spcBef>
              <a:spcAft>
                <a:spcPts val="0"/>
              </a:spcAft>
              <a:buSzPts val="1600"/>
              <a:buNone/>
              <a:defRPr sz="1600" b="1"/>
            </a:lvl4pPr>
            <a:lvl5pPr marL="2286000" lvl="4" indent="-228600" algn="l">
              <a:lnSpc>
                <a:spcPct val="110000"/>
              </a:lnSpc>
              <a:spcBef>
                <a:spcPts val="700"/>
              </a:spcBef>
              <a:spcAft>
                <a:spcPts val="0"/>
              </a:spcAft>
              <a:buSzPts val="1600"/>
              <a:buNone/>
              <a:defRPr sz="1600" b="1"/>
            </a:lvl5pPr>
            <a:lvl6pPr marL="2743200" lvl="5" indent="-228600" algn="l">
              <a:lnSpc>
                <a:spcPct val="110000"/>
              </a:lnSpc>
              <a:spcBef>
                <a:spcPts val="700"/>
              </a:spcBef>
              <a:spcAft>
                <a:spcPts val="0"/>
              </a:spcAft>
              <a:buSzPts val="1600"/>
              <a:buNone/>
              <a:defRPr sz="1600" b="1"/>
            </a:lvl6pPr>
            <a:lvl7pPr marL="3200400" lvl="6" indent="-228600" algn="l">
              <a:lnSpc>
                <a:spcPct val="110000"/>
              </a:lnSpc>
              <a:spcBef>
                <a:spcPts val="700"/>
              </a:spcBef>
              <a:spcAft>
                <a:spcPts val="0"/>
              </a:spcAft>
              <a:buSzPts val="1600"/>
              <a:buNone/>
              <a:defRPr sz="1600" b="1"/>
            </a:lvl7pPr>
            <a:lvl8pPr marL="3657600" lvl="7" indent="-228600" algn="l">
              <a:lnSpc>
                <a:spcPct val="110000"/>
              </a:lnSpc>
              <a:spcBef>
                <a:spcPts val="700"/>
              </a:spcBef>
              <a:spcAft>
                <a:spcPts val="0"/>
              </a:spcAft>
              <a:buSzPts val="1600"/>
              <a:buNone/>
              <a:defRPr sz="1600" b="1"/>
            </a:lvl8pPr>
            <a:lvl9pPr marL="4114800" lvl="8" indent="-228600" algn="l">
              <a:lnSpc>
                <a:spcPct val="110000"/>
              </a:lnSpc>
              <a:spcBef>
                <a:spcPts val="700"/>
              </a:spcBef>
              <a:spcAft>
                <a:spcPts val="0"/>
              </a:spcAft>
              <a:buSzPts val="1600"/>
              <a:buNone/>
              <a:defRPr sz="1600" b="1"/>
            </a:lvl9pPr>
          </a:lstStyle>
          <a:p>
            <a:endParaRPr/>
          </a:p>
        </p:txBody>
      </p:sp>
      <p:sp>
        <p:nvSpPr>
          <p:cNvPr id="59" name="Google Shape;59;p23"/>
          <p:cNvSpPr txBox="1">
            <a:spLocks noGrp="1"/>
          </p:cNvSpPr>
          <p:nvPr>
            <p:ph type="body" idx="2"/>
          </p:nvPr>
        </p:nvSpPr>
        <p:spPr>
          <a:xfrm>
            <a:off x="1257300" y="2909102"/>
            <a:ext cx="4800600" cy="2996398"/>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60" name="Google Shape;60;p23"/>
          <p:cNvSpPr txBox="1">
            <a:spLocks noGrp="1"/>
          </p:cNvSpPr>
          <p:nvPr>
            <p:ph type="body" idx="3"/>
          </p:nvPr>
        </p:nvSpPr>
        <p:spPr>
          <a:xfrm>
            <a:off x="6633864" y="2199633"/>
            <a:ext cx="4800600" cy="632529"/>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700"/>
              </a:spcBef>
              <a:spcAft>
                <a:spcPts val="0"/>
              </a:spcAft>
              <a:buSzPts val="1900"/>
              <a:buNone/>
              <a:defRPr sz="1900" b="1" cap="none">
                <a:solidFill>
                  <a:schemeClr val="dk2"/>
                </a:solidFill>
              </a:defRPr>
            </a:lvl1pPr>
            <a:lvl2pPr marL="914400" lvl="1" indent="-228600" algn="l">
              <a:lnSpc>
                <a:spcPct val="110000"/>
              </a:lnSpc>
              <a:spcBef>
                <a:spcPts val="700"/>
              </a:spcBef>
              <a:spcAft>
                <a:spcPts val="0"/>
              </a:spcAft>
              <a:buSzPts val="1900"/>
              <a:buNone/>
              <a:defRPr sz="1900" b="1"/>
            </a:lvl2pPr>
            <a:lvl3pPr marL="1371600" lvl="2" indent="-228600" algn="l">
              <a:lnSpc>
                <a:spcPct val="110000"/>
              </a:lnSpc>
              <a:spcBef>
                <a:spcPts val="700"/>
              </a:spcBef>
              <a:spcAft>
                <a:spcPts val="0"/>
              </a:spcAft>
              <a:buSzPts val="1800"/>
              <a:buNone/>
              <a:defRPr sz="1800" b="1"/>
            </a:lvl3pPr>
            <a:lvl4pPr marL="1828800" lvl="3" indent="-228600" algn="l">
              <a:lnSpc>
                <a:spcPct val="110000"/>
              </a:lnSpc>
              <a:spcBef>
                <a:spcPts val="700"/>
              </a:spcBef>
              <a:spcAft>
                <a:spcPts val="0"/>
              </a:spcAft>
              <a:buSzPts val="1600"/>
              <a:buNone/>
              <a:defRPr sz="1600" b="1"/>
            </a:lvl4pPr>
            <a:lvl5pPr marL="2286000" lvl="4" indent="-228600" algn="l">
              <a:lnSpc>
                <a:spcPct val="110000"/>
              </a:lnSpc>
              <a:spcBef>
                <a:spcPts val="700"/>
              </a:spcBef>
              <a:spcAft>
                <a:spcPts val="0"/>
              </a:spcAft>
              <a:buSzPts val="1600"/>
              <a:buNone/>
              <a:defRPr sz="1600" b="1"/>
            </a:lvl5pPr>
            <a:lvl6pPr marL="2743200" lvl="5" indent="-228600" algn="l">
              <a:lnSpc>
                <a:spcPct val="110000"/>
              </a:lnSpc>
              <a:spcBef>
                <a:spcPts val="700"/>
              </a:spcBef>
              <a:spcAft>
                <a:spcPts val="0"/>
              </a:spcAft>
              <a:buSzPts val="1600"/>
              <a:buNone/>
              <a:defRPr sz="1600" b="1"/>
            </a:lvl6pPr>
            <a:lvl7pPr marL="3200400" lvl="6" indent="-228600" algn="l">
              <a:lnSpc>
                <a:spcPct val="110000"/>
              </a:lnSpc>
              <a:spcBef>
                <a:spcPts val="700"/>
              </a:spcBef>
              <a:spcAft>
                <a:spcPts val="0"/>
              </a:spcAft>
              <a:buSzPts val="1600"/>
              <a:buNone/>
              <a:defRPr sz="1600" b="1"/>
            </a:lvl7pPr>
            <a:lvl8pPr marL="3657600" lvl="7" indent="-228600" algn="l">
              <a:lnSpc>
                <a:spcPct val="110000"/>
              </a:lnSpc>
              <a:spcBef>
                <a:spcPts val="700"/>
              </a:spcBef>
              <a:spcAft>
                <a:spcPts val="0"/>
              </a:spcAft>
              <a:buSzPts val="1600"/>
              <a:buNone/>
              <a:defRPr sz="1600" b="1"/>
            </a:lvl8pPr>
            <a:lvl9pPr marL="4114800" lvl="8" indent="-228600" algn="l">
              <a:lnSpc>
                <a:spcPct val="110000"/>
              </a:lnSpc>
              <a:spcBef>
                <a:spcPts val="700"/>
              </a:spcBef>
              <a:spcAft>
                <a:spcPts val="0"/>
              </a:spcAft>
              <a:buSzPts val="1600"/>
              <a:buNone/>
              <a:defRPr sz="1600" b="1"/>
            </a:lvl9pPr>
          </a:lstStyle>
          <a:p>
            <a:endParaRPr/>
          </a:p>
        </p:txBody>
      </p:sp>
      <p:sp>
        <p:nvSpPr>
          <p:cNvPr id="61" name="Google Shape;61;p23"/>
          <p:cNvSpPr txBox="1">
            <a:spLocks noGrp="1"/>
          </p:cNvSpPr>
          <p:nvPr>
            <p:ph type="body" idx="4"/>
          </p:nvPr>
        </p:nvSpPr>
        <p:spPr>
          <a:xfrm>
            <a:off x="6633864" y="2909102"/>
            <a:ext cx="4800600" cy="2996398"/>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62" name="Google Shape;62;p23"/>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3"/>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3"/>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5"/>
        <p:cNvGrpSpPr/>
        <p:nvPr/>
      </p:nvGrpSpPr>
      <p:grpSpPr>
        <a:xfrm>
          <a:off x="0" y="0"/>
          <a:ext cx="0" cy="0"/>
          <a:chOff x="0" y="0"/>
          <a:chExt cx="0" cy="0"/>
        </a:xfrm>
      </p:grpSpPr>
      <p:sp>
        <p:nvSpPr>
          <p:cNvPr id="66" name="Google Shape;66;p24"/>
          <p:cNvSpPr/>
          <p:nvPr/>
        </p:nvSpPr>
        <p:spPr>
          <a:xfrm>
            <a:off x="7389812" y="0"/>
            <a:ext cx="4802188" cy="6858000"/>
          </a:xfrm>
          <a:custGeom>
            <a:avLst/>
            <a:gdLst/>
            <a:ahLst/>
            <a:cxnLst/>
            <a:rect l="l" t="t" r="r" b="b"/>
            <a:pathLst>
              <a:path w="3025" h="4320" extrusionOk="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67" name="Google Shape;67;p24"/>
          <p:cNvSpPr txBox="1">
            <a:spLocks noGrp="1"/>
          </p:cNvSpPr>
          <p:nvPr>
            <p:ph type="title"/>
          </p:nvPr>
        </p:nvSpPr>
        <p:spPr>
          <a:xfrm>
            <a:off x="8337884" y="457199"/>
            <a:ext cx="3092115" cy="1196671"/>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1900"/>
              <a:buFont typeface="Times New Roman"/>
              <a:buNone/>
              <a:defRPr sz="1900" b="1" i="0" cap="none">
                <a:solidFill>
                  <a:schemeClr val="accent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24"/>
          <p:cNvSpPr txBox="1">
            <a:spLocks noGrp="1"/>
          </p:cNvSpPr>
          <p:nvPr>
            <p:ph type="body" idx="1"/>
          </p:nvPr>
        </p:nvSpPr>
        <p:spPr>
          <a:xfrm>
            <a:off x="765051" y="920377"/>
            <a:ext cx="6158418" cy="4985124"/>
          </a:xfrm>
          <a:prstGeom prst="rect">
            <a:avLst/>
          </a:prstGeom>
          <a:noFill/>
          <a:ln>
            <a:noFill/>
          </a:ln>
        </p:spPr>
        <p:txBody>
          <a:bodyPr spcFirstLastPara="1" wrap="square" lIns="91425" tIns="45700" rIns="91425" bIns="45700" anchor="t" anchorCtr="0">
            <a:normAutofit/>
          </a:bodyPr>
          <a:lstStyle>
            <a:lvl1pPr marL="457200" lvl="0" indent="-431800" algn="l">
              <a:lnSpc>
                <a:spcPct val="110000"/>
              </a:lnSpc>
              <a:spcBef>
                <a:spcPts val="700"/>
              </a:spcBef>
              <a:spcAft>
                <a:spcPts val="0"/>
              </a:spcAft>
              <a:buSzPts val="3200"/>
              <a:buChar char="•"/>
              <a:defRPr sz="3200"/>
            </a:lvl1pPr>
            <a:lvl2pPr marL="914400" lvl="1" indent="-406400" algn="l">
              <a:lnSpc>
                <a:spcPct val="110000"/>
              </a:lnSpc>
              <a:spcBef>
                <a:spcPts val="700"/>
              </a:spcBef>
              <a:spcAft>
                <a:spcPts val="0"/>
              </a:spcAft>
              <a:buSzPts val="2800"/>
              <a:buChar char="–"/>
              <a:defRPr sz="2800"/>
            </a:lvl2pPr>
            <a:lvl3pPr marL="1371600" lvl="2" indent="-381000" algn="l">
              <a:lnSpc>
                <a:spcPct val="110000"/>
              </a:lnSpc>
              <a:spcBef>
                <a:spcPts val="700"/>
              </a:spcBef>
              <a:spcAft>
                <a:spcPts val="0"/>
              </a:spcAft>
              <a:buSzPts val="2400"/>
              <a:buChar char="•"/>
              <a:defRPr sz="2400"/>
            </a:lvl3pPr>
            <a:lvl4pPr marL="1828800" lvl="3" indent="-355600" algn="l">
              <a:lnSpc>
                <a:spcPct val="110000"/>
              </a:lnSpc>
              <a:spcBef>
                <a:spcPts val="700"/>
              </a:spcBef>
              <a:spcAft>
                <a:spcPts val="0"/>
              </a:spcAft>
              <a:buSzPts val="2000"/>
              <a:buChar char="–"/>
              <a:defRPr sz="2000"/>
            </a:lvl4pPr>
            <a:lvl5pPr marL="2286000" lvl="4" indent="-355600" algn="l">
              <a:lnSpc>
                <a:spcPct val="110000"/>
              </a:lnSpc>
              <a:spcBef>
                <a:spcPts val="700"/>
              </a:spcBef>
              <a:spcAft>
                <a:spcPts val="0"/>
              </a:spcAft>
              <a:buSzPts val="2000"/>
              <a:buChar char="•"/>
              <a:defRPr sz="2000"/>
            </a:lvl5pPr>
            <a:lvl6pPr marL="2743200" lvl="5" indent="-355600" algn="l">
              <a:lnSpc>
                <a:spcPct val="110000"/>
              </a:lnSpc>
              <a:spcBef>
                <a:spcPts val="700"/>
              </a:spcBef>
              <a:spcAft>
                <a:spcPts val="0"/>
              </a:spcAft>
              <a:buSzPts val="2000"/>
              <a:buChar char="–"/>
              <a:defRPr sz="2000"/>
            </a:lvl6pPr>
            <a:lvl7pPr marL="3200400" lvl="6" indent="-355600" algn="l">
              <a:lnSpc>
                <a:spcPct val="110000"/>
              </a:lnSpc>
              <a:spcBef>
                <a:spcPts val="700"/>
              </a:spcBef>
              <a:spcAft>
                <a:spcPts val="0"/>
              </a:spcAft>
              <a:buSzPts val="2000"/>
              <a:buChar char="•"/>
              <a:defRPr sz="2000"/>
            </a:lvl7pPr>
            <a:lvl8pPr marL="3657600" lvl="7" indent="-355600" algn="l">
              <a:lnSpc>
                <a:spcPct val="110000"/>
              </a:lnSpc>
              <a:spcBef>
                <a:spcPts val="700"/>
              </a:spcBef>
              <a:spcAft>
                <a:spcPts val="0"/>
              </a:spcAft>
              <a:buSzPts val="2000"/>
              <a:buChar char="–"/>
              <a:defRPr sz="2000"/>
            </a:lvl8pPr>
            <a:lvl9pPr marL="4114800" lvl="8" indent="-355600" algn="l">
              <a:lnSpc>
                <a:spcPct val="110000"/>
              </a:lnSpc>
              <a:spcBef>
                <a:spcPts val="700"/>
              </a:spcBef>
              <a:spcAft>
                <a:spcPts val="0"/>
              </a:spcAft>
              <a:buSzPts val="2000"/>
              <a:buChar char="•"/>
              <a:defRPr sz="2000"/>
            </a:lvl9pPr>
          </a:lstStyle>
          <a:p>
            <a:endParaRPr/>
          </a:p>
        </p:txBody>
      </p:sp>
      <p:sp>
        <p:nvSpPr>
          <p:cNvPr id="69" name="Google Shape;69;p24"/>
          <p:cNvSpPr txBox="1">
            <a:spLocks noGrp="1"/>
          </p:cNvSpPr>
          <p:nvPr>
            <p:ph type="body" idx="2"/>
          </p:nvPr>
        </p:nvSpPr>
        <p:spPr>
          <a:xfrm>
            <a:off x="8337885" y="1741336"/>
            <a:ext cx="3092115" cy="416416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200"/>
              </a:spcBef>
              <a:spcAft>
                <a:spcPts val="0"/>
              </a:spcAft>
              <a:buSzPts val="1600"/>
              <a:buNone/>
              <a:defRPr sz="1600">
                <a:solidFill>
                  <a:schemeClr val="lt2"/>
                </a:solidFill>
              </a:defRPr>
            </a:lvl1pPr>
            <a:lvl2pPr marL="914400" lvl="1" indent="-228600" algn="l">
              <a:lnSpc>
                <a:spcPct val="110000"/>
              </a:lnSpc>
              <a:spcBef>
                <a:spcPts val="700"/>
              </a:spcBef>
              <a:spcAft>
                <a:spcPts val="0"/>
              </a:spcAft>
              <a:buSzPts val="1400"/>
              <a:buNone/>
              <a:defRPr sz="1400"/>
            </a:lvl2pPr>
            <a:lvl3pPr marL="1371600" lvl="2" indent="-228600" algn="l">
              <a:lnSpc>
                <a:spcPct val="110000"/>
              </a:lnSpc>
              <a:spcBef>
                <a:spcPts val="700"/>
              </a:spcBef>
              <a:spcAft>
                <a:spcPts val="0"/>
              </a:spcAft>
              <a:buSzPts val="1200"/>
              <a:buNone/>
              <a:defRPr sz="1200"/>
            </a:lvl3pPr>
            <a:lvl4pPr marL="1828800" lvl="3" indent="-228600" algn="l">
              <a:lnSpc>
                <a:spcPct val="110000"/>
              </a:lnSpc>
              <a:spcBef>
                <a:spcPts val="700"/>
              </a:spcBef>
              <a:spcAft>
                <a:spcPts val="0"/>
              </a:spcAft>
              <a:buSzPts val="1000"/>
              <a:buNone/>
              <a:defRPr sz="1000"/>
            </a:lvl4pPr>
            <a:lvl5pPr marL="2286000" lvl="4" indent="-228600" algn="l">
              <a:lnSpc>
                <a:spcPct val="110000"/>
              </a:lnSpc>
              <a:spcBef>
                <a:spcPts val="700"/>
              </a:spcBef>
              <a:spcAft>
                <a:spcPts val="0"/>
              </a:spcAft>
              <a:buSzPts val="1000"/>
              <a:buNone/>
              <a:defRPr sz="1000"/>
            </a:lvl5pPr>
            <a:lvl6pPr marL="2743200" lvl="5" indent="-228600" algn="l">
              <a:lnSpc>
                <a:spcPct val="110000"/>
              </a:lnSpc>
              <a:spcBef>
                <a:spcPts val="700"/>
              </a:spcBef>
              <a:spcAft>
                <a:spcPts val="0"/>
              </a:spcAft>
              <a:buSzPts val="1000"/>
              <a:buNone/>
              <a:defRPr sz="1000"/>
            </a:lvl6pPr>
            <a:lvl7pPr marL="3200400" lvl="6" indent="-228600" algn="l">
              <a:lnSpc>
                <a:spcPct val="110000"/>
              </a:lnSpc>
              <a:spcBef>
                <a:spcPts val="700"/>
              </a:spcBef>
              <a:spcAft>
                <a:spcPts val="0"/>
              </a:spcAft>
              <a:buSzPts val="1000"/>
              <a:buNone/>
              <a:defRPr sz="1000"/>
            </a:lvl7pPr>
            <a:lvl8pPr marL="3657600" lvl="7" indent="-228600" algn="l">
              <a:lnSpc>
                <a:spcPct val="110000"/>
              </a:lnSpc>
              <a:spcBef>
                <a:spcPts val="700"/>
              </a:spcBef>
              <a:spcAft>
                <a:spcPts val="0"/>
              </a:spcAft>
              <a:buSzPts val="1000"/>
              <a:buNone/>
              <a:defRPr sz="1000"/>
            </a:lvl8pPr>
            <a:lvl9pPr marL="4114800" lvl="8" indent="-228600" algn="l">
              <a:lnSpc>
                <a:spcPct val="110000"/>
              </a:lnSpc>
              <a:spcBef>
                <a:spcPts val="700"/>
              </a:spcBef>
              <a:spcAft>
                <a:spcPts val="0"/>
              </a:spcAft>
              <a:buSzPts val="1000"/>
              <a:buNone/>
              <a:defRPr sz="1000"/>
            </a:lvl9pPr>
          </a:lstStyle>
          <a:p>
            <a:endParaRPr/>
          </a:p>
        </p:txBody>
      </p:sp>
      <p:sp>
        <p:nvSpPr>
          <p:cNvPr id="70" name="Google Shape;70;p24"/>
          <p:cNvSpPr txBox="1">
            <a:spLocks noGrp="1"/>
          </p:cNvSpPr>
          <p:nvPr>
            <p:ph type="dt" idx="10"/>
          </p:nvPr>
        </p:nvSpPr>
        <p:spPr>
          <a:xfrm>
            <a:off x="765051" y="6375679"/>
            <a:ext cx="1233355" cy="3484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4"/>
          <p:cNvSpPr txBox="1">
            <a:spLocks noGrp="1"/>
          </p:cNvSpPr>
          <p:nvPr>
            <p:ph type="ftr" idx="11"/>
          </p:nvPr>
        </p:nvSpPr>
        <p:spPr>
          <a:xfrm>
            <a:off x="2103620" y="6375679"/>
            <a:ext cx="3482179" cy="3457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4"/>
          <p:cNvSpPr txBox="1">
            <a:spLocks noGrp="1"/>
          </p:cNvSpPr>
          <p:nvPr>
            <p:ph type="sldNum" idx="12"/>
          </p:nvPr>
        </p:nvSpPr>
        <p:spPr>
          <a:xfrm>
            <a:off x="5691014" y="6375679"/>
            <a:ext cx="1232456" cy="345796"/>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73" name="Google Shape;73;p24"/>
          <p:cNvSpPr/>
          <p:nvPr/>
        </p:nvSpPr>
        <p:spPr>
          <a:xfrm>
            <a:off x="0" y="0"/>
            <a:ext cx="283464"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25"/>
          <p:cNvSpPr>
            <a:spLocks noGrp="1"/>
          </p:cNvSpPr>
          <p:nvPr>
            <p:ph type="pic" idx="2"/>
          </p:nvPr>
        </p:nvSpPr>
        <p:spPr>
          <a:xfrm>
            <a:off x="283464" y="0"/>
            <a:ext cx="7355585" cy="6857999"/>
          </a:xfrm>
          <a:prstGeom prst="rect">
            <a:avLst/>
          </a:prstGeom>
          <a:noFill/>
          <a:ln>
            <a:noFill/>
          </a:ln>
        </p:spPr>
      </p:sp>
      <p:sp>
        <p:nvSpPr>
          <p:cNvPr id="76" name="Google Shape;76;p25"/>
          <p:cNvSpPr/>
          <p:nvPr/>
        </p:nvSpPr>
        <p:spPr>
          <a:xfrm>
            <a:off x="7389812" y="0"/>
            <a:ext cx="4802188" cy="6858000"/>
          </a:xfrm>
          <a:custGeom>
            <a:avLst/>
            <a:gdLst/>
            <a:ahLst/>
            <a:cxnLst/>
            <a:rect l="l" t="t" r="r" b="b"/>
            <a:pathLst>
              <a:path w="3025" h="4320" extrusionOk="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77" name="Google Shape;77;p25"/>
          <p:cNvSpPr/>
          <p:nvPr/>
        </p:nvSpPr>
        <p:spPr>
          <a:xfrm>
            <a:off x="0" y="0"/>
            <a:ext cx="283464"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5"/>
          <p:cNvSpPr txBox="1">
            <a:spLocks noGrp="1"/>
          </p:cNvSpPr>
          <p:nvPr>
            <p:ph type="title"/>
          </p:nvPr>
        </p:nvSpPr>
        <p:spPr>
          <a:xfrm>
            <a:off x="8337883" y="457200"/>
            <a:ext cx="3092117" cy="119667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1900"/>
              <a:buFont typeface="Times New Roman"/>
              <a:buNone/>
              <a:defRPr sz="1900" b="1" i="0">
                <a:solidFill>
                  <a:schemeClr val="accent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25"/>
          <p:cNvSpPr txBox="1">
            <a:spLocks noGrp="1"/>
          </p:cNvSpPr>
          <p:nvPr>
            <p:ph type="body" idx="1"/>
          </p:nvPr>
        </p:nvSpPr>
        <p:spPr>
          <a:xfrm>
            <a:off x="8337883" y="1741336"/>
            <a:ext cx="3092117" cy="416416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200"/>
              </a:spcBef>
              <a:spcAft>
                <a:spcPts val="0"/>
              </a:spcAft>
              <a:buSzPts val="1600"/>
              <a:buNone/>
              <a:defRPr sz="1600">
                <a:solidFill>
                  <a:schemeClr val="lt2"/>
                </a:solidFill>
              </a:defRPr>
            </a:lvl1pPr>
            <a:lvl2pPr marL="914400" lvl="1" indent="-228600" algn="l">
              <a:lnSpc>
                <a:spcPct val="110000"/>
              </a:lnSpc>
              <a:spcBef>
                <a:spcPts val="700"/>
              </a:spcBef>
              <a:spcAft>
                <a:spcPts val="0"/>
              </a:spcAft>
              <a:buSzPts val="1400"/>
              <a:buNone/>
              <a:defRPr sz="1400"/>
            </a:lvl2pPr>
            <a:lvl3pPr marL="1371600" lvl="2" indent="-228600" algn="l">
              <a:lnSpc>
                <a:spcPct val="110000"/>
              </a:lnSpc>
              <a:spcBef>
                <a:spcPts val="700"/>
              </a:spcBef>
              <a:spcAft>
                <a:spcPts val="0"/>
              </a:spcAft>
              <a:buSzPts val="1200"/>
              <a:buNone/>
              <a:defRPr sz="1200"/>
            </a:lvl3pPr>
            <a:lvl4pPr marL="1828800" lvl="3" indent="-228600" algn="l">
              <a:lnSpc>
                <a:spcPct val="110000"/>
              </a:lnSpc>
              <a:spcBef>
                <a:spcPts val="700"/>
              </a:spcBef>
              <a:spcAft>
                <a:spcPts val="0"/>
              </a:spcAft>
              <a:buSzPts val="1000"/>
              <a:buNone/>
              <a:defRPr sz="1000"/>
            </a:lvl4pPr>
            <a:lvl5pPr marL="2286000" lvl="4" indent="-228600" algn="l">
              <a:lnSpc>
                <a:spcPct val="110000"/>
              </a:lnSpc>
              <a:spcBef>
                <a:spcPts val="700"/>
              </a:spcBef>
              <a:spcAft>
                <a:spcPts val="0"/>
              </a:spcAft>
              <a:buSzPts val="1000"/>
              <a:buNone/>
              <a:defRPr sz="1000"/>
            </a:lvl5pPr>
            <a:lvl6pPr marL="2743200" lvl="5" indent="-228600" algn="l">
              <a:lnSpc>
                <a:spcPct val="110000"/>
              </a:lnSpc>
              <a:spcBef>
                <a:spcPts val="700"/>
              </a:spcBef>
              <a:spcAft>
                <a:spcPts val="0"/>
              </a:spcAft>
              <a:buSzPts val="1000"/>
              <a:buNone/>
              <a:defRPr sz="1000"/>
            </a:lvl6pPr>
            <a:lvl7pPr marL="3200400" lvl="6" indent="-228600" algn="l">
              <a:lnSpc>
                <a:spcPct val="110000"/>
              </a:lnSpc>
              <a:spcBef>
                <a:spcPts val="700"/>
              </a:spcBef>
              <a:spcAft>
                <a:spcPts val="0"/>
              </a:spcAft>
              <a:buSzPts val="1000"/>
              <a:buNone/>
              <a:defRPr sz="1000"/>
            </a:lvl7pPr>
            <a:lvl8pPr marL="3657600" lvl="7" indent="-228600" algn="l">
              <a:lnSpc>
                <a:spcPct val="110000"/>
              </a:lnSpc>
              <a:spcBef>
                <a:spcPts val="700"/>
              </a:spcBef>
              <a:spcAft>
                <a:spcPts val="0"/>
              </a:spcAft>
              <a:buSzPts val="1000"/>
              <a:buNone/>
              <a:defRPr sz="1000"/>
            </a:lvl8pPr>
            <a:lvl9pPr marL="4114800" lvl="8" indent="-228600" algn="l">
              <a:lnSpc>
                <a:spcPct val="110000"/>
              </a:lnSpc>
              <a:spcBef>
                <a:spcPts val="700"/>
              </a:spcBef>
              <a:spcAft>
                <a:spcPts val="0"/>
              </a:spcAft>
              <a:buSzPts val="1000"/>
              <a:buNone/>
              <a:defRPr sz="1000"/>
            </a:lvl9pPr>
          </a:lstStyle>
          <a:p>
            <a:endParaRPr/>
          </a:p>
        </p:txBody>
      </p:sp>
      <p:sp>
        <p:nvSpPr>
          <p:cNvPr id="80" name="Google Shape;80;p25"/>
          <p:cNvSpPr txBox="1">
            <a:spLocks noGrp="1"/>
          </p:cNvSpPr>
          <p:nvPr>
            <p:ph type="dt" idx="10"/>
          </p:nvPr>
        </p:nvSpPr>
        <p:spPr>
          <a:xfrm>
            <a:off x="765950" y="6375679"/>
            <a:ext cx="1232456" cy="3484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5"/>
          <p:cNvSpPr txBox="1">
            <a:spLocks noGrp="1"/>
          </p:cNvSpPr>
          <p:nvPr>
            <p:ph type="ftr" idx="11"/>
          </p:nvPr>
        </p:nvSpPr>
        <p:spPr>
          <a:xfrm>
            <a:off x="2103621" y="6375679"/>
            <a:ext cx="3482178" cy="3457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5"/>
          <p:cNvSpPr txBox="1">
            <a:spLocks noGrp="1"/>
          </p:cNvSpPr>
          <p:nvPr>
            <p:ph type="sldNum" idx="12"/>
          </p:nvPr>
        </p:nvSpPr>
        <p:spPr>
          <a:xfrm>
            <a:off x="5687568" y="6375679"/>
            <a:ext cx="1234440" cy="345796"/>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dk2"/>
              </a:buClr>
              <a:buSzPts val="5100"/>
              <a:buFont typeface="Times New Roman"/>
              <a:buNone/>
              <a:defRPr sz="5100" b="0" i="0" u="none" strike="noStrike" cap="none">
                <a:solidFill>
                  <a:schemeClr val="dk2"/>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1251678" y="2286001"/>
            <a:ext cx="10178322" cy="3593591"/>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10000"/>
              </a:lnSpc>
              <a:spcBef>
                <a:spcPts val="700"/>
              </a:spcBef>
              <a:spcAft>
                <a:spcPts val="0"/>
              </a:spcAft>
              <a:buClr>
                <a:schemeClr val="dk2"/>
              </a:buClr>
              <a:buSzPts val="2000"/>
              <a:buFont typeface="Arial"/>
              <a:buChar char="•"/>
              <a:defRPr sz="2000" b="0" i="0" u="none" strike="noStrike" cap="none">
                <a:solidFill>
                  <a:srgbClr val="595959"/>
                </a:solidFill>
                <a:latin typeface="Times New Roman"/>
                <a:ea typeface="Times New Roman"/>
                <a:cs typeface="Times New Roman"/>
                <a:sym typeface="Times New Roman"/>
              </a:defRPr>
            </a:lvl1pPr>
            <a:lvl2pPr marL="914400" marR="0" lvl="1" indent="-342900" algn="l" rtl="0">
              <a:lnSpc>
                <a:spcPct val="110000"/>
              </a:lnSpc>
              <a:spcBef>
                <a:spcPts val="700"/>
              </a:spcBef>
              <a:spcAft>
                <a:spcPts val="0"/>
              </a:spcAft>
              <a:buClr>
                <a:schemeClr val="dk2"/>
              </a:buClr>
              <a:buSzPts val="1800"/>
              <a:buFont typeface="Gill Sans"/>
              <a:buChar char="–"/>
              <a:defRPr sz="1800" b="0" i="0" u="none" strike="noStrike" cap="none">
                <a:solidFill>
                  <a:srgbClr val="595959"/>
                </a:solidFill>
                <a:latin typeface="Times New Roman"/>
                <a:ea typeface="Times New Roman"/>
                <a:cs typeface="Times New Roman"/>
                <a:sym typeface="Times New Roman"/>
              </a:defRPr>
            </a:lvl2pPr>
            <a:lvl3pPr marL="1371600" marR="0" lvl="2" indent="-330200" algn="l" rtl="0">
              <a:lnSpc>
                <a:spcPct val="110000"/>
              </a:lnSpc>
              <a:spcBef>
                <a:spcPts val="700"/>
              </a:spcBef>
              <a:spcAft>
                <a:spcPts val="0"/>
              </a:spcAft>
              <a:buClr>
                <a:schemeClr val="dk2"/>
              </a:buClr>
              <a:buSzPts val="1600"/>
              <a:buFont typeface="Arial"/>
              <a:buChar char="•"/>
              <a:defRPr sz="1600" b="0" i="0" u="none" strike="noStrike" cap="none">
                <a:solidFill>
                  <a:srgbClr val="595959"/>
                </a:solidFill>
                <a:latin typeface="Times New Roman"/>
                <a:ea typeface="Times New Roman"/>
                <a:cs typeface="Times New Roman"/>
                <a:sym typeface="Times New Roman"/>
              </a:defRPr>
            </a:lvl3pPr>
            <a:lvl4pPr marL="1828800" marR="0" lvl="3" indent="-317500" algn="l" rtl="0">
              <a:lnSpc>
                <a:spcPct val="110000"/>
              </a:lnSpc>
              <a:spcBef>
                <a:spcPts val="700"/>
              </a:spcBef>
              <a:spcAft>
                <a:spcPts val="0"/>
              </a:spcAft>
              <a:buClr>
                <a:schemeClr val="dk2"/>
              </a:buClr>
              <a:buSzPts val="1400"/>
              <a:buFont typeface="Gill Sans"/>
              <a:buChar char="–"/>
              <a:defRPr sz="1400" b="0" i="0" u="none" strike="noStrike" cap="none">
                <a:solidFill>
                  <a:srgbClr val="595959"/>
                </a:solidFill>
                <a:latin typeface="Times New Roman"/>
                <a:ea typeface="Times New Roman"/>
                <a:cs typeface="Times New Roman"/>
                <a:sym typeface="Times New Roman"/>
              </a:defRPr>
            </a:lvl4pPr>
            <a:lvl5pPr marL="2286000" marR="0" lvl="4"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Times New Roman"/>
                <a:ea typeface="Times New Roman"/>
                <a:cs typeface="Times New Roman"/>
                <a:sym typeface="Times New Roman"/>
              </a:defRPr>
            </a:lvl5pPr>
            <a:lvl6pPr marL="2743200" marR="0" lvl="5" indent="-317500" algn="l" rtl="0">
              <a:lnSpc>
                <a:spcPct val="110000"/>
              </a:lnSpc>
              <a:spcBef>
                <a:spcPts val="700"/>
              </a:spcBef>
              <a:spcAft>
                <a:spcPts val="0"/>
              </a:spcAft>
              <a:buClr>
                <a:schemeClr val="dk2"/>
              </a:buClr>
              <a:buSzPts val="1400"/>
              <a:buFont typeface="Gill Sans"/>
              <a:buChar char="–"/>
              <a:defRPr sz="1400" b="0" i="0" u="none" strike="noStrike" cap="none">
                <a:solidFill>
                  <a:srgbClr val="595959"/>
                </a:solidFill>
                <a:latin typeface="Times New Roman"/>
                <a:ea typeface="Times New Roman"/>
                <a:cs typeface="Times New Roman"/>
                <a:sym typeface="Times New Roman"/>
              </a:defRPr>
            </a:lvl6pPr>
            <a:lvl7pPr marL="3200400" marR="0" lvl="6"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Times New Roman"/>
                <a:ea typeface="Times New Roman"/>
                <a:cs typeface="Times New Roman"/>
                <a:sym typeface="Times New Roman"/>
              </a:defRPr>
            </a:lvl7pPr>
            <a:lvl8pPr marL="3657600" marR="0" lvl="7" indent="-317500" algn="l" rtl="0">
              <a:lnSpc>
                <a:spcPct val="110000"/>
              </a:lnSpc>
              <a:spcBef>
                <a:spcPts val="700"/>
              </a:spcBef>
              <a:spcAft>
                <a:spcPts val="0"/>
              </a:spcAft>
              <a:buClr>
                <a:schemeClr val="dk2"/>
              </a:buClr>
              <a:buSzPts val="1400"/>
              <a:buFont typeface="Gill Sans"/>
              <a:buChar char="–"/>
              <a:defRPr sz="1400" b="0" i="0" u="none" strike="noStrike" cap="none">
                <a:solidFill>
                  <a:srgbClr val="595959"/>
                </a:solidFill>
                <a:latin typeface="Times New Roman"/>
                <a:ea typeface="Times New Roman"/>
                <a:cs typeface="Times New Roman"/>
                <a:sym typeface="Times New Roman"/>
              </a:defRPr>
            </a:lvl8pPr>
            <a:lvl9pPr marL="4114800" marR="0" lvl="8"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Times New Roman"/>
                <a:ea typeface="Times New Roman"/>
                <a:cs typeface="Times New Roman"/>
                <a:sym typeface="Times New Roman"/>
              </a:defRPr>
            </a:lvl9pPr>
          </a:lstStyle>
          <a:p>
            <a:endParaRPr/>
          </a:p>
        </p:txBody>
      </p:sp>
      <p:sp>
        <p:nvSpPr>
          <p:cNvPr id="12" name="Google Shape;12;p16"/>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595959"/>
                </a:solidFill>
                <a:latin typeface="Times New Roman"/>
                <a:ea typeface="Times New Roman"/>
                <a:cs typeface="Times New Roman"/>
                <a:sym typeface="Times New Roman"/>
              </a:defRPr>
            </a:lvl1pPr>
            <a:lvl2pPr marR="0" lvl="1" algn="l" rtl="0">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16"/>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595959"/>
                </a:solidFill>
                <a:latin typeface="Times New Roman"/>
                <a:ea typeface="Times New Roman"/>
                <a:cs typeface="Times New Roman"/>
                <a:sym typeface="Times New Roman"/>
              </a:defRPr>
            </a:lvl1pPr>
            <a:lvl2pPr marR="0" lvl="1" algn="l" rtl="0">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16"/>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595959"/>
                </a:solidFill>
                <a:latin typeface="Times New Roman"/>
                <a:ea typeface="Times New Roman"/>
                <a:cs typeface="Times New Roman"/>
                <a:sym typeface="Times New Roman"/>
              </a:defRPr>
            </a:lvl1pPr>
            <a:lvl2pPr marL="0" marR="0" lvl="1" indent="0" algn="r" rtl="0">
              <a:spcBef>
                <a:spcPts val="0"/>
              </a:spcBef>
              <a:spcAft>
                <a:spcPts val="0"/>
              </a:spcAft>
              <a:buNone/>
              <a:defRPr sz="1200" b="0" i="0" u="none" strike="noStrike" cap="none">
                <a:solidFill>
                  <a:srgbClr val="595959"/>
                </a:solidFill>
                <a:latin typeface="Times New Roman"/>
                <a:ea typeface="Times New Roman"/>
                <a:cs typeface="Times New Roman"/>
                <a:sym typeface="Times New Roman"/>
              </a:defRPr>
            </a:lvl2pPr>
            <a:lvl3pPr marL="0" marR="0" lvl="2" indent="0" algn="r" rtl="0">
              <a:spcBef>
                <a:spcPts val="0"/>
              </a:spcBef>
              <a:spcAft>
                <a:spcPts val="0"/>
              </a:spcAft>
              <a:buNone/>
              <a:defRPr sz="1200" b="0" i="0" u="none" strike="noStrike" cap="none">
                <a:solidFill>
                  <a:srgbClr val="595959"/>
                </a:solidFill>
                <a:latin typeface="Times New Roman"/>
                <a:ea typeface="Times New Roman"/>
                <a:cs typeface="Times New Roman"/>
                <a:sym typeface="Times New Roman"/>
              </a:defRPr>
            </a:lvl3pPr>
            <a:lvl4pPr marL="0" marR="0" lvl="3" indent="0" algn="r" rtl="0">
              <a:spcBef>
                <a:spcPts val="0"/>
              </a:spcBef>
              <a:spcAft>
                <a:spcPts val="0"/>
              </a:spcAft>
              <a:buNone/>
              <a:defRPr sz="1200" b="0" i="0" u="none" strike="noStrike" cap="none">
                <a:solidFill>
                  <a:srgbClr val="595959"/>
                </a:solidFill>
                <a:latin typeface="Times New Roman"/>
                <a:ea typeface="Times New Roman"/>
                <a:cs typeface="Times New Roman"/>
                <a:sym typeface="Times New Roman"/>
              </a:defRPr>
            </a:lvl4pPr>
            <a:lvl5pPr marL="0" marR="0" lvl="4" indent="0" algn="r" rtl="0">
              <a:spcBef>
                <a:spcPts val="0"/>
              </a:spcBef>
              <a:spcAft>
                <a:spcPts val="0"/>
              </a:spcAft>
              <a:buNone/>
              <a:defRPr sz="1200" b="0" i="0" u="none" strike="noStrike" cap="none">
                <a:solidFill>
                  <a:srgbClr val="595959"/>
                </a:solidFill>
                <a:latin typeface="Times New Roman"/>
                <a:ea typeface="Times New Roman"/>
                <a:cs typeface="Times New Roman"/>
                <a:sym typeface="Times New Roman"/>
              </a:defRPr>
            </a:lvl5pPr>
            <a:lvl6pPr marL="0" marR="0" lvl="5" indent="0" algn="r" rtl="0">
              <a:spcBef>
                <a:spcPts val="0"/>
              </a:spcBef>
              <a:spcAft>
                <a:spcPts val="0"/>
              </a:spcAft>
              <a:buNone/>
              <a:defRPr sz="1200" b="0" i="0" u="none" strike="noStrike" cap="none">
                <a:solidFill>
                  <a:srgbClr val="595959"/>
                </a:solidFill>
                <a:latin typeface="Times New Roman"/>
                <a:ea typeface="Times New Roman"/>
                <a:cs typeface="Times New Roman"/>
                <a:sym typeface="Times New Roman"/>
              </a:defRPr>
            </a:lvl6pPr>
            <a:lvl7pPr marL="0" marR="0" lvl="6" indent="0" algn="r" rtl="0">
              <a:spcBef>
                <a:spcPts val="0"/>
              </a:spcBef>
              <a:spcAft>
                <a:spcPts val="0"/>
              </a:spcAft>
              <a:buNone/>
              <a:defRPr sz="1200" b="0" i="0" u="none" strike="noStrike" cap="none">
                <a:solidFill>
                  <a:srgbClr val="595959"/>
                </a:solidFill>
                <a:latin typeface="Times New Roman"/>
                <a:ea typeface="Times New Roman"/>
                <a:cs typeface="Times New Roman"/>
                <a:sym typeface="Times New Roman"/>
              </a:defRPr>
            </a:lvl7pPr>
            <a:lvl8pPr marL="0" marR="0" lvl="7" indent="0" algn="r" rtl="0">
              <a:spcBef>
                <a:spcPts val="0"/>
              </a:spcBef>
              <a:spcAft>
                <a:spcPts val="0"/>
              </a:spcAft>
              <a:buNone/>
              <a:defRPr sz="1200" b="0" i="0" u="none" strike="noStrike" cap="none">
                <a:solidFill>
                  <a:srgbClr val="595959"/>
                </a:solidFill>
                <a:latin typeface="Times New Roman"/>
                <a:ea typeface="Times New Roman"/>
                <a:cs typeface="Times New Roman"/>
                <a:sym typeface="Times New Roman"/>
              </a:defRPr>
            </a:lvl8pPr>
            <a:lvl9pPr marL="0" marR="0" lvl="8" indent="0" algn="r" rtl="0">
              <a:spcBef>
                <a:spcPts val="0"/>
              </a:spcBef>
              <a:spcAft>
                <a:spcPts val="0"/>
              </a:spcAft>
              <a:buNone/>
              <a:defRPr sz="1200" b="0" i="0" u="none" strike="noStrike" cap="none">
                <a:solidFill>
                  <a:srgbClr val="595959"/>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16"/>
          <p:cNvSpPr/>
          <p:nvPr/>
        </p:nvSpPr>
        <p:spPr>
          <a:xfrm>
            <a:off x="0" y="0"/>
            <a:ext cx="885825" cy="6858000"/>
          </a:xfrm>
          <a:custGeom>
            <a:avLst/>
            <a:gdLst/>
            <a:ahLst/>
            <a:cxnLst/>
            <a:rect l="l" t="t" r="r" b="b"/>
            <a:pathLst>
              <a:path w="558" h="4320" extrusionOk="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16" name="Google Shape;16;p16"/>
          <p:cNvSpPr/>
          <p:nvPr/>
        </p:nvSpPr>
        <p:spPr>
          <a:xfrm>
            <a:off x="11908536" y="0"/>
            <a:ext cx="283464"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1056">
          <p15:clr>
            <a:srgbClr val="F26B43"/>
          </p15:clr>
        </p15:guide>
        <p15:guide id="2" pos="9600">
          <p15:clr>
            <a:srgbClr val="F26B43"/>
          </p15:clr>
        </p15:guide>
        <p15:guide id="3" pos="792">
          <p15:clr>
            <a:srgbClr val="F26B43"/>
          </p15:clr>
        </p15:guide>
        <p15:guide id="4" pos="7200">
          <p15:clr>
            <a:srgbClr val="F26B43"/>
          </p15:clr>
        </p15:guide>
        <p15:guide id="5" orient="horz" pos="4008">
          <p15:clr>
            <a:srgbClr val="F26B43"/>
          </p15:clr>
        </p15:guide>
        <p15:guide id="6" orient="horz" pos="1440">
          <p15:clr>
            <a:srgbClr val="F26B43"/>
          </p15:clr>
        </p15:guide>
        <p15:guide id="7" orient="horz" pos="3720">
          <p15:clr>
            <a:srgbClr val="F26B43"/>
          </p15:clr>
        </p15:guide>
        <p15:guide id="8"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
          <p:cNvGrpSpPr/>
          <p:nvPr/>
        </p:nvGrpSpPr>
        <p:grpSpPr>
          <a:xfrm>
            <a:off x="1104980" y="2687762"/>
            <a:ext cx="3033239" cy="573085"/>
            <a:chOff x="2965" y="0"/>
            <a:chExt cx="3033239" cy="573085"/>
          </a:xfrm>
        </p:grpSpPr>
        <p:sp>
          <p:nvSpPr>
            <p:cNvPr id="100" name="Google Shape;100;p1"/>
            <p:cNvSpPr/>
            <p:nvPr/>
          </p:nvSpPr>
          <p:spPr>
            <a:xfrm>
              <a:off x="2965" y="0"/>
              <a:ext cx="3033239" cy="573085"/>
            </a:xfrm>
            <a:prstGeom prst="roundRect">
              <a:avLst>
                <a:gd name="adj" fmla="val 1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
            <p:cNvSpPr txBox="1"/>
            <p:nvPr/>
          </p:nvSpPr>
          <p:spPr>
            <a:xfrm>
              <a:off x="19750" y="16785"/>
              <a:ext cx="2999669" cy="539515"/>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Times New Roman"/>
                <a:buNone/>
              </a:pPr>
              <a:r>
                <a:rPr lang="en-US" sz="2000" b="1" i="0" u="none" strike="noStrike" cap="none">
                  <a:solidFill>
                    <a:schemeClr val="lt1"/>
                  </a:solidFill>
                  <a:latin typeface="Times New Roman"/>
                  <a:ea typeface="Times New Roman"/>
                  <a:cs typeface="Times New Roman"/>
                  <a:sym typeface="Times New Roman"/>
                </a:rPr>
                <a:t>20EEL59B</a:t>
              </a:r>
              <a:endParaRPr/>
            </a:p>
          </p:txBody>
        </p:sp>
      </p:grpSp>
      <p:grpSp>
        <p:nvGrpSpPr>
          <p:cNvPr id="102" name="Google Shape;102;p1"/>
          <p:cNvGrpSpPr/>
          <p:nvPr/>
        </p:nvGrpSpPr>
        <p:grpSpPr>
          <a:xfrm>
            <a:off x="1839602" y="208534"/>
            <a:ext cx="8693174" cy="597776"/>
            <a:chOff x="0" y="0"/>
            <a:chExt cx="8693174" cy="597776"/>
          </a:xfrm>
        </p:grpSpPr>
        <p:sp>
          <p:nvSpPr>
            <p:cNvPr id="103" name="Google Shape;103;p1"/>
            <p:cNvSpPr/>
            <p:nvPr/>
          </p:nvSpPr>
          <p:spPr>
            <a:xfrm>
              <a:off x="0" y="0"/>
              <a:ext cx="597776" cy="597776"/>
            </a:xfrm>
            <a:prstGeom prst="pie">
              <a:avLst>
                <a:gd name="adj1" fmla="val 5400000"/>
                <a:gd name="adj2" fmla="val 16200000"/>
              </a:avLst>
            </a:prstGeom>
            <a:gradFill>
              <a:gsLst>
                <a:gs pos="0">
                  <a:srgbClr val="606387"/>
                </a:gs>
                <a:gs pos="50000">
                  <a:srgbClr val="444879"/>
                </a:gs>
                <a:gs pos="100000">
                  <a:srgbClr val="393D6D"/>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
            <p:cNvSpPr/>
            <p:nvPr/>
          </p:nvSpPr>
          <p:spPr>
            <a:xfrm>
              <a:off x="220259" y="0"/>
              <a:ext cx="8472915" cy="597776"/>
            </a:xfrm>
            <a:prstGeom prst="rect">
              <a:avLst/>
            </a:prstGeom>
            <a:solidFill>
              <a:schemeClr val="lt1">
                <a:alpha val="89803"/>
              </a:schemeClr>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
            <p:cNvSpPr txBox="1"/>
            <p:nvPr/>
          </p:nvSpPr>
          <p:spPr>
            <a:xfrm>
              <a:off x="220259" y="0"/>
              <a:ext cx="8472915" cy="59777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DRIVER DROWSINESS DETECTION AND ALERT SYSTEM</a:t>
              </a:r>
              <a:endParaRPr/>
            </a:p>
          </p:txBody>
        </p:sp>
      </p:grpSp>
      <p:pic>
        <p:nvPicPr>
          <p:cNvPr id="106" name="Google Shape;106;p1" descr="New Horizon College of Engineering - Official - Home | Facebook"/>
          <p:cNvPicPr preferRelativeResize="0"/>
          <p:nvPr/>
        </p:nvPicPr>
        <p:blipFill rotWithShape="1">
          <a:blip r:embed="rId3">
            <a:alphaModFix/>
          </a:blip>
          <a:srcRect/>
          <a:stretch/>
        </p:blipFill>
        <p:spPr>
          <a:xfrm>
            <a:off x="11244421" y="0"/>
            <a:ext cx="663083" cy="663083"/>
          </a:xfrm>
          <a:prstGeom prst="rect">
            <a:avLst/>
          </a:prstGeom>
          <a:noFill/>
          <a:ln>
            <a:noFill/>
          </a:ln>
        </p:spPr>
      </p:pic>
      <p:sp>
        <p:nvSpPr>
          <p:cNvPr id="107" name="Google Shape;107;p1"/>
          <p:cNvSpPr/>
          <p:nvPr/>
        </p:nvSpPr>
        <p:spPr>
          <a:xfrm>
            <a:off x="2679957" y="3749457"/>
            <a:ext cx="7091095" cy="310854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a:solidFill>
                  <a:srgbClr val="FF5050"/>
                </a:solidFill>
                <a:latin typeface="Times New Roman"/>
                <a:ea typeface="Times New Roman"/>
                <a:cs typeface="Times New Roman"/>
                <a:sym typeface="Times New Roman"/>
              </a:rPr>
              <a:t>Dr. Vinoth Kumar K</a:t>
            </a:r>
            <a:endParaRPr/>
          </a:p>
          <a:p>
            <a:pPr marL="0" marR="0" lvl="0" indent="0" algn="ctr" rtl="0">
              <a:spcBef>
                <a:spcPts val="0"/>
              </a:spcBef>
              <a:spcAft>
                <a:spcPts val="0"/>
              </a:spcAft>
              <a:buNone/>
            </a:pPr>
            <a:r>
              <a:rPr lang="en-US" sz="1800" b="1" i="0" u="none" strike="noStrike" cap="none">
                <a:solidFill>
                  <a:srgbClr val="002060"/>
                </a:solidFill>
                <a:latin typeface="Times New Roman"/>
                <a:ea typeface="Times New Roman"/>
                <a:cs typeface="Times New Roman"/>
                <a:sym typeface="Times New Roman"/>
              </a:rPr>
              <a:t>Associate Professor</a:t>
            </a:r>
            <a:endParaRPr/>
          </a:p>
          <a:p>
            <a:pPr marL="0" marR="0" lvl="0" indent="0" algn="ctr" rtl="0">
              <a:spcBef>
                <a:spcPts val="0"/>
              </a:spcBef>
              <a:spcAft>
                <a:spcPts val="0"/>
              </a:spcAft>
              <a:buNone/>
            </a:pPr>
            <a:r>
              <a:rPr lang="en-US" sz="2400" b="1" i="0" u="none" strike="noStrike" cap="none">
                <a:solidFill>
                  <a:srgbClr val="002060"/>
                </a:solidFill>
                <a:latin typeface="Times New Roman"/>
                <a:ea typeface="Times New Roman"/>
                <a:cs typeface="Times New Roman"/>
                <a:sym typeface="Times New Roman"/>
              </a:rPr>
              <a:t>Department of Electrical &amp; Electronics Engineering</a:t>
            </a:r>
            <a:endParaRPr/>
          </a:p>
          <a:p>
            <a:pPr marL="0" marR="0" lvl="0" indent="0" algn="ctr" rtl="0">
              <a:spcBef>
                <a:spcPts val="0"/>
              </a:spcBef>
              <a:spcAft>
                <a:spcPts val="0"/>
              </a:spcAft>
              <a:buNone/>
            </a:pPr>
            <a:endParaRPr sz="2000" b="1" i="0" u="none" strike="noStrike" cap="none">
              <a:solidFill>
                <a:srgbClr val="FF0000"/>
              </a:solidFill>
              <a:latin typeface="Times New Roman"/>
              <a:ea typeface="Times New Roman"/>
              <a:cs typeface="Times New Roman"/>
              <a:sym typeface="Times New Roman"/>
            </a:endParaRPr>
          </a:p>
          <a:p>
            <a:pPr marL="0" marR="0" lvl="0" indent="0" algn="ctr" rtl="0">
              <a:spcBef>
                <a:spcPts val="0"/>
              </a:spcBef>
              <a:spcAft>
                <a:spcPts val="0"/>
              </a:spcAft>
              <a:buNone/>
            </a:pPr>
            <a:endParaRPr sz="2000" b="1" i="0" u="none" strike="noStrike" cap="none">
              <a:solidFill>
                <a:srgbClr val="FF0000"/>
              </a:solidFill>
              <a:latin typeface="Times New Roman"/>
              <a:ea typeface="Times New Roman"/>
              <a:cs typeface="Times New Roman"/>
              <a:sym typeface="Times New Roman"/>
            </a:endParaRPr>
          </a:p>
          <a:p>
            <a:pPr marL="0" marR="0" lvl="0" indent="0" algn="ctr" rtl="0">
              <a:spcBef>
                <a:spcPts val="0"/>
              </a:spcBef>
              <a:spcAft>
                <a:spcPts val="0"/>
              </a:spcAft>
              <a:buNone/>
            </a:pPr>
            <a:endParaRPr sz="1800" b="1" i="0" u="none" strike="noStrike" cap="none">
              <a:solidFill>
                <a:srgbClr val="FF0000"/>
              </a:solidFill>
              <a:latin typeface="Times New Roman"/>
              <a:ea typeface="Times New Roman"/>
              <a:cs typeface="Times New Roman"/>
              <a:sym typeface="Times New Roman"/>
            </a:endParaRPr>
          </a:p>
          <a:p>
            <a:pPr marL="0" marR="0" lvl="0" indent="0" algn="ctr" rtl="0">
              <a:spcBef>
                <a:spcPts val="0"/>
              </a:spcBef>
              <a:spcAft>
                <a:spcPts val="0"/>
              </a:spcAft>
              <a:buNone/>
            </a:pPr>
            <a:endParaRPr sz="1800" b="1" i="0" u="none" strike="noStrike" cap="none">
              <a:solidFill>
                <a:srgbClr val="FF0000"/>
              </a:solidFill>
              <a:latin typeface="Times New Roman"/>
              <a:ea typeface="Times New Roman"/>
              <a:cs typeface="Times New Roman"/>
              <a:sym typeface="Times New Roman"/>
            </a:endParaRPr>
          </a:p>
          <a:p>
            <a:pPr marL="0" marR="0" lvl="0" indent="0" algn="ctr" rtl="0">
              <a:spcBef>
                <a:spcPts val="0"/>
              </a:spcBef>
              <a:spcAft>
                <a:spcPts val="0"/>
              </a:spcAft>
              <a:buNone/>
            </a:pPr>
            <a:endParaRPr sz="1800" b="1" i="0" u="none" strike="noStrike" cap="none">
              <a:solidFill>
                <a:srgbClr val="FF0000"/>
              </a:solidFill>
              <a:latin typeface="Times New Roman"/>
              <a:ea typeface="Times New Roman"/>
              <a:cs typeface="Times New Roman"/>
              <a:sym typeface="Times New Roman"/>
            </a:endParaRPr>
          </a:p>
          <a:p>
            <a:pPr marL="0" marR="0" lvl="0" indent="0" algn="ctr" rtl="0">
              <a:spcBef>
                <a:spcPts val="0"/>
              </a:spcBef>
              <a:spcAft>
                <a:spcPts val="0"/>
              </a:spcAft>
              <a:buNone/>
            </a:pPr>
            <a:endParaRPr sz="1800" b="1" i="0" u="none" strike="noStrike" cap="none">
              <a:solidFill>
                <a:srgbClr val="FF0000"/>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400" b="1" i="0" u="none" strike="noStrike" cap="none">
                <a:solidFill>
                  <a:schemeClr val="dk1"/>
                </a:solidFill>
                <a:latin typeface="Times New Roman"/>
                <a:ea typeface="Times New Roman"/>
                <a:cs typeface="Times New Roman"/>
                <a:sym typeface="Times New Roman"/>
              </a:rPr>
              <a:t>Bengaluru 560103, Karnataka, India</a:t>
            </a:r>
            <a:endParaRPr/>
          </a:p>
        </p:txBody>
      </p:sp>
      <p:sp>
        <p:nvSpPr>
          <p:cNvPr id="108" name="Google Shape;108;p1"/>
          <p:cNvSpPr/>
          <p:nvPr/>
        </p:nvSpPr>
        <p:spPr>
          <a:xfrm>
            <a:off x="8053781" y="2860737"/>
            <a:ext cx="371787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rgbClr val="C00000"/>
                </a:solidFill>
                <a:latin typeface="Times New Roman"/>
                <a:ea typeface="Times New Roman"/>
                <a:cs typeface="Times New Roman"/>
                <a:sym typeface="Times New Roman"/>
              </a:rPr>
              <a:t>Date of Presentation: </a:t>
            </a:r>
            <a:r>
              <a:rPr lang="en-US" sz="2000" b="1" dirty="0">
                <a:solidFill>
                  <a:srgbClr val="C00000"/>
                </a:solidFill>
                <a:latin typeface="Times New Roman"/>
                <a:ea typeface="Times New Roman"/>
                <a:cs typeface="Times New Roman"/>
                <a:sym typeface="Times New Roman"/>
              </a:rPr>
              <a:t>10</a:t>
            </a:r>
            <a:r>
              <a:rPr lang="en-US" sz="2000" b="1" i="0" u="none" strike="noStrike" cap="none" dirty="0">
                <a:solidFill>
                  <a:srgbClr val="C00000"/>
                </a:solidFill>
                <a:latin typeface="Times New Roman"/>
                <a:ea typeface="Times New Roman"/>
                <a:cs typeface="Times New Roman"/>
                <a:sym typeface="Times New Roman"/>
              </a:rPr>
              <a:t>.03.2023</a:t>
            </a:r>
            <a:endParaRPr dirty="0"/>
          </a:p>
        </p:txBody>
      </p:sp>
      <p:pic>
        <p:nvPicPr>
          <p:cNvPr id="109" name="Google Shape;109;p1" descr="New Horizon College of Engineering - Wikipedia"/>
          <p:cNvPicPr preferRelativeResize="0"/>
          <p:nvPr/>
        </p:nvPicPr>
        <p:blipFill rotWithShape="1">
          <a:blip r:embed="rId4">
            <a:alphaModFix/>
          </a:blip>
          <a:srcRect/>
          <a:stretch/>
        </p:blipFill>
        <p:spPr>
          <a:xfrm>
            <a:off x="8540951" y="4939065"/>
            <a:ext cx="3366553" cy="1918935"/>
          </a:xfrm>
          <a:prstGeom prst="rect">
            <a:avLst/>
          </a:prstGeom>
          <a:noFill/>
          <a:ln w="28575" cap="flat" cmpd="sng">
            <a:solidFill>
              <a:srgbClr val="00B0F0"/>
            </a:solidFill>
            <a:prstDash val="dash"/>
            <a:round/>
            <a:headEnd type="none" w="sm" len="sm"/>
            <a:tailEnd type="none" w="sm" len="sm"/>
          </a:ln>
        </p:spPr>
      </p:pic>
      <p:pic>
        <p:nvPicPr>
          <p:cNvPr id="110" name="Google Shape;110;p1" descr="CfP: Conference on Recent Engineering &amp; Technology at New Horizon College,  Bangalore [May 3]: Submit by May 1 - Noticebard"/>
          <p:cNvPicPr preferRelativeResize="0"/>
          <p:nvPr/>
        </p:nvPicPr>
        <p:blipFill rotWithShape="1">
          <a:blip r:embed="rId5">
            <a:alphaModFix/>
          </a:blip>
          <a:srcRect/>
          <a:stretch/>
        </p:blipFill>
        <p:spPr>
          <a:xfrm>
            <a:off x="4043966" y="4945224"/>
            <a:ext cx="4234646" cy="1529235"/>
          </a:xfrm>
          <a:prstGeom prst="rect">
            <a:avLst/>
          </a:prstGeom>
          <a:noFill/>
          <a:ln>
            <a:noFill/>
          </a:ln>
        </p:spPr>
      </p:pic>
      <p:sp>
        <p:nvSpPr>
          <p:cNvPr id="111" name="Google Shape;111;p1"/>
          <p:cNvSpPr/>
          <p:nvPr/>
        </p:nvSpPr>
        <p:spPr>
          <a:xfrm>
            <a:off x="5644793" y="3349347"/>
            <a:ext cx="135966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chemeClr val="dk1"/>
                </a:solidFill>
                <a:latin typeface="Times New Roman"/>
                <a:ea typeface="Times New Roman"/>
                <a:cs typeface="Times New Roman"/>
                <a:sym typeface="Times New Roman"/>
              </a:rPr>
              <a:t>Guided By</a:t>
            </a:r>
            <a:endParaRPr/>
          </a:p>
        </p:txBody>
      </p:sp>
      <p:sp>
        <p:nvSpPr>
          <p:cNvPr id="112" name="Google Shape;112;p1"/>
          <p:cNvSpPr/>
          <p:nvPr/>
        </p:nvSpPr>
        <p:spPr>
          <a:xfrm>
            <a:off x="4437984" y="1068052"/>
            <a:ext cx="4647683"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rgbClr val="FF0000"/>
                </a:solidFill>
                <a:latin typeface="Times New Roman"/>
                <a:ea typeface="Times New Roman"/>
                <a:cs typeface="Times New Roman"/>
                <a:sym typeface="Times New Roman"/>
              </a:rPr>
              <a:t>KAMALESH BADOLA   1NH20EE048</a:t>
            </a:r>
            <a:endParaRPr dirty="0"/>
          </a:p>
          <a:p>
            <a:pPr marL="0" marR="0" lvl="0" indent="0" algn="l" rtl="0">
              <a:spcBef>
                <a:spcPts val="0"/>
              </a:spcBef>
              <a:spcAft>
                <a:spcPts val="0"/>
              </a:spcAft>
              <a:buNone/>
            </a:pPr>
            <a:r>
              <a:rPr lang="en-US" sz="2000" b="1" dirty="0">
                <a:solidFill>
                  <a:srgbClr val="FF0000"/>
                </a:solidFill>
                <a:latin typeface="Times New Roman"/>
                <a:ea typeface="Times New Roman"/>
                <a:cs typeface="Times New Roman"/>
                <a:sym typeface="Times New Roman"/>
              </a:rPr>
              <a:t>KUSHAL NAIK K            1NH20EE056</a:t>
            </a:r>
            <a:endParaRPr dirty="0"/>
          </a:p>
          <a:p>
            <a:pPr marL="0" marR="0" lvl="0" indent="0" algn="l" rtl="0">
              <a:spcBef>
                <a:spcPts val="0"/>
              </a:spcBef>
              <a:spcAft>
                <a:spcPts val="0"/>
              </a:spcAft>
              <a:buNone/>
            </a:pPr>
            <a:r>
              <a:rPr lang="en-US" sz="2000" b="1" dirty="0">
                <a:solidFill>
                  <a:srgbClr val="FF0000"/>
                </a:solidFill>
                <a:latin typeface="Times New Roman"/>
                <a:ea typeface="Times New Roman"/>
                <a:cs typeface="Times New Roman"/>
                <a:sym typeface="Times New Roman"/>
              </a:rPr>
              <a:t>LAVA KUMAR  M N       1NH20EE057</a:t>
            </a:r>
            <a:endParaRPr dirty="0"/>
          </a:p>
          <a:p>
            <a:pPr marL="0" marR="0" lvl="0" indent="0" algn="l" rtl="0">
              <a:spcBef>
                <a:spcPts val="0"/>
              </a:spcBef>
              <a:spcAft>
                <a:spcPts val="0"/>
              </a:spcAft>
              <a:buNone/>
            </a:pPr>
            <a:r>
              <a:rPr lang="en-US" sz="2000" b="1" dirty="0">
                <a:solidFill>
                  <a:srgbClr val="FF0000"/>
                </a:solidFill>
                <a:latin typeface="Times New Roman"/>
                <a:ea typeface="Times New Roman"/>
                <a:cs typeface="Times New Roman"/>
                <a:sym typeface="Times New Roman"/>
              </a:rPr>
              <a:t>MOHAMMED AMAN     1NH21EE407</a:t>
            </a:r>
            <a:endParaRPr dirty="0"/>
          </a:p>
          <a:p>
            <a:pPr marL="0" marR="0" lvl="0" indent="0" algn="ctr" rtl="0">
              <a:spcBef>
                <a:spcPts val="0"/>
              </a:spcBef>
              <a:spcAft>
                <a:spcPts val="0"/>
              </a:spcAft>
              <a:buNone/>
            </a:pPr>
            <a:endParaRPr sz="2000" b="1" dirty="0">
              <a:solidFill>
                <a:srgbClr val="FF0000"/>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8"/>
          <p:cNvSpPr txBox="1"/>
          <p:nvPr/>
        </p:nvSpPr>
        <p:spPr>
          <a:xfrm>
            <a:off x="1272123" y="1479117"/>
            <a:ext cx="9883500" cy="5262939"/>
          </a:xfrm>
          <a:prstGeom prst="rect">
            <a:avLst/>
          </a:prstGeom>
          <a:noFill/>
          <a:ln>
            <a:noFill/>
          </a:ln>
        </p:spPr>
        <p:txBody>
          <a:bodyPr spcFirstLastPara="1" wrap="square" lIns="91425" tIns="45700" rIns="91425" bIns="45700" anchor="t" anchorCtr="0">
            <a:spAutoFit/>
          </a:bodyPr>
          <a:lstStyle/>
          <a:p>
            <a:pPr marL="514350" marR="0" lvl="0" indent="-514350" algn="l" rtl="0">
              <a:lnSpc>
                <a:spcPct val="150000"/>
              </a:lnSpc>
              <a:spcBef>
                <a:spcPts val="0"/>
              </a:spcBef>
              <a:spcAft>
                <a:spcPts val="0"/>
              </a:spcAft>
              <a:buClr>
                <a:schemeClr val="dk1"/>
              </a:buClr>
              <a:buSzPts val="2800"/>
              <a:buFont typeface="Times New Roman"/>
              <a:buAutoNum type="arabicPeriod"/>
            </a:pPr>
            <a:r>
              <a:rPr lang="en-US" sz="2800" dirty="0">
                <a:solidFill>
                  <a:schemeClr val="dk1"/>
                </a:solidFill>
                <a:latin typeface="Times New Roman"/>
                <a:ea typeface="Times New Roman"/>
                <a:cs typeface="Times New Roman"/>
                <a:sym typeface="Times New Roman"/>
              </a:rPr>
              <a:t>ARDUINO UNO - </a:t>
            </a:r>
            <a:r>
              <a:rPr lang="en-US" sz="2800" i="0" dirty="0">
                <a:solidFill>
                  <a:srgbClr val="202124"/>
                </a:solidFill>
                <a:latin typeface="Times New Roman"/>
                <a:ea typeface="Times New Roman"/>
                <a:cs typeface="Times New Roman"/>
                <a:sym typeface="Times New Roman"/>
              </a:rPr>
              <a:t>16Mhz ATmega328</a:t>
            </a:r>
            <a:endParaRPr sz="2800" dirty="0">
              <a:solidFill>
                <a:schemeClr val="dk1"/>
              </a:solidFill>
              <a:latin typeface="Times New Roman"/>
              <a:ea typeface="Times New Roman"/>
              <a:cs typeface="Times New Roman"/>
              <a:sym typeface="Times New Roman"/>
            </a:endParaRPr>
          </a:p>
          <a:p>
            <a:pPr marL="514350" marR="0" lvl="0" indent="-514350" algn="l" rtl="0">
              <a:lnSpc>
                <a:spcPct val="150000"/>
              </a:lnSpc>
              <a:spcBef>
                <a:spcPts val="0"/>
              </a:spcBef>
              <a:spcAft>
                <a:spcPts val="0"/>
              </a:spcAft>
              <a:buClr>
                <a:schemeClr val="dk1"/>
              </a:buClr>
              <a:buSzPts val="2800"/>
              <a:buFont typeface="Times New Roman"/>
              <a:buAutoNum type="arabicPeriod"/>
            </a:pPr>
            <a:r>
              <a:rPr lang="en-US" sz="2800" dirty="0">
                <a:solidFill>
                  <a:schemeClr val="dk1"/>
                </a:solidFill>
                <a:latin typeface="Times New Roman"/>
                <a:ea typeface="Times New Roman"/>
                <a:cs typeface="Times New Roman"/>
                <a:sym typeface="Times New Roman"/>
              </a:rPr>
              <a:t>EYE BLINK SENSOR - IR SENSOR</a:t>
            </a:r>
            <a:endParaRPr dirty="0"/>
          </a:p>
          <a:p>
            <a:pPr marL="514350" marR="0" lvl="0" indent="-514350" algn="l" rtl="0">
              <a:lnSpc>
                <a:spcPct val="150000"/>
              </a:lnSpc>
              <a:spcBef>
                <a:spcPts val="0"/>
              </a:spcBef>
              <a:spcAft>
                <a:spcPts val="0"/>
              </a:spcAft>
              <a:buClr>
                <a:schemeClr val="dk1"/>
              </a:buClr>
              <a:buSzPts val="2800"/>
              <a:buFont typeface="Times New Roman"/>
              <a:buAutoNum type="arabicPeriod"/>
            </a:pPr>
            <a:r>
              <a:rPr lang="en-US" sz="2800" dirty="0">
                <a:solidFill>
                  <a:schemeClr val="dk1"/>
                </a:solidFill>
                <a:latin typeface="Times New Roman"/>
                <a:ea typeface="Times New Roman"/>
                <a:cs typeface="Times New Roman"/>
                <a:sym typeface="Times New Roman"/>
              </a:rPr>
              <a:t>RF TRANSCEIVER MODEL -RSI 433 MHz</a:t>
            </a:r>
            <a:endParaRPr sz="2800" dirty="0">
              <a:solidFill>
                <a:schemeClr val="dk1"/>
              </a:solidFill>
              <a:latin typeface="Times New Roman"/>
              <a:ea typeface="Times New Roman"/>
              <a:cs typeface="Times New Roman"/>
              <a:sym typeface="Times New Roman"/>
            </a:endParaRPr>
          </a:p>
          <a:p>
            <a:pPr marL="514350" marR="0" lvl="0" indent="-514350" algn="l" rtl="0">
              <a:lnSpc>
                <a:spcPct val="150000"/>
              </a:lnSpc>
              <a:spcBef>
                <a:spcPts val="0"/>
              </a:spcBef>
              <a:spcAft>
                <a:spcPts val="0"/>
              </a:spcAft>
              <a:buClr>
                <a:schemeClr val="dk1"/>
              </a:buClr>
              <a:buSzPts val="2800"/>
              <a:buFont typeface="Times New Roman"/>
              <a:buAutoNum type="arabicPeriod"/>
            </a:pPr>
            <a:r>
              <a:rPr lang="en-US" sz="2800" dirty="0">
                <a:solidFill>
                  <a:schemeClr val="dk1"/>
                </a:solidFill>
                <a:latin typeface="Times New Roman"/>
                <a:ea typeface="Times New Roman"/>
                <a:cs typeface="Times New Roman"/>
                <a:sym typeface="Times New Roman"/>
              </a:rPr>
              <a:t>VOLTAGE REGULATOR - 7805 IC</a:t>
            </a:r>
            <a:endParaRPr sz="2800" dirty="0">
              <a:solidFill>
                <a:schemeClr val="dk1"/>
              </a:solidFill>
              <a:latin typeface="Times New Roman"/>
              <a:ea typeface="Times New Roman"/>
              <a:cs typeface="Times New Roman"/>
              <a:sym typeface="Times New Roman"/>
            </a:endParaRPr>
          </a:p>
          <a:p>
            <a:pPr marL="514350" marR="0" lvl="0" indent="-514350" algn="l" rtl="0">
              <a:lnSpc>
                <a:spcPct val="150000"/>
              </a:lnSpc>
              <a:spcBef>
                <a:spcPts val="0"/>
              </a:spcBef>
              <a:spcAft>
                <a:spcPts val="0"/>
              </a:spcAft>
              <a:buClr>
                <a:schemeClr val="dk1"/>
              </a:buClr>
              <a:buSzPts val="2800"/>
              <a:buFont typeface="Times New Roman"/>
              <a:buAutoNum type="arabicPeriod"/>
            </a:pPr>
            <a:r>
              <a:rPr lang="en-US" sz="2800" dirty="0">
                <a:solidFill>
                  <a:schemeClr val="dk1"/>
                </a:solidFill>
                <a:latin typeface="Times New Roman"/>
                <a:ea typeface="Times New Roman"/>
                <a:cs typeface="Times New Roman"/>
                <a:sym typeface="Times New Roman"/>
              </a:rPr>
              <a:t>BATTERY- 9V</a:t>
            </a:r>
            <a:endParaRPr dirty="0"/>
          </a:p>
          <a:p>
            <a:pPr marL="514350" marR="0" lvl="0" indent="-514350" algn="l" rtl="0">
              <a:lnSpc>
                <a:spcPct val="150000"/>
              </a:lnSpc>
              <a:spcBef>
                <a:spcPts val="0"/>
              </a:spcBef>
              <a:spcAft>
                <a:spcPts val="0"/>
              </a:spcAft>
              <a:buClr>
                <a:schemeClr val="dk1"/>
              </a:buClr>
              <a:buSzPts val="2800"/>
              <a:buFont typeface="Times New Roman"/>
              <a:buAutoNum type="arabicPeriod"/>
            </a:pPr>
            <a:r>
              <a:rPr lang="en-US" sz="2800" dirty="0">
                <a:solidFill>
                  <a:schemeClr val="dk1"/>
                </a:solidFill>
                <a:latin typeface="Times New Roman"/>
                <a:ea typeface="Times New Roman"/>
                <a:cs typeface="Times New Roman"/>
                <a:sym typeface="Times New Roman"/>
              </a:rPr>
              <a:t>DC POWER SUPPLY - 12V</a:t>
            </a:r>
            <a:endParaRPr sz="2800" dirty="0">
              <a:solidFill>
                <a:schemeClr val="dk1"/>
              </a:solidFill>
              <a:latin typeface="Times New Roman"/>
              <a:ea typeface="Times New Roman"/>
              <a:cs typeface="Times New Roman"/>
              <a:sym typeface="Times New Roman"/>
            </a:endParaRPr>
          </a:p>
          <a:p>
            <a:pPr marL="514350" marR="0" lvl="0" indent="-514350" algn="l" rtl="0">
              <a:lnSpc>
                <a:spcPct val="150000"/>
              </a:lnSpc>
              <a:spcBef>
                <a:spcPts val="0"/>
              </a:spcBef>
              <a:spcAft>
                <a:spcPts val="0"/>
              </a:spcAft>
              <a:buClr>
                <a:schemeClr val="dk1"/>
              </a:buClr>
              <a:buSzPts val="2800"/>
              <a:buFont typeface="Times New Roman"/>
              <a:buAutoNum type="arabicPeriod"/>
            </a:pPr>
            <a:r>
              <a:rPr lang="en-US" sz="2800" dirty="0">
                <a:solidFill>
                  <a:schemeClr val="dk1"/>
                </a:solidFill>
                <a:latin typeface="Times New Roman"/>
                <a:ea typeface="Times New Roman"/>
                <a:cs typeface="Times New Roman"/>
                <a:sym typeface="Times New Roman"/>
              </a:rPr>
              <a:t>BUZZER</a:t>
            </a:r>
            <a:endParaRPr sz="2800" dirty="0">
              <a:solidFill>
                <a:schemeClr val="dk1"/>
              </a:solidFill>
              <a:latin typeface="Times New Roman"/>
              <a:ea typeface="Times New Roman"/>
              <a:cs typeface="Times New Roman"/>
              <a:sym typeface="Times New Roman"/>
            </a:endParaRPr>
          </a:p>
          <a:p>
            <a:pPr marL="514350" marR="0" lvl="0" indent="-514350" algn="l" rtl="0">
              <a:lnSpc>
                <a:spcPct val="150000"/>
              </a:lnSpc>
              <a:spcBef>
                <a:spcPts val="0"/>
              </a:spcBef>
              <a:spcAft>
                <a:spcPts val="0"/>
              </a:spcAft>
              <a:buClr>
                <a:schemeClr val="dk1"/>
              </a:buClr>
              <a:buSzPts val="2800"/>
              <a:buFont typeface="Times New Roman"/>
              <a:buAutoNum type="arabicPeriod"/>
            </a:pPr>
            <a:r>
              <a:rPr lang="en-US" sz="2800" dirty="0">
                <a:solidFill>
                  <a:schemeClr val="dk1"/>
                </a:solidFill>
                <a:latin typeface="Times New Roman"/>
                <a:ea typeface="Times New Roman"/>
                <a:cs typeface="Times New Roman"/>
                <a:sym typeface="Times New Roman"/>
              </a:rPr>
              <a:t>CONNECTING WIRES</a:t>
            </a:r>
            <a:endParaRPr dirty="0"/>
          </a:p>
        </p:txBody>
      </p:sp>
      <p:grpSp>
        <p:nvGrpSpPr>
          <p:cNvPr id="194" name="Google Shape;194;p8"/>
          <p:cNvGrpSpPr/>
          <p:nvPr/>
        </p:nvGrpSpPr>
        <p:grpSpPr>
          <a:xfrm>
            <a:off x="1272123" y="358026"/>
            <a:ext cx="10210799" cy="750338"/>
            <a:chOff x="0" y="17064"/>
            <a:chExt cx="3331960" cy="444600"/>
          </a:xfrm>
        </p:grpSpPr>
        <p:sp>
          <p:nvSpPr>
            <p:cNvPr id="195" name="Google Shape;195;p8"/>
            <p:cNvSpPr/>
            <p:nvPr/>
          </p:nvSpPr>
          <p:spPr>
            <a:xfrm>
              <a:off x="0" y="17064"/>
              <a:ext cx="3331960" cy="444600"/>
            </a:xfrm>
            <a:prstGeom prst="roundRect">
              <a:avLst>
                <a:gd name="adj" fmla="val 16667"/>
              </a:avLst>
            </a:prstGeom>
            <a:solidFill>
              <a:srgbClr val="2AA2BF"/>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21704" y="38768"/>
              <a:ext cx="3288552" cy="401192"/>
            </a:xfrm>
            <a:prstGeom prst="rect">
              <a:avLst/>
            </a:prstGeom>
            <a:noFill/>
            <a:ln>
              <a:noFill/>
            </a:ln>
          </p:spPr>
          <p:txBody>
            <a:bodyPr spcFirstLastPara="1" wrap="square" lIns="72375" tIns="72375" rIns="72375" bIns="72375" anchor="ctr" anchorCtr="0">
              <a:noAutofit/>
            </a:bodyPr>
            <a:lstStyle/>
            <a:p>
              <a:pPr marL="0" marR="0" lvl="0" indent="0" algn="ctr" rtl="0">
                <a:lnSpc>
                  <a:spcPct val="90000"/>
                </a:lnSpc>
                <a:spcBef>
                  <a:spcPts val="0"/>
                </a:spcBef>
                <a:spcAft>
                  <a:spcPts val="0"/>
                </a:spcAft>
                <a:buNone/>
              </a:pPr>
              <a:r>
                <a:rPr lang="en-US" sz="4000" b="1">
                  <a:solidFill>
                    <a:schemeClr val="lt1"/>
                  </a:solidFill>
                  <a:latin typeface="Times New Roman"/>
                  <a:ea typeface="Times New Roman"/>
                  <a:cs typeface="Times New Roman"/>
                  <a:sym typeface="Times New Roman"/>
                </a:rPr>
                <a:t>Components with specifications required</a:t>
              </a:r>
              <a:endParaRPr sz="4000">
                <a:solidFill>
                  <a:schemeClr val="lt1"/>
                </a:solidFill>
                <a:latin typeface="Times New Roman"/>
                <a:ea typeface="Times New Roman"/>
                <a:cs typeface="Times New Roman"/>
                <a:sym typeface="Times New Roman"/>
              </a:endParaRPr>
            </a:p>
          </p:txBody>
        </p:sp>
      </p:grpSp>
      <p:pic>
        <p:nvPicPr>
          <p:cNvPr id="197" name="Google Shape;197;p8" descr="New Horizon College of Engineering - Official - Home | Facebook"/>
          <p:cNvPicPr preferRelativeResize="0"/>
          <p:nvPr/>
        </p:nvPicPr>
        <p:blipFill rotWithShape="1">
          <a:blip r:embed="rId3">
            <a:alphaModFix/>
          </a:blip>
          <a:srcRect/>
          <a:stretch/>
        </p:blipFill>
        <p:spPr>
          <a:xfrm>
            <a:off x="11175732" y="55646"/>
            <a:ext cx="663083" cy="663083"/>
          </a:xfrm>
          <a:prstGeom prst="rect">
            <a:avLst/>
          </a:prstGeom>
          <a:noFill/>
          <a:ln>
            <a:noFill/>
          </a:ln>
        </p:spPr>
      </p:pic>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p:nvPr/>
        </p:nvSpPr>
        <p:spPr>
          <a:xfrm>
            <a:off x="1201283" y="1758463"/>
            <a:ext cx="10070786" cy="3970277"/>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rgbClr val="000000"/>
              </a:buClr>
              <a:buSzPts val="3200"/>
              <a:buFont typeface="Times New Roman"/>
              <a:buChar char="•"/>
            </a:pPr>
            <a:r>
              <a:rPr lang="en-US" sz="2400" dirty="0">
                <a:solidFill>
                  <a:schemeClr val="dk1"/>
                </a:solidFill>
                <a:latin typeface="Times New Roman"/>
                <a:ea typeface="Times New Roman"/>
                <a:cs typeface="Times New Roman"/>
                <a:sym typeface="Times New Roman"/>
              </a:rPr>
              <a:t> This system is an immediate aid system.  </a:t>
            </a:r>
            <a:endParaRPr sz="2400" dirty="0">
              <a:solidFill>
                <a:schemeClr val="dk1"/>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3200"/>
              <a:buFont typeface="Times New Roman"/>
              <a:buChar char="•"/>
            </a:pPr>
            <a:r>
              <a:rPr lang="en-US" sz="2400" dirty="0">
                <a:solidFill>
                  <a:schemeClr val="dk1"/>
                </a:solidFill>
                <a:latin typeface="Times New Roman"/>
                <a:ea typeface="Times New Roman"/>
                <a:cs typeface="Times New Roman"/>
                <a:sym typeface="Times New Roman"/>
              </a:rPr>
              <a:t> It is an affordable system.  </a:t>
            </a:r>
            <a:endParaRPr sz="2400" dirty="0">
              <a:solidFill>
                <a:schemeClr val="dk1"/>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3200"/>
              <a:buFont typeface="Times New Roman"/>
              <a:buChar char="•"/>
            </a:pPr>
            <a:r>
              <a:rPr lang="en-US" sz="2400" dirty="0">
                <a:solidFill>
                  <a:schemeClr val="dk1"/>
                </a:solidFill>
                <a:latin typeface="Times New Roman"/>
                <a:ea typeface="Times New Roman"/>
                <a:cs typeface="Times New Roman"/>
                <a:sym typeface="Times New Roman"/>
              </a:rPr>
              <a:t> This system can be used for a social cause.  </a:t>
            </a:r>
            <a:endParaRPr sz="2400" dirty="0">
              <a:solidFill>
                <a:schemeClr val="dk1"/>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3200"/>
              <a:buFont typeface="Times New Roman"/>
              <a:buChar char="•"/>
            </a:pPr>
            <a:r>
              <a:rPr lang="en-US" sz="2400" dirty="0">
                <a:solidFill>
                  <a:schemeClr val="dk1"/>
                </a:solidFill>
                <a:latin typeface="Times New Roman"/>
                <a:ea typeface="Times New Roman"/>
                <a:cs typeface="Times New Roman"/>
                <a:sym typeface="Times New Roman"/>
              </a:rPr>
              <a:t> It does not need any operation manually.</a:t>
            </a:r>
          </a:p>
          <a:p>
            <a:pPr marL="0" marR="0" lvl="0" indent="0" algn="just" rtl="0">
              <a:lnSpc>
                <a:spcPct val="150000"/>
              </a:lnSpc>
              <a:spcBef>
                <a:spcPts val="0"/>
              </a:spcBef>
              <a:spcAft>
                <a:spcPts val="0"/>
              </a:spcAft>
              <a:buClr>
                <a:srgbClr val="000000"/>
              </a:buClr>
              <a:buSzPts val="3200"/>
              <a:buFont typeface="Times New Roman"/>
              <a:buChar char="•"/>
            </a:pPr>
            <a:r>
              <a:rPr lang="en-US" sz="2400" dirty="0">
                <a:latin typeface="Times New Roman" panose="02020603050405020304" pitchFamily="18" charset="0"/>
                <a:cs typeface="Times New Roman" panose="02020603050405020304" pitchFamily="18" charset="0"/>
              </a:rPr>
              <a:t> The detected abnormal behavior is corrected through alarms in real time. </a:t>
            </a:r>
          </a:p>
          <a:p>
            <a:pPr marL="0" marR="0" lvl="0" indent="0" algn="just" rtl="0">
              <a:lnSpc>
                <a:spcPct val="150000"/>
              </a:lnSpc>
              <a:spcBef>
                <a:spcPts val="0"/>
              </a:spcBef>
              <a:spcAft>
                <a:spcPts val="0"/>
              </a:spcAft>
              <a:buClr>
                <a:srgbClr val="000000"/>
              </a:buClr>
              <a:buSzPts val="3200"/>
              <a:buFont typeface="Times New Roman"/>
              <a:buChar char="•"/>
            </a:pPr>
            <a:r>
              <a:rPr lang="en-US" sz="2400" dirty="0">
                <a:latin typeface="Times New Roman" panose="02020603050405020304" pitchFamily="18" charset="0"/>
                <a:cs typeface="Times New Roman" panose="02020603050405020304" pitchFamily="18" charset="0"/>
              </a:rPr>
              <a:t> Life of the driver can be saved by alerting him using the alarm system. </a:t>
            </a:r>
          </a:p>
          <a:p>
            <a:pPr marL="0" marR="0" lvl="0" indent="0" algn="just" rtl="0">
              <a:lnSpc>
                <a:spcPct val="150000"/>
              </a:lnSpc>
              <a:spcBef>
                <a:spcPts val="0"/>
              </a:spcBef>
              <a:spcAft>
                <a:spcPts val="0"/>
              </a:spcAft>
              <a:buClr>
                <a:srgbClr val="000000"/>
              </a:buClr>
              <a:buSzPts val="3200"/>
              <a:buFont typeface="Times New Roman"/>
              <a:buChar char="•"/>
            </a:pPr>
            <a:r>
              <a:rPr lang="en-US" sz="2400" dirty="0">
                <a:latin typeface="Times New Roman" panose="02020603050405020304" pitchFamily="18" charset="0"/>
                <a:cs typeface="Times New Roman" panose="02020603050405020304" pitchFamily="18" charset="0"/>
              </a:rPr>
              <a:t> Traffic management can be maintained by reducing accidents. </a:t>
            </a:r>
          </a:p>
        </p:txBody>
      </p:sp>
      <p:grpSp>
        <p:nvGrpSpPr>
          <p:cNvPr id="203" name="Google Shape;203;p9"/>
          <p:cNvGrpSpPr/>
          <p:nvPr/>
        </p:nvGrpSpPr>
        <p:grpSpPr>
          <a:xfrm>
            <a:off x="4051495" y="239152"/>
            <a:ext cx="3674739" cy="856296"/>
            <a:chOff x="0" y="8532"/>
            <a:chExt cx="3331960" cy="444600"/>
          </a:xfrm>
        </p:grpSpPr>
        <p:sp>
          <p:nvSpPr>
            <p:cNvPr id="204" name="Google Shape;204;p9"/>
            <p:cNvSpPr/>
            <p:nvPr/>
          </p:nvSpPr>
          <p:spPr>
            <a:xfrm>
              <a:off x="0" y="8532"/>
              <a:ext cx="3331960" cy="444600"/>
            </a:xfrm>
            <a:prstGeom prst="roundRect">
              <a:avLst>
                <a:gd name="adj" fmla="val 16667"/>
              </a:avLst>
            </a:prstGeom>
            <a:solidFill>
              <a:srgbClr val="2AA2BF"/>
            </a:solidFill>
            <a:ln w="1270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b="1" dirty="0">
                  <a:solidFill>
                    <a:schemeClr val="lt1"/>
                  </a:solidFill>
                  <a:latin typeface="Times New Roman"/>
                  <a:ea typeface="Times New Roman"/>
                  <a:cs typeface="Times New Roman"/>
                  <a:sym typeface="Times New Roman"/>
                </a:rPr>
                <a:t>Advantages</a:t>
              </a:r>
              <a:endParaRPr b="1" dirty="0"/>
            </a:p>
          </p:txBody>
        </p:sp>
        <p:sp>
          <p:nvSpPr>
            <p:cNvPr id="205" name="Google Shape;205;p9"/>
            <p:cNvSpPr/>
            <p:nvPr/>
          </p:nvSpPr>
          <p:spPr>
            <a:xfrm>
              <a:off x="21704" y="30236"/>
              <a:ext cx="3288552" cy="401192"/>
            </a:xfrm>
            <a:prstGeom prst="rect">
              <a:avLst/>
            </a:prstGeom>
            <a:noFill/>
            <a:ln>
              <a:noFill/>
            </a:ln>
          </p:spPr>
          <p:txBody>
            <a:bodyPr spcFirstLastPara="1" wrap="square" lIns="72375" tIns="72375" rIns="72375" bIns="72375" anchor="ctr" anchorCtr="0">
              <a:noAutofit/>
            </a:bodyPr>
            <a:lstStyle/>
            <a:p>
              <a:pPr marL="0" marR="0" lvl="0" indent="0" algn="ctr" rtl="0">
                <a:lnSpc>
                  <a:spcPct val="90000"/>
                </a:lnSpc>
                <a:spcBef>
                  <a:spcPts val="0"/>
                </a:spcBef>
                <a:spcAft>
                  <a:spcPts val="0"/>
                </a:spcAft>
                <a:buNone/>
              </a:pPr>
              <a:endParaRPr sz="3200">
                <a:solidFill>
                  <a:schemeClr val="lt1"/>
                </a:solidFill>
                <a:latin typeface="Times New Roman"/>
                <a:ea typeface="Times New Roman"/>
                <a:cs typeface="Times New Roman"/>
                <a:sym typeface="Times New Roman"/>
              </a:endParaRPr>
            </a:p>
          </p:txBody>
        </p:sp>
      </p:grpSp>
      <p:pic>
        <p:nvPicPr>
          <p:cNvPr id="206" name="Google Shape;206;p9" descr="New Horizon College of Engineering - Official - Home | Facebook"/>
          <p:cNvPicPr preferRelativeResize="0"/>
          <p:nvPr/>
        </p:nvPicPr>
        <p:blipFill rotWithShape="1">
          <a:blip r:embed="rId3">
            <a:alphaModFix/>
          </a:blip>
          <a:srcRect/>
          <a:stretch/>
        </p:blipFill>
        <p:spPr>
          <a:xfrm>
            <a:off x="11175732" y="55646"/>
            <a:ext cx="663083" cy="663083"/>
          </a:xfrm>
          <a:prstGeom prst="rect">
            <a:avLst/>
          </a:prstGeom>
          <a:noFill/>
          <a:ln>
            <a:noFill/>
          </a:ln>
        </p:spPr>
      </p:pic>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0"/>
          <p:cNvSpPr txBox="1"/>
          <p:nvPr/>
        </p:nvSpPr>
        <p:spPr>
          <a:xfrm>
            <a:off x="1615851" y="1637643"/>
            <a:ext cx="82815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12" name="Google Shape;212;p10"/>
          <p:cNvSpPr txBox="1"/>
          <p:nvPr/>
        </p:nvSpPr>
        <p:spPr>
          <a:xfrm>
            <a:off x="1176440" y="2060079"/>
            <a:ext cx="10662375" cy="3600945"/>
          </a:xfrm>
          <a:prstGeom prst="rect">
            <a:avLst/>
          </a:prstGeom>
          <a:noFill/>
          <a:ln>
            <a:noFill/>
          </a:ln>
        </p:spPr>
        <p:txBody>
          <a:bodyPr spcFirstLastPara="1" wrap="square" lIns="91425" tIns="45700" rIns="91425" bIns="45700" anchor="t" anchorCtr="0">
            <a:spAutoFit/>
          </a:bodyPr>
          <a:lstStyle/>
          <a:p>
            <a:pPr marL="457200" marR="0" lvl="0" indent="-393700" algn="l" rtl="0">
              <a:spcBef>
                <a:spcPts val="0"/>
              </a:spcBef>
              <a:spcAft>
                <a:spcPts val="0"/>
              </a:spcAft>
              <a:buClr>
                <a:schemeClr val="dk1"/>
              </a:buClr>
              <a:buSzPts val="2600"/>
              <a:buFont typeface="Times New Roman"/>
              <a:buChar char="●"/>
            </a:pPr>
            <a:r>
              <a:rPr lang="en-US" sz="2400" b="0" i="0" dirty="0">
                <a:solidFill>
                  <a:srgbClr val="222222"/>
                </a:solidFill>
                <a:effectLst/>
                <a:latin typeface="Times New Roman" panose="02020603050405020304" pitchFamily="18" charset="0"/>
                <a:cs typeface="Times New Roman" panose="02020603050405020304" pitchFamily="18" charset="0"/>
              </a:rPr>
              <a:t> The driver may hesitate to wear them or he may forget to wear them.</a:t>
            </a:r>
          </a:p>
          <a:p>
            <a:pPr marL="457200" marR="0" lvl="0" indent="-393700" algn="l" rtl="0">
              <a:spcBef>
                <a:spcPts val="0"/>
              </a:spcBef>
              <a:spcAft>
                <a:spcPts val="0"/>
              </a:spcAft>
              <a:buClr>
                <a:schemeClr val="dk1"/>
              </a:buClr>
              <a:buSzPts val="2600"/>
              <a:buFont typeface="Times New Roman"/>
              <a:buChar char="●"/>
            </a:pPr>
            <a:endParaRPr lang="en-US" sz="2400" b="0" i="0" dirty="0">
              <a:solidFill>
                <a:srgbClr val="222222"/>
              </a:solidFill>
              <a:effectLst/>
              <a:latin typeface="Times New Roman" panose="02020603050405020304" pitchFamily="18" charset="0"/>
              <a:cs typeface="Times New Roman" panose="02020603050405020304" pitchFamily="18" charset="0"/>
            </a:endParaRPr>
          </a:p>
          <a:p>
            <a:pPr marL="457200" marR="0" lvl="0" indent="-393700" algn="just" rtl="0">
              <a:spcBef>
                <a:spcPts val="0"/>
              </a:spcBef>
              <a:spcAft>
                <a:spcPts val="0"/>
              </a:spcAft>
              <a:buClr>
                <a:schemeClr val="dk1"/>
              </a:buClr>
              <a:buSzPts val="2600"/>
              <a:buFont typeface="Times New Roman"/>
              <a:buChar char="●"/>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The existing alert system projects include notification only to the driver of the vehicle, but not to the emergency stations.</a:t>
            </a:r>
          </a:p>
          <a:p>
            <a:pPr marL="457200" marR="0" lvl="0" indent="-393700" algn="just" rtl="0">
              <a:spcBef>
                <a:spcPts val="0"/>
              </a:spcBef>
              <a:spcAft>
                <a:spcPts val="0"/>
              </a:spcAft>
              <a:buClr>
                <a:schemeClr val="dk1"/>
              </a:buClr>
              <a:buSzPts val="2600"/>
              <a:buFont typeface="Times New Roman"/>
              <a:buChar char="●"/>
            </a:pPr>
            <a:endPar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marR="0" lvl="0" indent="-393700" algn="l" rtl="0">
              <a:spcBef>
                <a:spcPts val="0"/>
              </a:spcBef>
              <a:spcAft>
                <a:spcPts val="0"/>
              </a:spcAft>
              <a:buClr>
                <a:schemeClr val="dk1"/>
              </a:buClr>
              <a:buSzPts val="2600"/>
              <a:buFont typeface="Times New Roman"/>
              <a:buChar char="●"/>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Need to replace the battery.</a:t>
            </a:r>
          </a:p>
          <a:p>
            <a:pPr marL="457200" marR="0" lvl="0" indent="-393700" algn="l" rtl="0">
              <a:spcBef>
                <a:spcPts val="0"/>
              </a:spcBef>
              <a:spcAft>
                <a:spcPts val="0"/>
              </a:spcAft>
              <a:buClr>
                <a:schemeClr val="dk1"/>
              </a:buClr>
              <a:buSzPts val="2600"/>
              <a:buFont typeface="Times New Roman"/>
              <a:buChar char="●"/>
            </a:pPr>
            <a:endPar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marR="0" lvl="0" indent="-393700" algn="l" rtl="0">
              <a:spcBef>
                <a:spcPts val="0"/>
              </a:spcBef>
              <a:spcAft>
                <a:spcPts val="0"/>
              </a:spcAft>
              <a:buClr>
                <a:schemeClr val="dk1"/>
              </a:buClr>
              <a:buSzPts val="2600"/>
              <a:buFont typeface="Times New Roman"/>
              <a:buChar char="●"/>
            </a:pPr>
            <a:r>
              <a:rPr lang="en-US" sz="240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Sensors may not work for long run.</a:t>
            </a:r>
            <a:endParaRPr sz="24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50000"/>
              </a:lnSpc>
              <a:spcBef>
                <a:spcPts val="0"/>
              </a:spcBef>
              <a:spcAft>
                <a:spcPts val="0"/>
              </a:spcAft>
              <a:buClr>
                <a:schemeClr val="dk1"/>
              </a:buClr>
              <a:buSzPts val="2400"/>
              <a:buFont typeface="Times New Roman"/>
              <a:buNone/>
            </a:pPr>
            <a:endParaRPr sz="2400" b="0" i="0" u="none" strike="noStrike" cap="none" dirty="0">
              <a:solidFill>
                <a:srgbClr val="000000"/>
              </a:solidFill>
              <a:latin typeface="Arial"/>
              <a:ea typeface="Arial"/>
              <a:cs typeface="Arial"/>
              <a:sym typeface="Arial"/>
            </a:endParaRPr>
          </a:p>
        </p:txBody>
      </p:sp>
      <p:grpSp>
        <p:nvGrpSpPr>
          <p:cNvPr id="213" name="Google Shape;213;p10"/>
          <p:cNvGrpSpPr/>
          <p:nvPr/>
        </p:nvGrpSpPr>
        <p:grpSpPr>
          <a:xfrm>
            <a:off x="4300121" y="336809"/>
            <a:ext cx="3591758" cy="763839"/>
            <a:chOff x="0" y="8532"/>
            <a:chExt cx="3331960" cy="444600"/>
          </a:xfrm>
        </p:grpSpPr>
        <p:sp>
          <p:nvSpPr>
            <p:cNvPr id="214" name="Google Shape;214;p10"/>
            <p:cNvSpPr/>
            <p:nvPr/>
          </p:nvSpPr>
          <p:spPr>
            <a:xfrm>
              <a:off x="0" y="8532"/>
              <a:ext cx="3331960" cy="444600"/>
            </a:xfrm>
            <a:prstGeom prst="roundRect">
              <a:avLst>
                <a:gd name="adj" fmla="val 16667"/>
              </a:avLst>
            </a:prstGeom>
            <a:solidFill>
              <a:srgbClr val="2AA2BF"/>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0"/>
            <p:cNvSpPr/>
            <p:nvPr/>
          </p:nvSpPr>
          <p:spPr>
            <a:xfrm>
              <a:off x="21704" y="30236"/>
              <a:ext cx="3288552" cy="401192"/>
            </a:xfrm>
            <a:prstGeom prst="rect">
              <a:avLst/>
            </a:prstGeom>
            <a:noFill/>
            <a:ln>
              <a:noFill/>
            </a:ln>
          </p:spPr>
          <p:txBody>
            <a:bodyPr spcFirstLastPara="1" wrap="square" lIns="72375" tIns="72375" rIns="72375" bIns="72375" anchor="ctr" anchorCtr="0">
              <a:noAutofit/>
            </a:bodyPr>
            <a:lstStyle/>
            <a:p>
              <a:pPr marL="0" marR="0" lvl="0" indent="0" algn="ctr" rtl="0">
                <a:lnSpc>
                  <a:spcPct val="90000"/>
                </a:lnSpc>
                <a:spcBef>
                  <a:spcPts val="0"/>
                </a:spcBef>
                <a:spcAft>
                  <a:spcPts val="0"/>
                </a:spcAft>
                <a:buNone/>
              </a:pPr>
              <a:r>
                <a:rPr lang="en-US" sz="4000" b="1" dirty="0">
                  <a:solidFill>
                    <a:schemeClr val="lt1"/>
                  </a:solidFill>
                  <a:latin typeface="Times New Roman"/>
                  <a:cs typeface="Times New Roman"/>
                  <a:sym typeface="Times New Roman"/>
                </a:rPr>
                <a:t>Disadvantages</a:t>
              </a:r>
              <a:endParaRPr b="1" dirty="0"/>
            </a:p>
          </p:txBody>
        </p:sp>
      </p:grpSp>
      <p:pic>
        <p:nvPicPr>
          <p:cNvPr id="216" name="Google Shape;216;p10" descr="New Horizon College of Engineering - Official - Home | Facebook"/>
          <p:cNvPicPr preferRelativeResize="0"/>
          <p:nvPr/>
        </p:nvPicPr>
        <p:blipFill rotWithShape="1">
          <a:blip r:embed="rId3">
            <a:alphaModFix/>
          </a:blip>
          <a:srcRect/>
          <a:stretch/>
        </p:blipFill>
        <p:spPr>
          <a:xfrm>
            <a:off x="11175732" y="55646"/>
            <a:ext cx="663083" cy="663083"/>
          </a:xfrm>
          <a:prstGeom prst="rect">
            <a:avLst/>
          </a:prstGeom>
          <a:noFill/>
          <a:ln>
            <a:noFill/>
          </a:ln>
        </p:spPr>
      </p:pic>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1"/>
          <p:cNvSpPr txBox="1"/>
          <p:nvPr/>
        </p:nvSpPr>
        <p:spPr>
          <a:xfrm>
            <a:off x="749300" y="1740855"/>
            <a:ext cx="10731499" cy="584775"/>
          </a:xfrm>
          <a:prstGeom prst="rect">
            <a:avLst/>
          </a:prstGeom>
          <a:noFill/>
          <a:ln>
            <a:noFill/>
          </a:ln>
        </p:spPr>
        <p:txBody>
          <a:bodyPr spcFirstLastPara="1" wrap="square" lIns="45700" tIns="45700" rIns="45700" bIns="45700" anchor="t" anchorCtr="0">
            <a:spAutoFit/>
          </a:bodyPr>
          <a:lstStyle/>
          <a:p>
            <a:pPr marL="457200" marR="0" lvl="0" indent="-254000" algn="just"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mbria"/>
              <a:ea typeface="Cambria"/>
              <a:cs typeface="Cambria"/>
              <a:sym typeface="Cambria"/>
            </a:endParaRPr>
          </a:p>
        </p:txBody>
      </p:sp>
      <p:sp>
        <p:nvSpPr>
          <p:cNvPr id="222" name="Google Shape;222;p11"/>
          <p:cNvSpPr txBox="1"/>
          <p:nvPr/>
        </p:nvSpPr>
        <p:spPr>
          <a:xfrm>
            <a:off x="970999" y="2033242"/>
            <a:ext cx="10867816" cy="3416279"/>
          </a:xfrm>
          <a:prstGeom prst="rect">
            <a:avLst/>
          </a:prstGeom>
          <a:noFill/>
          <a:ln>
            <a:noFill/>
          </a:ln>
        </p:spPr>
        <p:txBody>
          <a:bodyPr spcFirstLastPara="1" wrap="square" lIns="91425" tIns="45700" rIns="91425" bIns="45700" anchor="t" anchorCtr="0">
            <a:spAutoFit/>
          </a:bodyPr>
          <a:lstStyle/>
          <a:p>
            <a:pPr marL="457200" marR="0" lvl="0" indent="-393700" algn="just" rtl="0">
              <a:spcBef>
                <a:spcPts val="0"/>
              </a:spcBef>
              <a:spcAft>
                <a:spcPts val="0"/>
              </a:spcAft>
              <a:buClr>
                <a:srgbClr val="333333"/>
              </a:buClr>
              <a:buSzPts val="2600"/>
              <a:buFont typeface="Times New Roman"/>
              <a:buChar char="●"/>
            </a:pPr>
            <a:r>
              <a:rPr lang="en-US" sz="2400" dirty="0">
                <a:latin typeface="Times New Roman" panose="02020603050405020304" pitchFamily="18" charset="0"/>
                <a:cs typeface="Times New Roman" panose="02020603050405020304" pitchFamily="18" charset="0"/>
              </a:rPr>
              <a:t>This system can be used in factories to alert the workers.</a:t>
            </a:r>
          </a:p>
          <a:p>
            <a:pPr marL="457200" marR="0" lvl="0" indent="-393700" algn="just" rtl="0">
              <a:spcBef>
                <a:spcPts val="0"/>
              </a:spcBef>
              <a:spcAft>
                <a:spcPts val="0"/>
              </a:spcAft>
              <a:buClr>
                <a:srgbClr val="333333"/>
              </a:buClr>
              <a:buSzPts val="2600"/>
              <a:buFont typeface="Times New Roman"/>
              <a:buChar char="●"/>
            </a:pPr>
            <a:endParaRPr lang="en-US" sz="2400" dirty="0">
              <a:latin typeface="Times New Roman" panose="02020603050405020304" pitchFamily="18" charset="0"/>
              <a:cs typeface="Times New Roman" panose="02020603050405020304" pitchFamily="18" charset="0"/>
            </a:endParaRPr>
          </a:p>
          <a:p>
            <a:pPr marL="457200" marR="0" lvl="0" indent="-393700" algn="just" rtl="0">
              <a:spcBef>
                <a:spcPts val="0"/>
              </a:spcBef>
              <a:spcAft>
                <a:spcPts val="0"/>
              </a:spcAft>
              <a:buClr>
                <a:srgbClr val="333333"/>
              </a:buClr>
              <a:buSzPts val="2600"/>
              <a:buFont typeface="Times New Roman"/>
              <a:buChar char="●"/>
            </a:pPr>
            <a:r>
              <a:rPr lang="en-US" sz="2400" dirty="0">
                <a:latin typeface="Times New Roman" panose="02020603050405020304" pitchFamily="18" charset="0"/>
                <a:cs typeface="Times New Roman" panose="02020603050405020304" pitchFamily="18" charset="0"/>
              </a:rPr>
              <a:t>If found drowsy, the alarm system gets activated and the driver is alerted.</a:t>
            </a:r>
          </a:p>
          <a:p>
            <a:pPr marL="457200" marR="0" lvl="0" indent="-393700" algn="just" rtl="0">
              <a:spcBef>
                <a:spcPts val="0"/>
              </a:spcBef>
              <a:spcAft>
                <a:spcPts val="0"/>
              </a:spcAft>
              <a:buClr>
                <a:srgbClr val="333333"/>
              </a:buClr>
              <a:buSzPts val="2600"/>
              <a:buFont typeface="Times New Roman"/>
              <a:buChar char="●"/>
            </a:pPr>
            <a:endParaRPr lang="en-US" sz="2400" dirty="0">
              <a:latin typeface="Times New Roman" panose="02020603050405020304" pitchFamily="18" charset="0"/>
              <a:cs typeface="Times New Roman" panose="02020603050405020304" pitchFamily="18" charset="0"/>
            </a:endParaRPr>
          </a:p>
          <a:p>
            <a:pPr marL="457200" marR="0" lvl="0" indent="-393700" algn="just" rtl="0">
              <a:spcBef>
                <a:spcPts val="0"/>
              </a:spcBef>
              <a:spcAft>
                <a:spcPts val="0"/>
              </a:spcAft>
              <a:buClr>
                <a:srgbClr val="333333"/>
              </a:buClr>
              <a:buSzPts val="2600"/>
              <a:buFont typeface="Times New Roman"/>
              <a:buChar char="●"/>
            </a:pPr>
            <a:r>
              <a:rPr lang="en-US" sz="2400" dirty="0">
                <a:latin typeface="Times New Roman" panose="02020603050405020304" pitchFamily="18" charset="0"/>
                <a:cs typeface="Times New Roman" panose="02020603050405020304" pitchFamily="18" charset="0"/>
              </a:rPr>
              <a:t>This system can also be used for railway.</a:t>
            </a:r>
          </a:p>
          <a:p>
            <a:pPr marL="457200" marR="0" lvl="0" indent="-393700" algn="just" rtl="0">
              <a:spcBef>
                <a:spcPts val="0"/>
              </a:spcBef>
              <a:spcAft>
                <a:spcPts val="0"/>
              </a:spcAft>
              <a:buClr>
                <a:srgbClr val="333333"/>
              </a:buClr>
              <a:buSzPts val="2600"/>
              <a:buFont typeface="Times New Roman"/>
              <a:buChar char="●"/>
            </a:pPr>
            <a:endParaRPr lang="en-US" sz="2400" dirty="0">
              <a:latin typeface="Times New Roman" panose="02020603050405020304" pitchFamily="18" charset="0"/>
              <a:cs typeface="Times New Roman" panose="02020603050405020304" pitchFamily="18" charset="0"/>
            </a:endParaRPr>
          </a:p>
          <a:p>
            <a:pPr marL="457200" marR="0" lvl="0" indent="-393700" algn="just" rtl="0">
              <a:spcBef>
                <a:spcPts val="0"/>
              </a:spcBef>
              <a:spcAft>
                <a:spcPts val="0"/>
              </a:spcAft>
              <a:buClr>
                <a:srgbClr val="333333"/>
              </a:buClr>
              <a:buSzPts val="2600"/>
              <a:buFont typeface="Times New Roman"/>
              <a:buChar char="●"/>
            </a:pPr>
            <a:r>
              <a:rPr lang="en-US" sz="2400" dirty="0">
                <a:latin typeface="Times New Roman" panose="02020603050405020304" pitchFamily="18" charset="0"/>
                <a:cs typeface="Times New Roman" panose="02020603050405020304" pitchFamily="18" charset="0"/>
              </a:rPr>
              <a:t>The drowsiness detection system can be used for different applications. </a:t>
            </a:r>
          </a:p>
          <a:p>
            <a:pPr marL="457200" marR="0" lvl="0" indent="-393700" algn="just" rtl="0">
              <a:spcBef>
                <a:spcPts val="0"/>
              </a:spcBef>
              <a:spcAft>
                <a:spcPts val="0"/>
              </a:spcAft>
              <a:buClr>
                <a:srgbClr val="333333"/>
              </a:buClr>
              <a:buSzPts val="2600"/>
              <a:buFont typeface="Times New Roman"/>
              <a:buChar char="●"/>
            </a:pPr>
            <a:endParaRPr lang="en-US" sz="2400" dirty="0">
              <a:latin typeface="Times New Roman" panose="02020603050405020304" pitchFamily="18" charset="0"/>
              <a:cs typeface="Times New Roman" panose="02020603050405020304" pitchFamily="18" charset="0"/>
            </a:endParaRPr>
          </a:p>
          <a:p>
            <a:pPr marL="457200" marR="0" lvl="0" indent="-393700" algn="just" rtl="0">
              <a:spcBef>
                <a:spcPts val="0"/>
              </a:spcBef>
              <a:spcAft>
                <a:spcPts val="0"/>
              </a:spcAft>
              <a:buClr>
                <a:srgbClr val="333333"/>
              </a:buClr>
              <a:buSzPts val="2600"/>
              <a:buFont typeface="Times New Roman"/>
              <a:buChar char="●"/>
            </a:pPr>
            <a:r>
              <a:rPr lang="en-US" sz="2400" dirty="0">
                <a:latin typeface="Times New Roman" panose="02020603050405020304" pitchFamily="18" charset="0"/>
                <a:cs typeface="Times New Roman" panose="02020603050405020304" pitchFamily="18" charset="0"/>
              </a:rPr>
              <a:t>It can also be used for commercial vehicles. </a:t>
            </a:r>
            <a:endParaRPr sz="240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grpSp>
        <p:nvGrpSpPr>
          <p:cNvPr id="223" name="Google Shape;223;p11"/>
          <p:cNvGrpSpPr/>
          <p:nvPr/>
        </p:nvGrpSpPr>
        <p:grpSpPr>
          <a:xfrm>
            <a:off x="4484814" y="448903"/>
            <a:ext cx="3260469" cy="763839"/>
            <a:chOff x="0" y="8532"/>
            <a:chExt cx="3331960" cy="444600"/>
          </a:xfrm>
        </p:grpSpPr>
        <p:sp>
          <p:nvSpPr>
            <p:cNvPr id="224" name="Google Shape;224;p11"/>
            <p:cNvSpPr/>
            <p:nvPr/>
          </p:nvSpPr>
          <p:spPr>
            <a:xfrm>
              <a:off x="0" y="8532"/>
              <a:ext cx="3331960" cy="444600"/>
            </a:xfrm>
            <a:prstGeom prst="roundRect">
              <a:avLst>
                <a:gd name="adj" fmla="val 16667"/>
              </a:avLst>
            </a:prstGeom>
            <a:solidFill>
              <a:srgbClr val="2AA2BF"/>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a:off x="43408" y="49306"/>
              <a:ext cx="3288552" cy="401192"/>
            </a:xfrm>
            <a:prstGeom prst="rect">
              <a:avLst/>
            </a:prstGeom>
            <a:noFill/>
            <a:ln>
              <a:noFill/>
            </a:ln>
          </p:spPr>
          <p:txBody>
            <a:bodyPr spcFirstLastPara="1" wrap="square" lIns="72375" tIns="72375" rIns="72375" bIns="72375" anchor="ctr" anchorCtr="0">
              <a:noAutofit/>
            </a:bodyPr>
            <a:lstStyle/>
            <a:p>
              <a:pPr marL="0" marR="0" lvl="0" indent="0" algn="ctr" rtl="0">
                <a:lnSpc>
                  <a:spcPct val="90000"/>
                </a:lnSpc>
                <a:spcBef>
                  <a:spcPts val="0"/>
                </a:spcBef>
                <a:spcAft>
                  <a:spcPts val="0"/>
                </a:spcAft>
                <a:buNone/>
              </a:pPr>
              <a:r>
                <a:rPr lang="en-US" sz="4000" b="1" dirty="0">
                  <a:solidFill>
                    <a:schemeClr val="lt1"/>
                  </a:solidFill>
                  <a:latin typeface="Times New Roman"/>
                  <a:ea typeface="Times New Roman"/>
                  <a:cs typeface="Times New Roman"/>
                  <a:sym typeface="Times New Roman"/>
                </a:rPr>
                <a:t>Applications</a:t>
              </a:r>
              <a:endParaRPr b="1" dirty="0"/>
            </a:p>
          </p:txBody>
        </p:sp>
      </p:grpSp>
      <p:pic>
        <p:nvPicPr>
          <p:cNvPr id="226" name="Google Shape;226;p11" descr="New Horizon College of Engineering - Official - Home | Facebook"/>
          <p:cNvPicPr preferRelativeResize="0"/>
          <p:nvPr/>
        </p:nvPicPr>
        <p:blipFill rotWithShape="1">
          <a:blip r:embed="rId3">
            <a:alphaModFix/>
          </a:blip>
          <a:srcRect/>
          <a:stretch/>
        </p:blipFill>
        <p:spPr>
          <a:xfrm>
            <a:off x="11175732" y="55646"/>
            <a:ext cx="663083" cy="663083"/>
          </a:xfrm>
          <a:prstGeom prst="rect">
            <a:avLst/>
          </a:prstGeom>
          <a:noFill/>
          <a:ln>
            <a:noFill/>
          </a:ln>
        </p:spPr>
      </p:pic>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2"/>
          <p:cNvSpPr/>
          <p:nvPr/>
        </p:nvSpPr>
        <p:spPr>
          <a:xfrm>
            <a:off x="2926080" y="771094"/>
            <a:ext cx="5568300" cy="769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Arial"/>
              <a:buNone/>
            </a:pPr>
            <a:endParaRPr sz="1100" b="0" i="0" u="none" strike="noStrike" cap="none">
              <a:solidFill>
                <a:srgbClr val="000000"/>
              </a:solidFill>
              <a:latin typeface="Times New Roman"/>
              <a:ea typeface="Times New Roman"/>
              <a:cs typeface="Times New Roman"/>
              <a:sym typeface="Times New Roman"/>
            </a:endParaRPr>
          </a:p>
        </p:txBody>
      </p:sp>
      <p:sp>
        <p:nvSpPr>
          <p:cNvPr id="233" name="Google Shape;233;p12"/>
          <p:cNvSpPr txBox="1"/>
          <p:nvPr/>
        </p:nvSpPr>
        <p:spPr>
          <a:xfrm>
            <a:off x="1034029" y="1629355"/>
            <a:ext cx="10628088" cy="4308842"/>
          </a:xfrm>
          <a:prstGeom prst="rect">
            <a:avLst/>
          </a:prstGeom>
          <a:noFill/>
          <a:ln>
            <a:noFill/>
          </a:ln>
        </p:spPr>
        <p:txBody>
          <a:bodyPr spcFirstLastPara="1" wrap="square" lIns="91425" tIns="91425" rIns="91425" bIns="91425" anchor="t" anchorCtr="0">
            <a:spAutoFit/>
          </a:bodyPr>
          <a:lstStyle/>
          <a:p>
            <a:pPr marL="457200" marR="0" lvl="0" indent="-393700" algn="just" rtl="0">
              <a:spcBef>
                <a:spcPts val="0"/>
              </a:spcBef>
              <a:spcAft>
                <a:spcPts val="0"/>
              </a:spcAft>
              <a:buClr>
                <a:schemeClr val="dk1"/>
              </a:buClr>
              <a:buSzPts val="2600"/>
              <a:buFont typeface="Times New Roman"/>
              <a:buChar char="●"/>
            </a:pPr>
            <a:r>
              <a:rPr lang="en-US" sz="2400" dirty="0">
                <a:solidFill>
                  <a:schemeClr val="dk1"/>
                </a:solidFill>
                <a:latin typeface="Times New Roman"/>
                <a:ea typeface="Times New Roman"/>
                <a:cs typeface="Times New Roman"/>
                <a:sym typeface="Times New Roman"/>
              </a:rPr>
              <a:t>The future works may focus on the utilization of outer factors for fatigue measurement.</a:t>
            </a:r>
          </a:p>
          <a:p>
            <a:pPr marL="457200" marR="0" lvl="0" indent="-393700" algn="just" rtl="0">
              <a:spcBef>
                <a:spcPts val="0"/>
              </a:spcBef>
              <a:spcAft>
                <a:spcPts val="0"/>
              </a:spcAft>
              <a:buClr>
                <a:schemeClr val="dk1"/>
              </a:buClr>
              <a:buSzPts val="2600"/>
              <a:buFont typeface="Times New Roman"/>
              <a:buChar char="●"/>
            </a:pPr>
            <a:endParaRPr lang="en-US" sz="2400" dirty="0">
              <a:solidFill>
                <a:schemeClr val="dk1"/>
              </a:solidFill>
              <a:latin typeface="Times New Roman"/>
              <a:ea typeface="Times New Roman"/>
              <a:cs typeface="Times New Roman"/>
              <a:sym typeface="Times New Roman"/>
            </a:endParaRPr>
          </a:p>
          <a:p>
            <a:pPr marL="457200" marR="0" lvl="0" indent="-393700" algn="just" rtl="0">
              <a:spcBef>
                <a:spcPts val="0"/>
              </a:spcBef>
              <a:spcAft>
                <a:spcPts val="0"/>
              </a:spcAft>
              <a:buClr>
                <a:schemeClr val="dk1"/>
              </a:buClr>
              <a:buSzPts val="2600"/>
              <a:buFont typeface="Times New Roman"/>
              <a:buChar char="●"/>
            </a:pPr>
            <a:r>
              <a:rPr lang="en-US" sz="2400" dirty="0">
                <a:solidFill>
                  <a:schemeClr val="dk1"/>
                </a:solidFill>
                <a:latin typeface="Times New Roman"/>
                <a:ea typeface="Times New Roman"/>
                <a:cs typeface="Times New Roman"/>
                <a:sym typeface="Times New Roman"/>
              </a:rPr>
              <a:t> Driver drowsiness pose a major threat to highway safety, and the problem is particularly severe for commercial motor vehicle operators.</a:t>
            </a:r>
          </a:p>
          <a:p>
            <a:pPr marL="457200" marR="0" lvl="0" indent="-393700" algn="just" rtl="0">
              <a:spcBef>
                <a:spcPts val="0"/>
              </a:spcBef>
              <a:spcAft>
                <a:spcPts val="0"/>
              </a:spcAft>
              <a:buClr>
                <a:schemeClr val="dk1"/>
              </a:buClr>
              <a:buSzPts val="2600"/>
            </a:pPr>
            <a:r>
              <a:rPr lang="en-US" sz="2400" dirty="0">
                <a:solidFill>
                  <a:schemeClr val="dk1"/>
                </a:solidFill>
                <a:latin typeface="Times New Roman"/>
                <a:ea typeface="Times New Roman"/>
                <a:cs typeface="Times New Roman"/>
                <a:sym typeface="Times New Roman"/>
              </a:rPr>
              <a:t> </a:t>
            </a:r>
          </a:p>
          <a:p>
            <a:pPr marL="457200" marR="0" lvl="0" indent="-393700" algn="just" rtl="0">
              <a:spcBef>
                <a:spcPts val="0"/>
              </a:spcBef>
              <a:spcAft>
                <a:spcPts val="0"/>
              </a:spcAft>
              <a:buClr>
                <a:schemeClr val="dk1"/>
              </a:buClr>
              <a:buSzPts val="2600"/>
              <a:buFont typeface="Times New Roman"/>
              <a:buChar char="●"/>
            </a:pPr>
            <a:endParaRPr dirty="0"/>
          </a:p>
          <a:p>
            <a:pPr marL="457200" marR="0" lvl="0" indent="-393700" algn="just" rtl="0">
              <a:spcBef>
                <a:spcPts val="0"/>
              </a:spcBef>
              <a:spcAft>
                <a:spcPts val="0"/>
              </a:spcAft>
              <a:buClr>
                <a:schemeClr val="dk1"/>
              </a:buClr>
              <a:buSzPts val="2600"/>
              <a:buFont typeface="Times New Roman"/>
              <a:buChar char="●"/>
            </a:pPr>
            <a:r>
              <a:rPr lang="en-US" sz="2400" dirty="0">
                <a:solidFill>
                  <a:schemeClr val="dk1"/>
                </a:solidFill>
                <a:latin typeface="Times New Roman"/>
                <a:ea typeface="Times New Roman"/>
                <a:cs typeface="Times New Roman"/>
                <a:sym typeface="Times New Roman"/>
              </a:rPr>
              <a:t>Monitoring the driver’s state of drowsiness and vigilance and providing feedback on their condition. </a:t>
            </a:r>
          </a:p>
          <a:p>
            <a:pPr marL="457200" marR="0" lvl="0" indent="-393700" algn="just" rtl="0">
              <a:spcBef>
                <a:spcPts val="0"/>
              </a:spcBef>
              <a:spcAft>
                <a:spcPts val="0"/>
              </a:spcAft>
              <a:buClr>
                <a:schemeClr val="dk1"/>
              </a:buClr>
              <a:buSzPts val="2600"/>
              <a:buFont typeface="Times New Roman"/>
              <a:buChar char="●"/>
            </a:pPr>
            <a:endParaRPr lang="en-US" sz="2400" dirty="0">
              <a:solidFill>
                <a:schemeClr val="dk1"/>
              </a:solidFill>
              <a:latin typeface="Times New Roman"/>
              <a:ea typeface="Times New Roman"/>
              <a:cs typeface="Times New Roman"/>
              <a:sym typeface="Times New Roman"/>
            </a:endParaRPr>
          </a:p>
          <a:p>
            <a:pPr marL="457200" marR="0" lvl="0" indent="-393700" algn="just" rtl="0">
              <a:spcBef>
                <a:spcPts val="0"/>
              </a:spcBef>
              <a:spcAft>
                <a:spcPts val="0"/>
              </a:spcAft>
              <a:buClr>
                <a:schemeClr val="dk1"/>
              </a:buClr>
              <a:buSzPts val="2600"/>
              <a:buFont typeface="Times New Roman"/>
              <a:buChar char="●"/>
            </a:pPr>
            <a:endParaRPr dirty="0"/>
          </a:p>
          <a:p>
            <a:pPr marL="457200" marR="0" lvl="0" indent="-393700" algn="just" rtl="0">
              <a:spcBef>
                <a:spcPts val="0"/>
              </a:spcBef>
              <a:spcAft>
                <a:spcPts val="0"/>
              </a:spcAft>
              <a:buClr>
                <a:schemeClr val="dk1"/>
              </a:buClr>
              <a:buSzPts val="2600"/>
              <a:buFont typeface="Times New Roman"/>
              <a:buChar char="●"/>
            </a:pPr>
            <a:r>
              <a:rPr lang="en-US" sz="2400" dirty="0">
                <a:solidFill>
                  <a:schemeClr val="dk1"/>
                </a:solidFill>
                <a:latin typeface="Times New Roman"/>
                <a:ea typeface="Times New Roman"/>
                <a:cs typeface="Times New Roman"/>
                <a:sym typeface="Times New Roman"/>
              </a:rPr>
              <a:t>Future work may be to automatically zoom in on the eyes once they are localized. </a:t>
            </a:r>
            <a:endParaRPr sz="2400" dirty="0">
              <a:solidFill>
                <a:schemeClr val="dk1"/>
              </a:solidFill>
              <a:latin typeface="Times New Roman"/>
              <a:ea typeface="Times New Roman"/>
              <a:cs typeface="Times New Roman"/>
              <a:sym typeface="Times New Roman"/>
            </a:endParaRPr>
          </a:p>
        </p:txBody>
      </p:sp>
      <p:grpSp>
        <p:nvGrpSpPr>
          <p:cNvPr id="234" name="Google Shape;234;p12"/>
          <p:cNvGrpSpPr/>
          <p:nvPr/>
        </p:nvGrpSpPr>
        <p:grpSpPr>
          <a:xfrm>
            <a:off x="4499572" y="348269"/>
            <a:ext cx="3260469" cy="763839"/>
            <a:chOff x="0" y="8532"/>
            <a:chExt cx="3331960" cy="444600"/>
          </a:xfrm>
        </p:grpSpPr>
        <p:sp>
          <p:nvSpPr>
            <p:cNvPr id="235" name="Google Shape;235;p12"/>
            <p:cNvSpPr/>
            <p:nvPr/>
          </p:nvSpPr>
          <p:spPr>
            <a:xfrm>
              <a:off x="0" y="8532"/>
              <a:ext cx="3331960" cy="444600"/>
            </a:xfrm>
            <a:prstGeom prst="roundRect">
              <a:avLst>
                <a:gd name="adj" fmla="val 16667"/>
              </a:avLst>
            </a:prstGeom>
            <a:solidFill>
              <a:srgbClr val="2AA2BF"/>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21704" y="30236"/>
              <a:ext cx="3288552" cy="401192"/>
            </a:xfrm>
            <a:prstGeom prst="rect">
              <a:avLst/>
            </a:prstGeom>
            <a:noFill/>
            <a:ln>
              <a:noFill/>
            </a:ln>
          </p:spPr>
          <p:txBody>
            <a:bodyPr spcFirstLastPara="1" wrap="square" lIns="72375" tIns="72375" rIns="72375" bIns="72375" anchor="ctr" anchorCtr="0">
              <a:noAutofit/>
            </a:bodyPr>
            <a:lstStyle/>
            <a:p>
              <a:pPr marL="0" marR="0" lvl="0" indent="0" algn="ctr" rtl="0">
                <a:lnSpc>
                  <a:spcPct val="90000"/>
                </a:lnSpc>
                <a:spcBef>
                  <a:spcPts val="0"/>
                </a:spcBef>
                <a:spcAft>
                  <a:spcPts val="0"/>
                </a:spcAft>
                <a:buNone/>
              </a:pPr>
              <a:r>
                <a:rPr lang="en-US" sz="4000" b="1" dirty="0">
                  <a:solidFill>
                    <a:schemeClr val="lt1"/>
                  </a:solidFill>
                  <a:latin typeface="Times New Roman"/>
                  <a:ea typeface="Times New Roman"/>
                  <a:cs typeface="Times New Roman"/>
                  <a:sym typeface="Times New Roman"/>
                </a:rPr>
                <a:t>Future</a:t>
              </a:r>
              <a:r>
                <a:rPr lang="en-US" sz="4000" dirty="0">
                  <a:solidFill>
                    <a:schemeClr val="lt1"/>
                  </a:solidFill>
                  <a:latin typeface="Times New Roman"/>
                  <a:ea typeface="Times New Roman"/>
                  <a:cs typeface="Times New Roman"/>
                  <a:sym typeface="Times New Roman"/>
                </a:rPr>
                <a:t> </a:t>
              </a:r>
              <a:r>
                <a:rPr lang="en-US" sz="4000" b="1" dirty="0">
                  <a:solidFill>
                    <a:schemeClr val="lt1"/>
                  </a:solidFill>
                  <a:latin typeface="Times New Roman"/>
                  <a:ea typeface="Times New Roman"/>
                  <a:cs typeface="Times New Roman"/>
                  <a:sym typeface="Times New Roman"/>
                </a:rPr>
                <a:t>Scope</a:t>
              </a:r>
              <a:endParaRPr b="1" dirty="0"/>
            </a:p>
          </p:txBody>
        </p:sp>
      </p:grpSp>
      <p:pic>
        <p:nvPicPr>
          <p:cNvPr id="2" name="Google Shape;226;p11" descr="New Horizon College of Engineering - Official - Home | Facebook">
            <a:extLst>
              <a:ext uri="{FF2B5EF4-FFF2-40B4-BE49-F238E27FC236}">
                <a16:creationId xmlns:a16="http://schemas.microsoft.com/office/drawing/2014/main" id="{4C6C88A5-7B22-036D-FBF1-DBFA798A251E}"/>
              </a:ext>
            </a:extLst>
          </p:cNvPr>
          <p:cNvPicPr preferRelativeResize="0"/>
          <p:nvPr/>
        </p:nvPicPr>
        <p:blipFill rotWithShape="1">
          <a:blip r:embed="rId3">
            <a:alphaModFix/>
          </a:blip>
          <a:srcRect/>
          <a:stretch/>
        </p:blipFill>
        <p:spPr>
          <a:xfrm>
            <a:off x="11175732" y="55646"/>
            <a:ext cx="663083" cy="663083"/>
          </a:xfrm>
          <a:prstGeom prst="rect">
            <a:avLst/>
          </a:prstGeom>
          <a:noFill/>
          <a:ln>
            <a:noFill/>
          </a:ln>
        </p:spPr>
      </p:pic>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3"/>
          <p:cNvSpPr txBox="1"/>
          <p:nvPr/>
        </p:nvSpPr>
        <p:spPr>
          <a:xfrm>
            <a:off x="912215" y="1477107"/>
            <a:ext cx="10926600" cy="4616618"/>
          </a:xfrm>
          <a:prstGeom prst="rect">
            <a:avLst/>
          </a:prstGeom>
          <a:noFill/>
          <a:ln>
            <a:noFill/>
          </a:ln>
        </p:spPr>
        <p:txBody>
          <a:bodyPr spcFirstLastPara="1" wrap="square" lIns="91425" tIns="91425" rIns="91425" bIns="91425" anchor="t" anchorCtr="0">
            <a:spAutoFit/>
          </a:bodyPr>
          <a:lstStyle/>
          <a:p>
            <a:pPr marL="457200" marR="0" lvl="0" indent="-393700" algn="just" rtl="0">
              <a:spcBef>
                <a:spcPts val="0"/>
              </a:spcBef>
              <a:spcAft>
                <a:spcPts val="0"/>
              </a:spcAft>
              <a:buClr>
                <a:schemeClr val="dk1"/>
              </a:buClr>
              <a:buSzPts val="2600"/>
              <a:buFont typeface="Times New Roman"/>
              <a:buChar char="●"/>
            </a:pPr>
            <a:r>
              <a:rPr lang="en-US" sz="2400" dirty="0">
                <a:solidFill>
                  <a:schemeClr val="dk1"/>
                </a:solidFill>
                <a:latin typeface="Times New Roman"/>
                <a:ea typeface="Times New Roman"/>
                <a:cs typeface="Times New Roman"/>
                <a:sym typeface="Times New Roman"/>
              </a:rPr>
              <a:t>The drowsiness detection and correction system developed is capable of detecting drowsiness in a rapid manner. </a:t>
            </a:r>
          </a:p>
          <a:p>
            <a:pPr marL="457200" marR="0" lvl="0" indent="-393700" algn="just" rtl="0">
              <a:spcBef>
                <a:spcPts val="0"/>
              </a:spcBef>
              <a:spcAft>
                <a:spcPts val="0"/>
              </a:spcAft>
              <a:buClr>
                <a:schemeClr val="dk1"/>
              </a:buClr>
              <a:buSzPts val="2600"/>
              <a:buFont typeface="Times New Roman"/>
              <a:buChar char="●"/>
            </a:pPr>
            <a:endParaRPr lang="en-US" sz="2400" dirty="0">
              <a:solidFill>
                <a:schemeClr val="dk1"/>
              </a:solidFill>
              <a:latin typeface="Times New Roman"/>
              <a:ea typeface="Times New Roman"/>
              <a:cs typeface="Times New Roman"/>
              <a:sym typeface="Times New Roman"/>
            </a:endParaRPr>
          </a:p>
          <a:p>
            <a:pPr marL="457200" marR="0" lvl="0" indent="-393700" algn="just" rtl="0">
              <a:spcBef>
                <a:spcPts val="0"/>
              </a:spcBef>
              <a:spcAft>
                <a:spcPts val="0"/>
              </a:spcAft>
              <a:buClr>
                <a:schemeClr val="dk1"/>
              </a:buClr>
              <a:buSzPts val="2600"/>
              <a:buFont typeface="Times New Roman"/>
              <a:buChar char="●"/>
            </a:pPr>
            <a:r>
              <a:rPr lang="en-US" sz="2400" dirty="0">
                <a:solidFill>
                  <a:schemeClr val="dk1"/>
                </a:solidFill>
                <a:latin typeface="Times New Roman"/>
                <a:ea typeface="Times New Roman"/>
                <a:cs typeface="Times New Roman"/>
                <a:sym typeface="Times New Roman"/>
              </a:rPr>
              <a:t>The system which can differentiate normal eye blink and drowsiness which can prevent the driver from entering the state of sleepiness while driving. </a:t>
            </a:r>
          </a:p>
          <a:p>
            <a:pPr marL="457200" marR="0" lvl="0" indent="-393700" algn="just" rtl="0">
              <a:spcBef>
                <a:spcPts val="0"/>
              </a:spcBef>
              <a:spcAft>
                <a:spcPts val="0"/>
              </a:spcAft>
              <a:buClr>
                <a:schemeClr val="dk1"/>
              </a:buClr>
              <a:buSzPts val="2600"/>
              <a:buFont typeface="Times New Roman"/>
              <a:buChar char="●"/>
            </a:pPr>
            <a:endParaRPr sz="2400" dirty="0"/>
          </a:p>
          <a:p>
            <a:pPr marL="457200" marR="0" lvl="0" indent="-393700" algn="just" rtl="0">
              <a:spcBef>
                <a:spcPts val="0"/>
              </a:spcBef>
              <a:spcAft>
                <a:spcPts val="0"/>
              </a:spcAft>
              <a:buClr>
                <a:schemeClr val="dk1"/>
              </a:buClr>
              <a:buSzPts val="2600"/>
              <a:buFont typeface="Times New Roman"/>
              <a:buChar char="●"/>
            </a:pPr>
            <a:r>
              <a:rPr lang="en-US" sz="2400" dirty="0">
                <a:solidFill>
                  <a:schemeClr val="dk1"/>
                </a:solidFill>
                <a:latin typeface="Times New Roman"/>
                <a:ea typeface="Times New Roman"/>
                <a:cs typeface="Times New Roman"/>
                <a:sym typeface="Times New Roman"/>
              </a:rPr>
              <a:t>The system works well even in case of drivers wearing spectacles and under low light conditions also.</a:t>
            </a:r>
          </a:p>
          <a:p>
            <a:pPr marL="457200" marR="0" lvl="0" indent="-393700" algn="just" rtl="0">
              <a:spcBef>
                <a:spcPts val="0"/>
              </a:spcBef>
              <a:spcAft>
                <a:spcPts val="0"/>
              </a:spcAft>
              <a:buClr>
                <a:schemeClr val="dk1"/>
              </a:buClr>
              <a:buSzPts val="2600"/>
              <a:buFont typeface="Times New Roman"/>
              <a:buChar char="●"/>
            </a:pPr>
            <a:endParaRPr lang="en-US" sz="2400" dirty="0">
              <a:solidFill>
                <a:schemeClr val="dk1"/>
              </a:solidFill>
              <a:latin typeface="Times New Roman"/>
              <a:ea typeface="Times New Roman"/>
              <a:cs typeface="Times New Roman"/>
              <a:sym typeface="Times New Roman"/>
            </a:endParaRPr>
          </a:p>
          <a:p>
            <a:pPr marL="457200" marR="0" lvl="0" indent="-393700" algn="just" rtl="0">
              <a:spcBef>
                <a:spcPts val="0"/>
              </a:spcBef>
              <a:spcAft>
                <a:spcPts val="0"/>
              </a:spcAft>
              <a:buClr>
                <a:schemeClr val="dk1"/>
              </a:buClr>
              <a:buSzPts val="2600"/>
              <a:buFont typeface="Times New Roman"/>
              <a:buChar char="●"/>
            </a:pPr>
            <a:r>
              <a:rPr lang="en-US" sz="2400" dirty="0">
                <a:solidFill>
                  <a:schemeClr val="dk1"/>
                </a:solidFill>
                <a:latin typeface="Times New Roman"/>
                <a:ea typeface="Times New Roman"/>
                <a:cs typeface="Times New Roman"/>
                <a:sym typeface="Times New Roman"/>
              </a:rPr>
              <a:t> During the monitoring, the system is able to decide if the eyes are opened or closed. </a:t>
            </a:r>
          </a:p>
          <a:p>
            <a:pPr marL="457200" marR="0" lvl="0" indent="-393700" algn="just" rtl="0">
              <a:spcBef>
                <a:spcPts val="0"/>
              </a:spcBef>
              <a:spcAft>
                <a:spcPts val="0"/>
              </a:spcAft>
              <a:buClr>
                <a:schemeClr val="dk1"/>
              </a:buClr>
              <a:buSzPts val="2600"/>
              <a:buFont typeface="Times New Roman"/>
              <a:buChar char="●"/>
            </a:pPr>
            <a:endParaRPr lang="en-US" sz="2400" dirty="0">
              <a:solidFill>
                <a:schemeClr val="dk1"/>
              </a:solidFill>
              <a:latin typeface="Times New Roman"/>
              <a:ea typeface="Times New Roman"/>
              <a:cs typeface="Times New Roman"/>
              <a:sym typeface="Times New Roman"/>
            </a:endParaRPr>
          </a:p>
        </p:txBody>
      </p:sp>
      <p:grpSp>
        <p:nvGrpSpPr>
          <p:cNvPr id="243" name="Google Shape;243;p13"/>
          <p:cNvGrpSpPr/>
          <p:nvPr/>
        </p:nvGrpSpPr>
        <p:grpSpPr>
          <a:xfrm>
            <a:off x="4499573" y="430647"/>
            <a:ext cx="3260469" cy="763839"/>
            <a:chOff x="0" y="8532"/>
            <a:chExt cx="3331960" cy="444600"/>
          </a:xfrm>
        </p:grpSpPr>
        <p:sp>
          <p:nvSpPr>
            <p:cNvPr id="244" name="Google Shape;244;p13"/>
            <p:cNvSpPr/>
            <p:nvPr/>
          </p:nvSpPr>
          <p:spPr>
            <a:xfrm>
              <a:off x="0" y="8532"/>
              <a:ext cx="3331960" cy="444600"/>
            </a:xfrm>
            <a:prstGeom prst="roundRect">
              <a:avLst>
                <a:gd name="adj" fmla="val 16667"/>
              </a:avLst>
            </a:prstGeom>
            <a:solidFill>
              <a:srgbClr val="2AA2BF"/>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21704" y="30236"/>
              <a:ext cx="3288552" cy="401192"/>
            </a:xfrm>
            <a:prstGeom prst="rect">
              <a:avLst/>
            </a:prstGeom>
            <a:noFill/>
            <a:ln>
              <a:noFill/>
            </a:ln>
          </p:spPr>
          <p:txBody>
            <a:bodyPr spcFirstLastPara="1" wrap="square" lIns="72375" tIns="72375" rIns="72375" bIns="72375" anchor="ctr" anchorCtr="0">
              <a:noAutofit/>
            </a:bodyPr>
            <a:lstStyle/>
            <a:p>
              <a:pPr marL="0" marR="0" lvl="0" indent="0" algn="ctr" rtl="0">
                <a:lnSpc>
                  <a:spcPct val="90000"/>
                </a:lnSpc>
                <a:spcBef>
                  <a:spcPts val="0"/>
                </a:spcBef>
                <a:spcAft>
                  <a:spcPts val="0"/>
                </a:spcAft>
                <a:buNone/>
              </a:pPr>
              <a:r>
                <a:rPr lang="en-US" sz="4000" b="1" dirty="0">
                  <a:solidFill>
                    <a:schemeClr val="lt1"/>
                  </a:solidFill>
                  <a:latin typeface="Times New Roman"/>
                  <a:ea typeface="Times New Roman"/>
                  <a:cs typeface="Times New Roman"/>
                  <a:sym typeface="Times New Roman"/>
                </a:rPr>
                <a:t>Conclusion</a:t>
              </a:r>
              <a:endParaRPr b="1" dirty="0"/>
            </a:p>
          </p:txBody>
        </p:sp>
      </p:grpSp>
      <p:pic>
        <p:nvPicPr>
          <p:cNvPr id="2" name="Google Shape;226;p11" descr="New Horizon College of Engineering - Official - Home | Facebook">
            <a:extLst>
              <a:ext uri="{FF2B5EF4-FFF2-40B4-BE49-F238E27FC236}">
                <a16:creationId xmlns:a16="http://schemas.microsoft.com/office/drawing/2014/main" id="{1B4E5470-B579-7AC7-F067-01EAF8DBC1C0}"/>
              </a:ext>
            </a:extLst>
          </p:cNvPr>
          <p:cNvPicPr preferRelativeResize="0"/>
          <p:nvPr/>
        </p:nvPicPr>
        <p:blipFill rotWithShape="1">
          <a:blip r:embed="rId3">
            <a:alphaModFix/>
          </a:blip>
          <a:srcRect/>
          <a:stretch/>
        </p:blipFill>
        <p:spPr>
          <a:xfrm>
            <a:off x="11175732" y="55646"/>
            <a:ext cx="663083" cy="663083"/>
          </a:xfrm>
          <a:prstGeom prst="rect">
            <a:avLst/>
          </a:prstGeom>
          <a:noFill/>
          <a:ln>
            <a:noFill/>
          </a:ln>
        </p:spPr>
      </p:pic>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4"/>
          <p:cNvSpPr txBox="1">
            <a:spLocks noGrp="1"/>
          </p:cNvSpPr>
          <p:nvPr>
            <p:ph type="title"/>
          </p:nvPr>
        </p:nvSpPr>
        <p:spPr>
          <a:xfrm>
            <a:off x="4344474" y="76065"/>
            <a:ext cx="3996073" cy="58261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3600"/>
              <a:buFont typeface="Arial Rounded"/>
              <a:buNone/>
            </a:pPr>
            <a:r>
              <a:rPr lang="en-US" sz="3600" b="1">
                <a:solidFill>
                  <a:srgbClr val="002060"/>
                </a:solidFill>
                <a:latin typeface="Arial Rounded"/>
                <a:ea typeface="Arial Rounded"/>
                <a:cs typeface="Arial Rounded"/>
                <a:sym typeface="Arial Rounded"/>
              </a:rPr>
              <a:t>REFERENCES</a:t>
            </a:r>
            <a:endParaRPr sz="3600" b="1">
              <a:solidFill>
                <a:srgbClr val="002060"/>
              </a:solidFill>
              <a:latin typeface="Arial Rounded"/>
              <a:ea typeface="Arial Rounded"/>
              <a:cs typeface="Arial Rounded"/>
              <a:sym typeface="Arial Rounded"/>
            </a:endParaRPr>
          </a:p>
        </p:txBody>
      </p:sp>
      <p:sp>
        <p:nvSpPr>
          <p:cNvPr id="251" name="Google Shape;251;p14"/>
          <p:cNvSpPr txBox="1">
            <a:spLocks noGrp="1"/>
          </p:cNvSpPr>
          <p:nvPr>
            <p:ph type="body" idx="1"/>
          </p:nvPr>
        </p:nvSpPr>
        <p:spPr>
          <a:xfrm>
            <a:off x="1197735" y="820702"/>
            <a:ext cx="9538281" cy="5429250"/>
          </a:xfrm>
          <a:prstGeom prst="rect">
            <a:avLst/>
          </a:prstGeom>
          <a:noFill/>
          <a:ln>
            <a:noFill/>
          </a:ln>
        </p:spPr>
        <p:txBody>
          <a:bodyPr spcFirstLastPara="1" wrap="square" lIns="91425" tIns="45700" rIns="91425" bIns="45700" anchor="t" anchorCtr="0">
            <a:noAutofit/>
          </a:bodyPr>
          <a:lstStyle/>
          <a:p>
            <a:pPr marL="228600" lvl="0" indent="-228600" algn="just" rtl="0">
              <a:lnSpc>
                <a:spcPct val="110000"/>
              </a:lnSpc>
              <a:spcBef>
                <a:spcPts val="0"/>
              </a:spcBef>
              <a:spcAft>
                <a:spcPts val="0"/>
              </a:spcAft>
              <a:buSzPts val="1200"/>
              <a:buNone/>
            </a:pPr>
            <a:endParaRPr sz="1500" dirty="0">
              <a:solidFill>
                <a:schemeClr val="dk1"/>
              </a:solidFill>
              <a:latin typeface="Times New Roman"/>
              <a:ea typeface="Times New Roman"/>
              <a:cs typeface="Times New Roman"/>
              <a:sym typeface="Times New Roman"/>
            </a:endParaRPr>
          </a:p>
          <a:p>
            <a:pPr marL="228600" lvl="0" indent="-228600" algn="just" rtl="0">
              <a:lnSpc>
                <a:spcPct val="110000"/>
              </a:lnSpc>
              <a:spcBef>
                <a:spcPts val="700"/>
              </a:spcBef>
              <a:spcAft>
                <a:spcPts val="0"/>
              </a:spcAft>
              <a:buSzPts val="1200"/>
              <a:buNone/>
            </a:pPr>
            <a:endParaRPr sz="1500" dirty="0">
              <a:solidFill>
                <a:schemeClr val="dk1"/>
              </a:solidFill>
              <a:latin typeface="Times New Roman"/>
              <a:ea typeface="Times New Roman"/>
              <a:cs typeface="Times New Roman"/>
              <a:sym typeface="Times New Roman"/>
            </a:endParaRPr>
          </a:p>
          <a:p>
            <a:pPr marL="228600" lvl="0" indent="-228600" algn="just" rtl="0">
              <a:lnSpc>
                <a:spcPct val="110000"/>
              </a:lnSpc>
              <a:spcBef>
                <a:spcPts val="700"/>
              </a:spcBef>
              <a:spcAft>
                <a:spcPts val="0"/>
              </a:spcAft>
              <a:buSzPts val="1200"/>
              <a:buNone/>
            </a:pPr>
            <a:endParaRPr sz="1500" dirty="0">
              <a:solidFill>
                <a:schemeClr val="dk1"/>
              </a:solidFill>
              <a:latin typeface="Times New Roman"/>
              <a:ea typeface="Times New Roman"/>
              <a:cs typeface="Times New Roman"/>
              <a:sym typeface="Times New Roman"/>
            </a:endParaRPr>
          </a:p>
        </p:txBody>
      </p:sp>
      <p:sp>
        <p:nvSpPr>
          <p:cNvPr id="252" name="Google Shape;252;p14"/>
          <p:cNvSpPr/>
          <p:nvPr/>
        </p:nvSpPr>
        <p:spPr>
          <a:xfrm>
            <a:off x="11249451" y="6384030"/>
            <a:ext cx="431845" cy="404671"/>
          </a:xfrm>
          <a:prstGeom prst="ellipse">
            <a:avLst/>
          </a:prstGeom>
          <a:solidFill>
            <a:srgbClr val="1FADCC"/>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lt1"/>
                </a:solidFill>
                <a:latin typeface="Times New Roman"/>
                <a:ea typeface="Times New Roman"/>
                <a:cs typeface="Times New Roman"/>
                <a:sym typeface="Times New Roman"/>
              </a:rPr>
              <a:t>9</a:t>
            </a:r>
            <a:endParaRPr/>
          </a:p>
        </p:txBody>
      </p:sp>
      <p:pic>
        <p:nvPicPr>
          <p:cNvPr id="253" name="Google Shape;253;p14" descr="New Horizon College of Engineering - Official - Home | Facebook"/>
          <p:cNvPicPr preferRelativeResize="0"/>
          <p:nvPr/>
        </p:nvPicPr>
        <p:blipFill rotWithShape="1">
          <a:blip r:embed="rId3">
            <a:alphaModFix/>
          </a:blip>
          <a:srcRect/>
          <a:stretch/>
        </p:blipFill>
        <p:spPr>
          <a:xfrm>
            <a:off x="11188611" y="35830"/>
            <a:ext cx="663083" cy="663083"/>
          </a:xfrm>
          <a:prstGeom prst="rect">
            <a:avLst/>
          </a:prstGeom>
          <a:noFill/>
          <a:ln>
            <a:noFill/>
          </a:ln>
        </p:spPr>
      </p:pic>
      <p:sp>
        <p:nvSpPr>
          <p:cNvPr id="254" name="Google Shape;254;p14"/>
          <p:cNvSpPr txBox="1"/>
          <p:nvPr/>
        </p:nvSpPr>
        <p:spPr>
          <a:xfrm>
            <a:off x="1257300" y="1134674"/>
            <a:ext cx="10483500" cy="48555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i="0" dirty="0">
                <a:solidFill>
                  <a:srgbClr val="333333"/>
                </a:solidFill>
                <a:latin typeface="Times New Roman"/>
                <a:ea typeface="Times New Roman"/>
                <a:cs typeface="Times New Roman"/>
                <a:sym typeface="Times New Roman"/>
              </a:rPr>
              <a:t>[1] R. </a:t>
            </a:r>
            <a:r>
              <a:rPr lang="en-US" sz="2000" i="0" dirty="0" err="1">
                <a:solidFill>
                  <a:srgbClr val="333333"/>
                </a:solidFill>
                <a:latin typeface="Times New Roman"/>
                <a:ea typeface="Times New Roman"/>
                <a:cs typeface="Times New Roman"/>
                <a:sym typeface="Times New Roman"/>
              </a:rPr>
              <a:t>Knipling</a:t>
            </a:r>
            <a:r>
              <a:rPr lang="en-US" sz="2000" i="0" dirty="0">
                <a:solidFill>
                  <a:srgbClr val="333333"/>
                </a:solidFill>
                <a:latin typeface="Times New Roman"/>
                <a:ea typeface="Times New Roman"/>
                <a:cs typeface="Times New Roman"/>
                <a:sym typeface="Times New Roman"/>
              </a:rPr>
              <a:t>, "PERCLOS A Valid Psychophysiological Measure of Alertness as Assessed by Psychomotor Vigilance", </a:t>
            </a:r>
            <a:r>
              <a:rPr lang="en-US" sz="2000" i="1" dirty="0">
                <a:solidFill>
                  <a:srgbClr val="333333"/>
                </a:solidFill>
                <a:latin typeface="Times New Roman"/>
                <a:ea typeface="Times New Roman"/>
                <a:cs typeface="Times New Roman"/>
                <a:sym typeface="Times New Roman"/>
              </a:rPr>
              <a:t>Technical Report</a:t>
            </a:r>
            <a:r>
              <a:rPr lang="en-US" sz="2000" i="0" dirty="0">
                <a:solidFill>
                  <a:srgbClr val="333333"/>
                </a:solidFill>
                <a:latin typeface="Times New Roman"/>
                <a:ea typeface="Times New Roman"/>
                <a:cs typeface="Times New Roman"/>
                <a:sym typeface="Times New Roman"/>
              </a:rPr>
              <a:t>, October 1998.</a:t>
            </a:r>
            <a:endParaRPr sz="2000" i="0" dirty="0">
              <a:solidFill>
                <a:srgbClr val="333333"/>
              </a:solidFill>
              <a:latin typeface="Times New Roman"/>
              <a:ea typeface="Times New Roman"/>
              <a:cs typeface="Times New Roman"/>
              <a:sym typeface="Times New Roman"/>
            </a:endParaRPr>
          </a:p>
          <a:p>
            <a:pPr marL="0" marR="0" lvl="0" indent="0" algn="just" rtl="0">
              <a:spcBef>
                <a:spcPts val="0"/>
              </a:spcBef>
              <a:spcAft>
                <a:spcPts val="0"/>
              </a:spcAft>
              <a:buNone/>
            </a:pPr>
            <a:endParaRPr sz="2000" dirty="0">
              <a:solidFill>
                <a:srgbClr val="333333"/>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000" i="0" dirty="0">
                <a:solidFill>
                  <a:srgbClr val="333333"/>
                </a:solidFill>
                <a:latin typeface="Times New Roman"/>
                <a:ea typeface="Times New Roman"/>
                <a:cs typeface="Times New Roman"/>
                <a:sym typeface="Times New Roman"/>
              </a:rPr>
              <a:t>[2] G. P. Stein, O. Mano and A. </a:t>
            </a:r>
            <a:r>
              <a:rPr lang="en-US" sz="2000" i="0" dirty="0" err="1">
                <a:solidFill>
                  <a:srgbClr val="333333"/>
                </a:solidFill>
                <a:latin typeface="Times New Roman"/>
                <a:ea typeface="Times New Roman"/>
                <a:cs typeface="Times New Roman"/>
                <a:sym typeface="Times New Roman"/>
              </a:rPr>
              <a:t>Shashua</a:t>
            </a:r>
            <a:r>
              <a:rPr lang="en-US" sz="2000" i="0" dirty="0">
                <a:solidFill>
                  <a:srgbClr val="333333"/>
                </a:solidFill>
                <a:latin typeface="Times New Roman"/>
                <a:ea typeface="Times New Roman"/>
                <a:cs typeface="Times New Roman"/>
                <a:sym typeface="Times New Roman"/>
              </a:rPr>
              <a:t>, "Vision-based ACC with a Single Camera: Bounds on Range and Range Rate Accuracy", </a:t>
            </a:r>
            <a:r>
              <a:rPr lang="en-US" sz="2000" i="1" dirty="0">
                <a:solidFill>
                  <a:srgbClr val="333333"/>
                </a:solidFill>
                <a:latin typeface="Times New Roman"/>
                <a:ea typeface="Times New Roman"/>
                <a:cs typeface="Times New Roman"/>
                <a:sym typeface="Times New Roman"/>
              </a:rPr>
              <a:t>IEEE IV ’03</a:t>
            </a:r>
            <a:r>
              <a:rPr lang="en-US" sz="2000" i="0" dirty="0">
                <a:solidFill>
                  <a:srgbClr val="333333"/>
                </a:solidFill>
                <a:latin typeface="Times New Roman"/>
                <a:ea typeface="Times New Roman"/>
                <a:cs typeface="Times New Roman"/>
                <a:sym typeface="Times New Roman"/>
              </a:rPr>
              <a:t>, pp. 120-125, 2003.</a:t>
            </a:r>
            <a:endParaRPr sz="2000" i="0" dirty="0">
              <a:solidFill>
                <a:srgbClr val="333333"/>
              </a:solidFill>
              <a:latin typeface="Times New Roman"/>
              <a:ea typeface="Times New Roman"/>
              <a:cs typeface="Times New Roman"/>
              <a:sym typeface="Times New Roman"/>
            </a:endParaRPr>
          </a:p>
          <a:p>
            <a:pPr marL="0" marR="0" lvl="0" indent="0" algn="just" rtl="0">
              <a:spcBef>
                <a:spcPts val="0"/>
              </a:spcBef>
              <a:spcAft>
                <a:spcPts val="0"/>
              </a:spcAft>
              <a:buNone/>
            </a:pPr>
            <a:endParaRPr sz="2000" dirty="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SzPts val="1100"/>
              <a:buNone/>
            </a:pPr>
            <a:r>
              <a:rPr lang="en-US" sz="2000" dirty="0">
                <a:solidFill>
                  <a:srgbClr val="333333"/>
                </a:solidFill>
                <a:latin typeface="Times New Roman"/>
                <a:ea typeface="Times New Roman"/>
                <a:cs typeface="Times New Roman"/>
                <a:sym typeface="Times New Roman"/>
              </a:rPr>
              <a:t>[3]Siti </a:t>
            </a:r>
            <a:r>
              <a:rPr lang="en-US" sz="2000" dirty="0" err="1">
                <a:solidFill>
                  <a:srgbClr val="333333"/>
                </a:solidFill>
                <a:latin typeface="Times New Roman"/>
                <a:ea typeface="Times New Roman"/>
                <a:cs typeface="Times New Roman"/>
                <a:sym typeface="Times New Roman"/>
              </a:rPr>
              <a:t>Nuradlin</a:t>
            </a:r>
            <a:r>
              <a:rPr lang="en-US" sz="2000" dirty="0">
                <a:solidFill>
                  <a:srgbClr val="333333"/>
                </a:solidFill>
                <a:latin typeface="Times New Roman"/>
                <a:ea typeface="Times New Roman"/>
                <a:cs typeface="Times New Roman"/>
                <a:sym typeface="Times New Roman"/>
              </a:rPr>
              <a:t> </a:t>
            </a:r>
            <a:r>
              <a:rPr lang="en-US" sz="2000" dirty="0" err="1">
                <a:solidFill>
                  <a:srgbClr val="333333"/>
                </a:solidFill>
                <a:latin typeface="Times New Roman"/>
                <a:ea typeface="Times New Roman"/>
                <a:cs typeface="Times New Roman"/>
                <a:sym typeface="Times New Roman"/>
              </a:rPr>
              <a:t>Syahirah</a:t>
            </a:r>
            <a:r>
              <a:rPr lang="en-US" sz="2000" dirty="0">
                <a:solidFill>
                  <a:srgbClr val="333333"/>
                </a:solidFill>
                <a:latin typeface="Times New Roman"/>
                <a:ea typeface="Times New Roman"/>
                <a:cs typeface="Times New Roman"/>
                <a:sym typeface="Times New Roman"/>
              </a:rPr>
              <a:t> Sheikh Anwar, </a:t>
            </a:r>
            <a:r>
              <a:rPr lang="en-US" sz="2000" dirty="0" err="1">
                <a:solidFill>
                  <a:srgbClr val="333333"/>
                </a:solidFill>
                <a:latin typeface="Times New Roman"/>
                <a:ea typeface="Times New Roman"/>
                <a:cs typeface="Times New Roman"/>
                <a:sym typeface="Times New Roman"/>
              </a:rPr>
              <a:t>Azrina</a:t>
            </a:r>
            <a:r>
              <a:rPr lang="en-US" sz="2000" dirty="0">
                <a:solidFill>
                  <a:srgbClr val="333333"/>
                </a:solidFill>
                <a:latin typeface="Times New Roman"/>
                <a:ea typeface="Times New Roman"/>
                <a:cs typeface="Times New Roman"/>
                <a:sym typeface="Times New Roman"/>
              </a:rPr>
              <a:t> Abd Aziz, Syed Hasan Adil, "Development of Real-Time Eye Tracking Algorithm", 2021 4th International Conference on Computing &amp; Information Sciences (ICCIS), pp.1-6, 2021.</a:t>
            </a:r>
            <a:endParaRPr sz="2000" dirty="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endParaRPr sz="2000" dirty="0">
              <a:solidFill>
                <a:srgbClr val="333333"/>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2000" dirty="0">
                <a:solidFill>
                  <a:srgbClr val="333333"/>
                </a:solidFill>
                <a:latin typeface="Times New Roman"/>
                <a:ea typeface="Times New Roman"/>
                <a:cs typeface="Times New Roman"/>
                <a:sym typeface="Times New Roman"/>
              </a:rPr>
              <a:t>[4] Ali </a:t>
            </a:r>
            <a:r>
              <a:rPr lang="en-US" sz="2000" dirty="0" err="1">
                <a:solidFill>
                  <a:srgbClr val="333333"/>
                </a:solidFill>
                <a:latin typeface="Times New Roman"/>
                <a:ea typeface="Times New Roman"/>
                <a:cs typeface="Times New Roman"/>
                <a:sym typeface="Times New Roman"/>
              </a:rPr>
              <a:t>Ayub</a:t>
            </a:r>
            <a:r>
              <a:rPr lang="en-US" sz="2000" dirty="0">
                <a:solidFill>
                  <a:srgbClr val="333333"/>
                </a:solidFill>
                <a:latin typeface="Times New Roman"/>
                <a:ea typeface="Times New Roman"/>
                <a:cs typeface="Times New Roman"/>
                <a:sym typeface="Times New Roman"/>
              </a:rPr>
              <a:t> Sheikh, Junaid Mir, "Machine Learning Inspired Vision-based Drowsiness Detection using Eye and Body Motion Features", 2021 13th International Conference on Information &amp; Communication Technology and System (ICTS), pp.146-150, 2021</a:t>
            </a:r>
            <a:r>
              <a:rPr lang="en-US" sz="2300" dirty="0">
                <a:solidFill>
                  <a:srgbClr val="333333"/>
                </a:solidFill>
                <a:latin typeface="Times New Roman"/>
                <a:ea typeface="Times New Roman"/>
                <a:cs typeface="Times New Roman"/>
                <a:sym typeface="Times New Roman"/>
              </a:rPr>
              <a:t>.</a:t>
            </a:r>
            <a:endParaRPr sz="2300" dirty="0">
              <a:solidFill>
                <a:srgbClr val="333333"/>
              </a:solidFill>
              <a:latin typeface="Times New Roman"/>
              <a:ea typeface="Times New Roman"/>
              <a:cs typeface="Times New Roman"/>
              <a:sym typeface="Times New Roman"/>
            </a:endParaRPr>
          </a:p>
          <a:p>
            <a:pPr marL="0" marR="0" lvl="0" indent="0" algn="just" rtl="0">
              <a:spcBef>
                <a:spcPts val="0"/>
              </a:spcBef>
              <a:spcAft>
                <a:spcPts val="0"/>
              </a:spcAft>
              <a:buNone/>
            </a:pPr>
            <a:endParaRPr sz="2500" dirty="0">
              <a:solidFill>
                <a:srgbClr val="333333"/>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59" name="Google Shape;259;p15" descr="C:\Documents and Settings\karvy fortune\Desktop\2086641_23234fb0f8.jpg"/>
          <p:cNvPicPr preferRelativeResize="0">
            <a:picLocks noGrp="1"/>
          </p:cNvPicPr>
          <p:nvPr>
            <p:ph type="body" idx="1"/>
          </p:nvPr>
        </p:nvPicPr>
        <p:blipFill rotWithShape="1">
          <a:blip r:embed="rId3">
            <a:alphaModFix/>
          </a:blip>
          <a:srcRect/>
          <a:stretch/>
        </p:blipFill>
        <p:spPr>
          <a:xfrm>
            <a:off x="1524000" y="0"/>
            <a:ext cx="9144000" cy="6858000"/>
          </a:xfrm>
          <a:prstGeom prst="rect">
            <a:avLst/>
          </a:prstGeom>
          <a:noFill/>
          <a:ln>
            <a:noFill/>
          </a:ln>
        </p:spPr>
      </p:pic>
      <p:pic>
        <p:nvPicPr>
          <p:cNvPr id="260" name="Google Shape;260;p15" descr="New Horizon College of Engineering - Official - Home | Facebook"/>
          <p:cNvPicPr preferRelativeResize="0"/>
          <p:nvPr/>
        </p:nvPicPr>
        <p:blipFill rotWithShape="1">
          <a:blip r:embed="rId4">
            <a:alphaModFix/>
          </a:blip>
          <a:srcRect/>
          <a:stretch/>
        </p:blipFill>
        <p:spPr>
          <a:xfrm>
            <a:off x="11188611" y="35830"/>
            <a:ext cx="663083" cy="66308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p:nvPr/>
        </p:nvSpPr>
        <p:spPr>
          <a:xfrm>
            <a:off x="1838450" y="2211270"/>
            <a:ext cx="8938054" cy="461665"/>
          </a:xfrm>
          <a:prstGeom prst="rect">
            <a:avLst/>
          </a:prstGeom>
          <a:noFill/>
          <a:ln>
            <a:noFill/>
          </a:ln>
        </p:spPr>
        <p:txBody>
          <a:bodyPr spcFirstLastPara="1" wrap="square" lIns="91425" tIns="45700" rIns="91425" bIns="45700" anchor="t" anchorCtr="0">
            <a:spAutoFit/>
          </a:bodyPr>
          <a:lstStyle/>
          <a:p>
            <a:pPr marL="457200" marR="0" lvl="0" indent="-228600" algn="l" rtl="0">
              <a:spcBef>
                <a:spcPts val="0"/>
              </a:spcBef>
              <a:spcAft>
                <a:spcPts val="0"/>
              </a:spcAft>
              <a:buClr>
                <a:srgbClr val="2D2D2D"/>
              </a:buClr>
              <a:buSzPts val="2600"/>
              <a:buFont typeface="Times New Roman"/>
              <a:buNone/>
            </a:pPr>
            <a:endParaRPr sz="2400">
              <a:solidFill>
                <a:schemeClr val="dk1"/>
              </a:solidFill>
              <a:latin typeface="Times New Roman"/>
              <a:ea typeface="Times New Roman"/>
              <a:cs typeface="Times New Roman"/>
              <a:sym typeface="Times New Roman"/>
            </a:endParaRPr>
          </a:p>
        </p:txBody>
      </p:sp>
      <p:grpSp>
        <p:nvGrpSpPr>
          <p:cNvPr id="118" name="Google Shape;118;p2"/>
          <p:cNvGrpSpPr/>
          <p:nvPr/>
        </p:nvGrpSpPr>
        <p:grpSpPr>
          <a:xfrm>
            <a:off x="4426701" y="613810"/>
            <a:ext cx="3481110" cy="772200"/>
            <a:chOff x="0" y="0"/>
            <a:chExt cx="3481110" cy="772200"/>
          </a:xfrm>
        </p:grpSpPr>
        <p:sp>
          <p:nvSpPr>
            <p:cNvPr id="119" name="Google Shape;119;p2"/>
            <p:cNvSpPr/>
            <p:nvPr/>
          </p:nvSpPr>
          <p:spPr>
            <a:xfrm>
              <a:off x="0" y="0"/>
              <a:ext cx="3481110" cy="772200"/>
            </a:xfrm>
            <a:prstGeom prst="roundRect">
              <a:avLst>
                <a:gd name="adj" fmla="val 16667"/>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txBox="1"/>
            <p:nvPr/>
          </p:nvSpPr>
          <p:spPr>
            <a:xfrm>
              <a:off x="37696" y="37696"/>
              <a:ext cx="3405718" cy="696808"/>
            </a:xfrm>
            <a:prstGeom prst="rect">
              <a:avLst/>
            </a:prstGeom>
            <a:noFill/>
            <a:ln>
              <a:noFill/>
            </a:ln>
          </p:spPr>
          <p:txBody>
            <a:bodyPr spcFirstLastPara="1" wrap="square" lIns="125725" tIns="125725" rIns="125725" bIns="125725" anchor="ctr" anchorCtr="0">
              <a:noAutofit/>
            </a:bodyPr>
            <a:lstStyle/>
            <a:p>
              <a:pPr marL="0" marR="0" lvl="0" indent="0" algn="ctr" rtl="0">
                <a:lnSpc>
                  <a:spcPct val="90000"/>
                </a:lnSpc>
                <a:spcBef>
                  <a:spcPts val="0"/>
                </a:spcBef>
                <a:spcAft>
                  <a:spcPts val="0"/>
                </a:spcAft>
                <a:buClr>
                  <a:schemeClr val="lt1"/>
                </a:buClr>
                <a:buSzPts val="3300"/>
                <a:buFont typeface="Times New Roman"/>
                <a:buNone/>
              </a:pPr>
              <a:r>
                <a:rPr lang="en-US" sz="3300" b="1" dirty="0">
                  <a:solidFill>
                    <a:schemeClr val="lt1"/>
                  </a:solidFill>
                  <a:latin typeface="Times New Roman"/>
                  <a:ea typeface="Times New Roman"/>
                  <a:cs typeface="Times New Roman"/>
                  <a:sym typeface="Times New Roman"/>
                </a:rPr>
                <a:t>Introduction</a:t>
              </a:r>
              <a:endParaRPr dirty="0"/>
            </a:p>
          </p:txBody>
        </p:sp>
      </p:grpSp>
      <p:sp>
        <p:nvSpPr>
          <p:cNvPr id="121" name="Google Shape;121;p2"/>
          <p:cNvSpPr txBox="1"/>
          <p:nvPr/>
        </p:nvSpPr>
        <p:spPr>
          <a:xfrm>
            <a:off x="1091454" y="1999552"/>
            <a:ext cx="10460182" cy="4401164"/>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202122"/>
              </a:buClr>
              <a:buSzPts val="2000"/>
              <a:buFont typeface="Arial"/>
              <a:buChar char="•"/>
            </a:pPr>
            <a:r>
              <a:rPr lang="en-US" sz="2400" b="1" i="0" dirty="0">
                <a:solidFill>
                  <a:srgbClr val="202122"/>
                </a:solidFill>
                <a:latin typeface="Times New Roman"/>
                <a:ea typeface="Times New Roman"/>
                <a:cs typeface="Times New Roman"/>
                <a:sym typeface="Times New Roman"/>
              </a:rPr>
              <a:t>Driver drowsiness detection</a:t>
            </a:r>
            <a:r>
              <a:rPr lang="en-US" sz="2400" b="0" i="0" dirty="0">
                <a:solidFill>
                  <a:srgbClr val="202122"/>
                </a:solidFill>
                <a:latin typeface="Times New Roman"/>
                <a:ea typeface="Times New Roman"/>
                <a:cs typeface="Times New Roman"/>
                <a:sym typeface="Times New Roman"/>
              </a:rPr>
              <a:t> is a </a:t>
            </a:r>
            <a:r>
              <a:rPr lang="en-US" sz="2400" dirty="0">
                <a:solidFill>
                  <a:schemeClr val="dk1"/>
                </a:solidFill>
                <a:latin typeface="Times New Roman"/>
                <a:ea typeface="Times New Roman"/>
                <a:cs typeface="Times New Roman"/>
                <a:sym typeface="Times New Roman"/>
              </a:rPr>
              <a:t>car safety</a:t>
            </a:r>
            <a:r>
              <a:rPr lang="en-US" sz="2400" b="0" i="0" dirty="0">
                <a:solidFill>
                  <a:srgbClr val="202122"/>
                </a:solidFill>
                <a:latin typeface="Times New Roman"/>
                <a:ea typeface="Times New Roman"/>
                <a:cs typeface="Times New Roman"/>
                <a:sym typeface="Times New Roman"/>
              </a:rPr>
              <a:t> technology which helps prevent accidents caused by the driver getting drowsy. </a:t>
            </a:r>
          </a:p>
          <a:p>
            <a:pPr marL="342900" marR="0" lvl="0" indent="-342900" algn="l" rtl="0">
              <a:spcBef>
                <a:spcPts val="0"/>
              </a:spcBef>
              <a:spcAft>
                <a:spcPts val="0"/>
              </a:spcAft>
              <a:buClr>
                <a:srgbClr val="202122"/>
              </a:buClr>
              <a:buSzPts val="2000"/>
              <a:buFont typeface="Arial"/>
              <a:buChar char="•"/>
            </a:pPr>
            <a:endParaRPr lang="en-US" sz="2400" dirty="0">
              <a:solidFill>
                <a:srgbClr val="202122"/>
              </a:solidFill>
              <a:latin typeface="Times New Roman"/>
              <a:ea typeface="Times New Roman"/>
              <a:cs typeface="Times New Roman"/>
              <a:sym typeface="Times New Roman"/>
            </a:endParaRPr>
          </a:p>
          <a:p>
            <a:pPr marL="342900" marR="0" lvl="0" indent="-342900" algn="l" rtl="0">
              <a:spcBef>
                <a:spcPts val="0"/>
              </a:spcBef>
              <a:spcAft>
                <a:spcPts val="0"/>
              </a:spcAft>
              <a:buClr>
                <a:srgbClr val="202122"/>
              </a:buClr>
              <a:buSzPts val="2000"/>
              <a:buFont typeface="Arial"/>
              <a:buChar char="•"/>
            </a:pPr>
            <a:r>
              <a:rPr lang="en-US" sz="2400" b="0" i="0" dirty="0">
                <a:solidFill>
                  <a:srgbClr val="202122"/>
                </a:solidFill>
                <a:latin typeface="Times New Roman"/>
                <a:ea typeface="Times New Roman"/>
                <a:cs typeface="Times New Roman"/>
                <a:sym typeface="Times New Roman"/>
              </a:rPr>
              <a:t>Various studies have suggested that around 20% of all road accidents are fatigue-related, up to 50% on certain roads.</a:t>
            </a:r>
            <a:endParaRPr sz="2400"/>
          </a:p>
          <a:p>
            <a:pPr marL="342900" marR="0" lvl="0" indent="-215900" algn="l" rtl="0">
              <a:spcBef>
                <a:spcPts val="0"/>
              </a:spcBef>
              <a:spcAft>
                <a:spcPts val="0"/>
              </a:spcAft>
              <a:buClr>
                <a:schemeClr val="dk1"/>
              </a:buClr>
              <a:buSzPts val="2000"/>
              <a:buFont typeface="Arial"/>
              <a:buNone/>
            </a:pPr>
            <a:endParaRPr sz="2400" b="0" i="0">
              <a:solidFill>
                <a:srgbClr val="202122"/>
              </a:solidFill>
              <a:latin typeface="Times New Roman"/>
              <a:ea typeface="Times New Roman"/>
              <a:cs typeface="Times New Roman"/>
              <a:sym typeface="Times New Roman"/>
            </a:endParaRPr>
          </a:p>
          <a:p>
            <a:pPr marL="342900" marR="0" lvl="0" indent="-342900" algn="just" rtl="0">
              <a:spcBef>
                <a:spcPts val="0"/>
              </a:spcBef>
              <a:spcAft>
                <a:spcPts val="0"/>
              </a:spcAft>
              <a:buClr>
                <a:srgbClr val="202122"/>
              </a:buClr>
              <a:buSzPts val="2000"/>
              <a:buFont typeface="Arial"/>
              <a:buChar char="•"/>
            </a:pPr>
            <a:r>
              <a:rPr lang="en-US" sz="2400" b="0" i="0" dirty="0">
                <a:solidFill>
                  <a:srgbClr val="202122"/>
                </a:solidFill>
                <a:latin typeface="Times New Roman"/>
                <a:ea typeface="Times New Roman"/>
                <a:cs typeface="Times New Roman"/>
                <a:sym typeface="Times New Roman"/>
              </a:rPr>
              <a:t>Driver drowsiness system shall be designed in such a way that those systems do not continuously record nor retain any data other than what is necessary in relation to the purposes for which they were collected or otherwise processed within the closed-loop system</a:t>
            </a:r>
            <a:endParaRPr sz="2400"/>
          </a:p>
          <a:p>
            <a:pPr marL="342900" marR="0" lvl="0" indent="-215900" algn="just" rtl="0">
              <a:spcBef>
                <a:spcPts val="0"/>
              </a:spcBef>
              <a:spcAft>
                <a:spcPts val="0"/>
              </a:spcAft>
              <a:buClr>
                <a:schemeClr val="dk1"/>
              </a:buClr>
              <a:buSzPts val="2000"/>
              <a:buFont typeface="Arial"/>
              <a:buNone/>
            </a:pPr>
            <a:endParaRPr sz="2000" b="0" i="0">
              <a:solidFill>
                <a:srgbClr val="202122"/>
              </a:solidFill>
              <a:latin typeface="Times New Roman"/>
              <a:ea typeface="Times New Roman"/>
              <a:cs typeface="Times New Roman"/>
              <a:sym typeface="Times New Roman"/>
            </a:endParaRPr>
          </a:p>
          <a:p>
            <a:pPr marL="342900" marR="0" lvl="0" indent="-215900" algn="l"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p:txBody>
      </p:sp>
      <p:pic>
        <p:nvPicPr>
          <p:cNvPr id="2" name="Google Shape;106;p1" descr="New Horizon College of Engineering - Official - Home | Facebook">
            <a:extLst>
              <a:ext uri="{FF2B5EF4-FFF2-40B4-BE49-F238E27FC236}">
                <a16:creationId xmlns:a16="http://schemas.microsoft.com/office/drawing/2014/main" id="{BBAD5A57-8056-47FA-38AA-5753C30866C6}"/>
              </a:ext>
            </a:extLst>
          </p:cNvPr>
          <p:cNvPicPr preferRelativeResize="0"/>
          <p:nvPr/>
        </p:nvPicPr>
        <p:blipFill rotWithShape="1">
          <a:blip r:embed="rId3">
            <a:alphaModFix/>
          </a:blip>
          <a:srcRect/>
          <a:stretch/>
        </p:blipFill>
        <p:spPr>
          <a:xfrm>
            <a:off x="11244421" y="0"/>
            <a:ext cx="663083" cy="663083"/>
          </a:xfrm>
          <a:prstGeom prst="rect">
            <a:avLst/>
          </a:prstGeom>
          <a:noFill/>
          <a:ln>
            <a:noFill/>
          </a:ln>
        </p:spPr>
      </p:pic>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3" descr="New Horizon College of Engineering - Official - Home | Facebook"/>
          <p:cNvPicPr preferRelativeResize="0"/>
          <p:nvPr/>
        </p:nvPicPr>
        <p:blipFill rotWithShape="1">
          <a:blip r:embed="rId3">
            <a:alphaModFix/>
          </a:blip>
          <a:srcRect/>
          <a:stretch/>
        </p:blipFill>
        <p:spPr>
          <a:xfrm>
            <a:off x="11141098" y="35328"/>
            <a:ext cx="663083" cy="663083"/>
          </a:xfrm>
          <a:prstGeom prst="rect">
            <a:avLst/>
          </a:prstGeom>
          <a:noFill/>
          <a:ln>
            <a:noFill/>
          </a:ln>
        </p:spPr>
      </p:pic>
      <p:grpSp>
        <p:nvGrpSpPr>
          <p:cNvPr id="127" name="Google Shape;127;p3"/>
          <p:cNvGrpSpPr/>
          <p:nvPr/>
        </p:nvGrpSpPr>
        <p:grpSpPr>
          <a:xfrm>
            <a:off x="4451414" y="317247"/>
            <a:ext cx="3481110" cy="772200"/>
            <a:chOff x="0" y="0"/>
            <a:chExt cx="3481110" cy="772200"/>
          </a:xfrm>
        </p:grpSpPr>
        <p:sp>
          <p:nvSpPr>
            <p:cNvPr id="128" name="Google Shape;128;p3"/>
            <p:cNvSpPr/>
            <p:nvPr/>
          </p:nvSpPr>
          <p:spPr>
            <a:xfrm>
              <a:off x="0" y="0"/>
              <a:ext cx="3481110" cy="772200"/>
            </a:xfrm>
            <a:prstGeom prst="roundRect">
              <a:avLst>
                <a:gd name="adj" fmla="val 16667"/>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txBox="1"/>
            <p:nvPr/>
          </p:nvSpPr>
          <p:spPr>
            <a:xfrm>
              <a:off x="37696" y="37696"/>
              <a:ext cx="3405718" cy="696808"/>
            </a:xfrm>
            <a:prstGeom prst="rect">
              <a:avLst/>
            </a:prstGeom>
            <a:noFill/>
            <a:ln>
              <a:noFill/>
            </a:ln>
          </p:spPr>
          <p:txBody>
            <a:bodyPr spcFirstLastPara="1" wrap="square" lIns="125725" tIns="125725" rIns="125725" bIns="125725" anchor="ctr" anchorCtr="0">
              <a:noAutofit/>
            </a:bodyPr>
            <a:lstStyle/>
            <a:p>
              <a:pPr marL="0" marR="0" lvl="0" indent="0" algn="ctr" rtl="0">
                <a:lnSpc>
                  <a:spcPct val="90000"/>
                </a:lnSpc>
                <a:spcBef>
                  <a:spcPts val="0"/>
                </a:spcBef>
                <a:spcAft>
                  <a:spcPts val="0"/>
                </a:spcAft>
                <a:buClr>
                  <a:schemeClr val="lt1"/>
                </a:buClr>
                <a:buSzPts val="3300"/>
                <a:buFont typeface="Times New Roman"/>
                <a:buNone/>
              </a:pPr>
              <a:r>
                <a:rPr lang="en-US" sz="3300" b="1">
                  <a:solidFill>
                    <a:schemeClr val="lt1"/>
                  </a:solidFill>
                  <a:latin typeface="Times New Roman"/>
                  <a:ea typeface="Times New Roman"/>
                  <a:cs typeface="Times New Roman"/>
                  <a:sym typeface="Times New Roman"/>
                </a:rPr>
                <a:t>Objective</a:t>
              </a:r>
              <a:endParaRPr sz="3300" b="1">
                <a:solidFill>
                  <a:schemeClr val="lt1"/>
                </a:solidFill>
                <a:latin typeface="Times New Roman"/>
                <a:ea typeface="Times New Roman"/>
                <a:cs typeface="Times New Roman"/>
                <a:sym typeface="Times New Roman"/>
              </a:endParaRPr>
            </a:p>
          </p:txBody>
        </p:sp>
      </p:grpSp>
      <p:sp>
        <p:nvSpPr>
          <p:cNvPr id="130" name="Google Shape;130;p3"/>
          <p:cNvSpPr txBox="1">
            <a:spLocks noGrp="1"/>
          </p:cNvSpPr>
          <p:nvPr>
            <p:ph type="body" idx="1"/>
          </p:nvPr>
        </p:nvSpPr>
        <p:spPr>
          <a:xfrm>
            <a:off x="1237993" y="2222131"/>
            <a:ext cx="9845151" cy="2105055"/>
          </a:xfrm>
          <a:prstGeom prst="rect">
            <a:avLst/>
          </a:prstGeom>
          <a:noFill/>
          <a:ln>
            <a:noFill/>
          </a:ln>
        </p:spPr>
        <p:txBody>
          <a:bodyPr spcFirstLastPara="1" wrap="square" lIns="91425" tIns="45700" rIns="91425" bIns="45700" anchor="t" anchorCtr="0">
            <a:noAutofit/>
          </a:bodyPr>
          <a:lstStyle/>
          <a:p>
            <a:pPr marL="285750" lvl="0" indent="-285750" algn="just" rtl="0">
              <a:lnSpc>
                <a:spcPct val="110000"/>
              </a:lnSpc>
              <a:spcBef>
                <a:spcPts val="0"/>
              </a:spcBef>
              <a:spcAft>
                <a:spcPts val="0"/>
              </a:spcAft>
              <a:buSzPts val="2800"/>
              <a:buFont typeface="Noto Sans Symbols"/>
              <a:buChar char="❖"/>
            </a:pPr>
            <a:r>
              <a:rPr lang="en-US" sz="2800" dirty="0">
                <a:solidFill>
                  <a:schemeClr val="dk1"/>
                </a:solidFill>
                <a:latin typeface="Times New Roman"/>
                <a:ea typeface="Times New Roman"/>
                <a:cs typeface="Times New Roman"/>
                <a:sym typeface="Times New Roman"/>
              </a:rPr>
              <a:t>The aim of the project is to design and develop a Drowsiness detection and alert system .</a:t>
            </a:r>
            <a:endParaRPr/>
          </a:p>
          <a:p>
            <a:pPr marL="285750" lvl="0" indent="-196850" algn="just" rtl="0">
              <a:lnSpc>
                <a:spcPct val="110000"/>
              </a:lnSpc>
              <a:spcBef>
                <a:spcPts val="700"/>
              </a:spcBef>
              <a:spcAft>
                <a:spcPts val="0"/>
              </a:spcAft>
              <a:buSzPts val="1400"/>
              <a:buFont typeface="Noto Sans Symbols"/>
              <a:buNone/>
            </a:pPr>
            <a:endParaRPr sz="1400">
              <a:solidFill>
                <a:schemeClr val="dk1"/>
              </a:solidFill>
            </a:endParaRPr>
          </a:p>
        </p:txBody>
      </p:sp>
      <p:sp>
        <p:nvSpPr>
          <p:cNvPr id="131" name="Google Shape;131;p3"/>
          <p:cNvSpPr/>
          <p:nvPr/>
        </p:nvSpPr>
        <p:spPr>
          <a:xfrm>
            <a:off x="11321401" y="6318623"/>
            <a:ext cx="431845" cy="404671"/>
          </a:xfrm>
          <a:prstGeom prst="ellipse">
            <a:avLst/>
          </a:prstGeom>
          <a:solidFill>
            <a:srgbClr val="1FADCC"/>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lt1"/>
                </a:solidFill>
                <a:latin typeface="Times New Roman"/>
                <a:ea typeface="Times New Roman"/>
                <a:cs typeface="Times New Roman"/>
                <a:sym typeface="Times New Roman"/>
              </a:rPr>
              <a:t>2</a:t>
            </a:r>
            <a:endParaRP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4"/>
          <p:cNvGrpSpPr/>
          <p:nvPr/>
        </p:nvGrpSpPr>
        <p:grpSpPr>
          <a:xfrm>
            <a:off x="4500841" y="152491"/>
            <a:ext cx="3481110" cy="748800"/>
            <a:chOff x="0" y="0"/>
            <a:chExt cx="3481110" cy="748800"/>
          </a:xfrm>
        </p:grpSpPr>
        <p:sp>
          <p:nvSpPr>
            <p:cNvPr id="137" name="Google Shape;137;p4"/>
            <p:cNvSpPr/>
            <p:nvPr/>
          </p:nvSpPr>
          <p:spPr>
            <a:xfrm>
              <a:off x="0" y="0"/>
              <a:ext cx="3481110" cy="748800"/>
            </a:xfrm>
            <a:prstGeom prst="roundRect">
              <a:avLst>
                <a:gd name="adj" fmla="val 16667"/>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txBox="1"/>
            <p:nvPr/>
          </p:nvSpPr>
          <p:spPr>
            <a:xfrm>
              <a:off x="36553" y="36553"/>
              <a:ext cx="3408004" cy="675694"/>
            </a:xfrm>
            <a:prstGeom prst="rect">
              <a:avLst/>
            </a:prstGeom>
            <a:noFill/>
            <a:ln>
              <a:noFill/>
            </a:ln>
          </p:spPr>
          <p:txBody>
            <a:bodyPr spcFirstLastPara="1" wrap="square" lIns="121900" tIns="121900" rIns="121900" bIns="121900" anchor="ctr" anchorCtr="0">
              <a:noAutofit/>
            </a:bodyPr>
            <a:lstStyle/>
            <a:p>
              <a:pPr marL="0" marR="0" lvl="0" indent="0" algn="ctr" rtl="0">
                <a:lnSpc>
                  <a:spcPct val="90000"/>
                </a:lnSpc>
                <a:spcBef>
                  <a:spcPts val="0"/>
                </a:spcBef>
                <a:spcAft>
                  <a:spcPts val="0"/>
                </a:spcAft>
                <a:buClr>
                  <a:schemeClr val="lt1"/>
                </a:buClr>
                <a:buSzPts val="3200"/>
                <a:buFont typeface="Times New Roman"/>
                <a:buNone/>
              </a:pPr>
              <a:r>
                <a:rPr lang="en-US" sz="3200" b="1" dirty="0">
                  <a:solidFill>
                    <a:schemeClr val="lt1"/>
                  </a:solidFill>
                  <a:latin typeface="Times New Roman"/>
                  <a:ea typeface="Times New Roman"/>
                  <a:cs typeface="Times New Roman"/>
                  <a:sym typeface="Times New Roman"/>
                </a:rPr>
                <a:t>Literature Survey</a:t>
              </a:r>
              <a:endParaRPr sz="3200" b="1" dirty="0">
                <a:solidFill>
                  <a:schemeClr val="lt1"/>
                </a:solidFill>
                <a:latin typeface="Times New Roman"/>
                <a:ea typeface="Times New Roman"/>
                <a:cs typeface="Times New Roman"/>
                <a:sym typeface="Times New Roman"/>
              </a:endParaRPr>
            </a:p>
          </p:txBody>
        </p:sp>
      </p:grpSp>
      <p:sp>
        <p:nvSpPr>
          <p:cNvPr id="139" name="Google Shape;139;p4"/>
          <p:cNvSpPr/>
          <p:nvPr/>
        </p:nvSpPr>
        <p:spPr>
          <a:xfrm>
            <a:off x="5853142" y="1097871"/>
            <a:ext cx="786947" cy="307777"/>
          </a:xfrm>
          <a:prstGeom prst="rect">
            <a:avLst/>
          </a:prstGeom>
          <a:solidFill>
            <a:srgbClr val="FF6699"/>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lt1"/>
                </a:solidFill>
                <a:latin typeface="Times New Roman"/>
                <a:ea typeface="Times New Roman"/>
                <a:cs typeface="Times New Roman"/>
                <a:sym typeface="Times New Roman"/>
              </a:rPr>
              <a:t>Table.1 </a:t>
            </a:r>
            <a:endParaRPr/>
          </a:p>
        </p:txBody>
      </p:sp>
      <p:sp>
        <p:nvSpPr>
          <p:cNvPr id="140" name="Google Shape;140;p4"/>
          <p:cNvSpPr/>
          <p:nvPr/>
        </p:nvSpPr>
        <p:spPr>
          <a:xfrm>
            <a:off x="11256718" y="6316804"/>
            <a:ext cx="431845" cy="404671"/>
          </a:xfrm>
          <a:prstGeom prst="ellipse">
            <a:avLst/>
          </a:prstGeom>
          <a:solidFill>
            <a:srgbClr val="1FADCC"/>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lt1"/>
                </a:solidFill>
                <a:latin typeface="Times New Roman"/>
                <a:ea typeface="Times New Roman"/>
                <a:cs typeface="Times New Roman"/>
                <a:sym typeface="Times New Roman"/>
              </a:rPr>
              <a:t>3</a:t>
            </a:r>
            <a:endParaRPr/>
          </a:p>
        </p:txBody>
      </p:sp>
      <p:pic>
        <p:nvPicPr>
          <p:cNvPr id="141" name="Google Shape;141;p4" descr="New Horizon College of Engineering - Official - Home | Facebook"/>
          <p:cNvPicPr preferRelativeResize="0"/>
          <p:nvPr/>
        </p:nvPicPr>
        <p:blipFill rotWithShape="1">
          <a:blip r:embed="rId3">
            <a:alphaModFix/>
          </a:blip>
          <a:srcRect/>
          <a:stretch/>
        </p:blipFill>
        <p:spPr>
          <a:xfrm>
            <a:off x="11141098" y="35328"/>
            <a:ext cx="663083" cy="663083"/>
          </a:xfrm>
          <a:prstGeom prst="rect">
            <a:avLst/>
          </a:prstGeom>
          <a:noFill/>
          <a:ln>
            <a:noFill/>
          </a:ln>
        </p:spPr>
      </p:pic>
      <p:graphicFrame>
        <p:nvGraphicFramePr>
          <p:cNvPr id="142" name="Google Shape;142;p4"/>
          <p:cNvGraphicFramePr/>
          <p:nvPr>
            <p:extLst>
              <p:ext uri="{D42A27DB-BD31-4B8C-83A1-F6EECF244321}">
                <p14:modId xmlns:p14="http://schemas.microsoft.com/office/powerpoint/2010/main" val="2780121181"/>
              </p:ext>
            </p:extLst>
          </p:nvPr>
        </p:nvGraphicFramePr>
        <p:xfrm>
          <a:off x="1332411" y="1658983"/>
          <a:ext cx="10118700" cy="4999377"/>
        </p:xfrm>
        <a:graphic>
          <a:graphicData uri="http://schemas.openxmlformats.org/drawingml/2006/table">
            <a:tbl>
              <a:tblPr>
                <a:noFill/>
                <a:tableStyleId>{DB9A2E09-B7BE-4D94-A910-C98E880B0C04}</a:tableStyleId>
              </a:tblPr>
              <a:tblGrid>
                <a:gridCol w="2584750">
                  <a:extLst>
                    <a:ext uri="{9D8B030D-6E8A-4147-A177-3AD203B41FA5}">
                      <a16:colId xmlns:a16="http://schemas.microsoft.com/office/drawing/2014/main" val="20000"/>
                    </a:ext>
                  </a:extLst>
                </a:gridCol>
                <a:gridCol w="2432725">
                  <a:extLst>
                    <a:ext uri="{9D8B030D-6E8A-4147-A177-3AD203B41FA5}">
                      <a16:colId xmlns:a16="http://schemas.microsoft.com/office/drawing/2014/main" val="20001"/>
                    </a:ext>
                  </a:extLst>
                </a:gridCol>
                <a:gridCol w="2737843">
                  <a:extLst>
                    <a:ext uri="{9D8B030D-6E8A-4147-A177-3AD203B41FA5}">
                      <a16:colId xmlns:a16="http://schemas.microsoft.com/office/drawing/2014/main" val="20002"/>
                    </a:ext>
                  </a:extLst>
                </a:gridCol>
                <a:gridCol w="2363382">
                  <a:extLst>
                    <a:ext uri="{9D8B030D-6E8A-4147-A177-3AD203B41FA5}">
                      <a16:colId xmlns:a16="http://schemas.microsoft.com/office/drawing/2014/main" val="20003"/>
                    </a:ext>
                  </a:extLst>
                </a:gridCol>
              </a:tblGrid>
              <a:tr h="548725">
                <a:tc>
                  <a:txBody>
                    <a:bodyPr/>
                    <a:lstStyle/>
                    <a:p>
                      <a:pPr marL="0" marR="0" lvl="0" indent="0" algn="ctr" rtl="0">
                        <a:lnSpc>
                          <a:spcPct val="107000"/>
                        </a:lnSpc>
                        <a:spcBef>
                          <a:spcPts val="0"/>
                        </a:spcBef>
                        <a:spcAft>
                          <a:spcPts val="0"/>
                        </a:spcAft>
                        <a:buNone/>
                      </a:pPr>
                      <a:r>
                        <a:rPr lang="en-US" sz="1600" b="1" u="none" strike="noStrike" cap="none">
                          <a:latin typeface="Arial Black"/>
                          <a:ea typeface="Arial Black"/>
                          <a:cs typeface="Arial Black"/>
                          <a:sym typeface="Arial Black"/>
                        </a:rPr>
                        <a:t>Title of the paper</a:t>
                      </a:r>
                      <a:endParaRPr sz="1600" b="1" u="none" strike="noStrike" cap="none">
                        <a:latin typeface="Arial Black"/>
                        <a:ea typeface="Arial Black"/>
                        <a:cs typeface="Arial Black"/>
                        <a:sym typeface="Arial Black"/>
                      </a:endParaRPr>
                    </a:p>
                  </a:txBody>
                  <a:tcPr marL="18025" marR="18025" marT="0" marB="0" anchor="ctr"/>
                </a:tc>
                <a:tc>
                  <a:txBody>
                    <a:bodyPr/>
                    <a:lstStyle/>
                    <a:p>
                      <a:pPr marL="0" marR="0" lvl="0" indent="0" algn="ctr" rtl="0">
                        <a:lnSpc>
                          <a:spcPct val="107000"/>
                        </a:lnSpc>
                        <a:spcBef>
                          <a:spcPts val="0"/>
                        </a:spcBef>
                        <a:spcAft>
                          <a:spcPts val="0"/>
                        </a:spcAft>
                        <a:buNone/>
                      </a:pPr>
                      <a:r>
                        <a:rPr lang="en-US" sz="1600" b="1" u="none" strike="noStrike" cap="none" dirty="0">
                          <a:latin typeface="Arial Black"/>
                          <a:ea typeface="Arial Black"/>
                          <a:cs typeface="Arial Black"/>
                          <a:sym typeface="Arial Black"/>
                        </a:rPr>
                        <a:t>Author</a:t>
                      </a:r>
                      <a:endParaRPr sz="1600" b="1" u="none" strike="noStrike" cap="none" dirty="0">
                        <a:solidFill>
                          <a:schemeClr val="dk1"/>
                        </a:solidFill>
                        <a:latin typeface="Arial Black"/>
                        <a:ea typeface="Arial Black"/>
                        <a:cs typeface="Arial Black"/>
                        <a:sym typeface="Arial Black"/>
                      </a:endParaRPr>
                    </a:p>
                  </a:txBody>
                  <a:tcPr marL="18025" marR="18025" marT="0" marB="0" anchor="ctr"/>
                </a:tc>
                <a:tc>
                  <a:txBody>
                    <a:bodyPr/>
                    <a:lstStyle/>
                    <a:p>
                      <a:pPr marL="0" marR="0" lvl="0" indent="0" algn="ctr" rtl="0">
                        <a:lnSpc>
                          <a:spcPct val="107000"/>
                        </a:lnSpc>
                        <a:spcBef>
                          <a:spcPts val="0"/>
                        </a:spcBef>
                        <a:spcAft>
                          <a:spcPts val="0"/>
                        </a:spcAft>
                        <a:buClr>
                          <a:schemeClr val="dk1"/>
                        </a:buClr>
                        <a:buSzPts val="1600"/>
                        <a:buFont typeface="Arial Black"/>
                        <a:buNone/>
                      </a:pPr>
                      <a:r>
                        <a:rPr lang="en-US" sz="1600" b="1" u="none" strike="noStrike" cap="none">
                          <a:latin typeface="Arial Black"/>
                          <a:ea typeface="Arial Black"/>
                          <a:cs typeface="Arial Black"/>
                          <a:sym typeface="Arial Black"/>
                        </a:rPr>
                        <a:t>Source &amp; Year of Publication </a:t>
                      </a:r>
                      <a:endParaRPr sz="1600" b="1" u="none" strike="noStrike" cap="none">
                        <a:solidFill>
                          <a:schemeClr val="dk1"/>
                        </a:solidFill>
                        <a:latin typeface="Arial Black"/>
                        <a:ea typeface="Arial Black"/>
                        <a:cs typeface="Arial Black"/>
                        <a:sym typeface="Arial Black"/>
                      </a:endParaRPr>
                    </a:p>
                  </a:txBody>
                  <a:tcPr marL="18025" marR="18025" marT="0" marB="0" anchor="ctr"/>
                </a:tc>
                <a:tc>
                  <a:txBody>
                    <a:bodyPr/>
                    <a:lstStyle/>
                    <a:p>
                      <a:pPr marL="0" marR="0" lvl="0" indent="0" algn="ctr" rtl="0">
                        <a:lnSpc>
                          <a:spcPct val="107000"/>
                        </a:lnSpc>
                        <a:spcBef>
                          <a:spcPts val="0"/>
                        </a:spcBef>
                        <a:spcAft>
                          <a:spcPts val="0"/>
                        </a:spcAft>
                        <a:buClr>
                          <a:schemeClr val="dk1"/>
                        </a:buClr>
                        <a:buSzPts val="1600"/>
                        <a:buFont typeface="Arial Black"/>
                        <a:buNone/>
                      </a:pPr>
                      <a:r>
                        <a:rPr lang="en-US" sz="1600" b="1" u="none" strike="noStrike" cap="none" dirty="0">
                          <a:solidFill>
                            <a:schemeClr val="dk1"/>
                          </a:solidFill>
                          <a:latin typeface="Arial Black"/>
                          <a:ea typeface="Arial Black"/>
                          <a:cs typeface="Arial Black"/>
                          <a:sym typeface="Arial Black"/>
                        </a:rPr>
                        <a:t>Outcome of the paper</a:t>
                      </a:r>
                      <a:endParaRPr dirty="0"/>
                    </a:p>
                  </a:txBody>
                  <a:tcPr marL="18025" marR="18025" marT="0" marB="0" anchor="ctr"/>
                </a:tc>
                <a:extLst>
                  <a:ext uri="{0D108BD9-81ED-4DB2-BD59-A6C34878D82A}">
                    <a16:rowId xmlns:a16="http://schemas.microsoft.com/office/drawing/2014/main" val="10000"/>
                  </a:ext>
                </a:extLst>
              </a:tr>
              <a:tr h="4052400">
                <a:tc>
                  <a:txBody>
                    <a:bodyPr/>
                    <a:lstStyle/>
                    <a:p>
                      <a:pPr marL="0" marR="0" lvl="0" indent="0" algn="l" rtl="0">
                        <a:spcBef>
                          <a:spcPts val="0"/>
                        </a:spcBef>
                        <a:spcAft>
                          <a:spcPts val="0"/>
                        </a:spcAft>
                        <a:buNone/>
                      </a:pPr>
                      <a:endParaRPr lang="en-US" sz="1600" b="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spcBef>
                          <a:spcPts val="0"/>
                        </a:spcBef>
                        <a:spcAft>
                          <a:spcPts val="0"/>
                        </a:spcAft>
                        <a:buNone/>
                      </a:pPr>
                      <a:r>
                        <a:rPr lang="en-US" sz="1600" b="0" i="0" dirty="0">
                          <a:solidFill>
                            <a:schemeClr val="tx1"/>
                          </a:solidFill>
                          <a:latin typeface="Times New Roman" panose="02020603050405020304" pitchFamily="18" charset="0"/>
                          <a:ea typeface="Times New Roman"/>
                          <a:cs typeface="Times New Roman" panose="02020603050405020304" pitchFamily="18" charset="0"/>
                          <a:sym typeface="Times New Roman"/>
                        </a:rPr>
                        <a:t>"Vision-based ACC with a Single Camera: Bounds on Range and Range Rate Accuracy”</a:t>
                      </a:r>
                    </a:p>
                    <a:p>
                      <a:pPr marL="0" marR="0" lvl="0" indent="0" algn="l" rtl="0">
                        <a:spcBef>
                          <a:spcPts val="0"/>
                        </a:spcBef>
                        <a:spcAft>
                          <a:spcPts val="0"/>
                        </a:spcAft>
                        <a:buNone/>
                      </a:pPr>
                      <a:endParaRPr lang="en-US" sz="1600" b="0" i="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endParaRPr lang="en-US" sz="1600" b="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115000"/>
                        </a:lnSpc>
                        <a:spcBef>
                          <a:spcPts val="0"/>
                        </a:spcBef>
                        <a:spcAft>
                          <a:spcPts val="0"/>
                        </a:spcAft>
                        <a:buSzPts val="1100"/>
                        <a:buNone/>
                      </a:pPr>
                      <a:r>
                        <a:rPr lang="en-US" sz="1600" b="0" dirty="0">
                          <a:solidFill>
                            <a:schemeClr val="tx1"/>
                          </a:solidFill>
                          <a:latin typeface="Times New Roman" panose="02020603050405020304" pitchFamily="18" charset="0"/>
                          <a:ea typeface="Times New Roman"/>
                          <a:cs typeface="Times New Roman" panose="02020603050405020304" pitchFamily="18" charset="0"/>
                          <a:sym typeface="Times New Roman"/>
                        </a:rPr>
                        <a:t>“Development of Real-Time Eye Tracking Algorithm”</a:t>
                      </a:r>
                    </a:p>
                    <a:p>
                      <a:pPr marL="0" lvl="0" indent="0" algn="l" rtl="0">
                        <a:lnSpc>
                          <a:spcPct val="115000"/>
                        </a:lnSpc>
                        <a:spcBef>
                          <a:spcPts val="0"/>
                        </a:spcBef>
                        <a:spcAft>
                          <a:spcPts val="0"/>
                        </a:spcAft>
                        <a:buSzPts val="1100"/>
                        <a:buNone/>
                      </a:pPr>
                      <a:endParaRPr lang="en-US" sz="1600" b="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15000"/>
                        </a:lnSpc>
                        <a:spcBef>
                          <a:spcPts val="0"/>
                        </a:spcBef>
                        <a:spcAft>
                          <a:spcPts val="0"/>
                        </a:spcAft>
                        <a:buClr>
                          <a:schemeClr val="dk1"/>
                        </a:buClr>
                        <a:buSzPts val="1100"/>
                        <a:buFont typeface="Arial"/>
                        <a:buNone/>
                      </a:pPr>
                      <a:endParaRPr lang="en-US" sz="1600" b="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115000"/>
                        </a:lnSpc>
                        <a:spcBef>
                          <a:spcPts val="0"/>
                        </a:spcBef>
                        <a:spcAft>
                          <a:spcPts val="0"/>
                        </a:spcAft>
                        <a:buClr>
                          <a:schemeClr val="dk1"/>
                        </a:buClr>
                        <a:buSzPts val="1100"/>
                        <a:buFont typeface="Arial"/>
                        <a:buNone/>
                      </a:pPr>
                      <a:r>
                        <a:rPr lang="en-US" sz="1600" b="0" dirty="0">
                          <a:solidFill>
                            <a:schemeClr val="tx1"/>
                          </a:solidFill>
                          <a:latin typeface="Times New Roman" panose="02020603050405020304" pitchFamily="18" charset="0"/>
                          <a:ea typeface="Times New Roman"/>
                          <a:cs typeface="Times New Roman" panose="02020603050405020304" pitchFamily="18" charset="0"/>
                          <a:sym typeface="Times New Roman"/>
                        </a:rPr>
                        <a:t>“Machine Learning Inspired Vision-based Drowsiness Detection using Eye and Body Motion Features”</a:t>
                      </a:r>
                      <a:endParaRPr sz="1600" b="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18025" marR="18025" marT="0" marB="0"/>
                </a:tc>
                <a:tc>
                  <a:txBody>
                    <a:bodyPr/>
                    <a:lstStyle/>
                    <a:p>
                      <a:pPr marL="0" marR="0" lvl="0" indent="0" algn="ctr" rtl="0">
                        <a:spcBef>
                          <a:spcPts val="0"/>
                        </a:spcBef>
                        <a:spcAft>
                          <a:spcPts val="0"/>
                        </a:spcAft>
                        <a:buNone/>
                      </a:pPr>
                      <a:endParaRPr lang="en-US" sz="1600" b="0" i="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spcBef>
                          <a:spcPts val="0"/>
                        </a:spcBef>
                        <a:spcAft>
                          <a:spcPts val="0"/>
                        </a:spcAft>
                        <a:buNone/>
                      </a:pPr>
                      <a:r>
                        <a:rPr lang="en-US" sz="1600" b="0" i="0" dirty="0">
                          <a:solidFill>
                            <a:schemeClr val="tx1"/>
                          </a:solidFill>
                          <a:latin typeface="Times New Roman" panose="02020603050405020304" pitchFamily="18" charset="0"/>
                          <a:ea typeface="Times New Roman"/>
                          <a:cs typeface="Times New Roman" panose="02020603050405020304" pitchFamily="18" charset="0"/>
                          <a:sym typeface="Times New Roman"/>
                        </a:rPr>
                        <a:t> G. P. Stein, O. Mano and A. </a:t>
                      </a:r>
                      <a:r>
                        <a:rPr lang="en-US" sz="1600" b="0" i="0" dirty="0" err="1">
                          <a:solidFill>
                            <a:schemeClr val="tx1"/>
                          </a:solidFill>
                          <a:latin typeface="Times New Roman" panose="02020603050405020304" pitchFamily="18" charset="0"/>
                          <a:ea typeface="Times New Roman"/>
                          <a:cs typeface="Times New Roman" panose="02020603050405020304" pitchFamily="18" charset="0"/>
                          <a:sym typeface="Times New Roman"/>
                        </a:rPr>
                        <a:t>Shashua</a:t>
                      </a:r>
                      <a:r>
                        <a:rPr lang="en-US" sz="1600" b="0" i="0" dirty="0">
                          <a:solidFill>
                            <a:schemeClr val="tx1"/>
                          </a:solidFill>
                          <a:latin typeface="Times New Roman" panose="02020603050405020304" pitchFamily="18" charset="0"/>
                          <a:ea typeface="Times New Roman"/>
                          <a:cs typeface="Times New Roman" panose="02020603050405020304" pitchFamily="18" charset="0"/>
                          <a:sym typeface="Times New Roman"/>
                        </a:rPr>
                        <a:t>, </a:t>
                      </a:r>
                    </a:p>
                    <a:p>
                      <a:pPr marL="0" marR="0" lvl="0" indent="0" algn="ctr" rtl="0">
                        <a:spcBef>
                          <a:spcPts val="0"/>
                        </a:spcBef>
                        <a:spcAft>
                          <a:spcPts val="0"/>
                        </a:spcAft>
                        <a:buNone/>
                      </a:pPr>
                      <a:endParaRPr lang="en-US" sz="1600" b="0" i="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spcBef>
                          <a:spcPts val="0"/>
                        </a:spcBef>
                        <a:spcAft>
                          <a:spcPts val="0"/>
                        </a:spcAft>
                        <a:buNone/>
                      </a:pPr>
                      <a:endParaRPr lang="en-US" sz="1600" b="0" i="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spcBef>
                          <a:spcPts val="0"/>
                        </a:spcBef>
                        <a:spcAft>
                          <a:spcPts val="0"/>
                        </a:spcAft>
                        <a:buNone/>
                      </a:pPr>
                      <a:endParaRPr lang="en-US" sz="1600" b="0" i="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spcBef>
                          <a:spcPts val="0"/>
                        </a:spcBef>
                        <a:spcAft>
                          <a:spcPts val="0"/>
                        </a:spcAft>
                        <a:buNone/>
                      </a:pPr>
                      <a:r>
                        <a:rPr lang="en-US" sz="1600" b="0" dirty="0">
                          <a:solidFill>
                            <a:schemeClr val="tx1"/>
                          </a:solidFill>
                          <a:latin typeface="Times New Roman" panose="02020603050405020304" pitchFamily="18" charset="0"/>
                          <a:ea typeface="Times New Roman"/>
                          <a:cs typeface="Times New Roman" panose="02020603050405020304" pitchFamily="18" charset="0"/>
                          <a:sym typeface="Times New Roman"/>
                        </a:rPr>
                        <a:t>Siti </a:t>
                      </a:r>
                      <a:r>
                        <a:rPr lang="en-US" sz="1600" b="0" dirty="0" err="1">
                          <a:solidFill>
                            <a:schemeClr val="tx1"/>
                          </a:solidFill>
                          <a:latin typeface="Times New Roman" panose="02020603050405020304" pitchFamily="18" charset="0"/>
                          <a:ea typeface="Times New Roman"/>
                          <a:cs typeface="Times New Roman" panose="02020603050405020304" pitchFamily="18" charset="0"/>
                          <a:sym typeface="Times New Roman"/>
                        </a:rPr>
                        <a:t>Nuradlin</a:t>
                      </a:r>
                      <a:r>
                        <a:rPr lang="en-US" sz="1600" b="0" dirty="0">
                          <a:solidFill>
                            <a:schemeClr val="tx1"/>
                          </a:solidFill>
                          <a:latin typeface="Times New Roman" panose="02020603050405020304" pitchFamily="18" charset="0"/>
                          <a:ea typeface="Times New Roman"/>
                          <a:cs typeface="Times New Roman" panose="02020603050405020304" pitchFamily="18" charset="0"/>
                          <a:sym typeface="Times New Roman"/>
                        </a:rPr>
                        <a:t> </a:t>
                      </a:r>
                      <a:r>
                        <a:rPr lang="en-US" sz="1600" b="0" dirty="0" err="1">
                          <a:solidFill>
                            <a:schemeClr val="tx1"/>
                          </a:solidFill>
                          <a:latin typeface="Times New Roman" panose="02020603050405020304" pitchFamily="18" charset="0"/>
                          <a:ea typeface="Times New Roman"/>
                          <a:cs typeface="Times New Roman" panose="02020603050405020304" pitchFamily="18" charset="0"/>
                          <a:sym typeface="Times New Roman"/>
                        </a:rPr>
                        <a:t>Syahirah</a:t>
                      </a:r>
                      <a:r>
                        <a:rPr lang="en-US" sz="1600" b="0" dirty="0">
                          <a:solidFill>
                            <a:schemeClr val="tx1"/>
                          </a:solidFill>
                          <a:latin typeface="Times New Roman" panose="02020603050405020304" pitchFamily="18" charset="0"/>
                          <a:ea typeface="Times New Roman"/>
                          <a:cs typeface="Times New Roman" panose="02020603050405020304" pitchFamily="18" charset="0"/>
                          <a:sym typeface="Times New Roman"/>
                        </a:rPr>
                        <a:t> Sheikh Anwar, </a:t>
                      </a:r>
                      <a:r>
                        <a:rPr lang="en-US" sz="1600" b="0" dirty="0" err="1">
                          <a:solidFill>
                            <a:schemeClr val="tx1"/>
                          </a:solidFill>
                          <a:latin typeface="Times New Roman" panose="02020603050405020304" pitchFamily="18" charset="0"/>
                          <a:ea typeface="Times New Roman"/>
                          <a:cs typeface="Times New Roman" panose="02020603050405020304" pitchFamily="18" charset="0"/>
                          <a:sym typeface="Times New Roman"/>
                        </a:rPr>
                        <a:t>Azrina</a:t>
                      </a:r>
                      <a:r>
                        <a:rPr lang="en-US" sz="1600" b="0" dirty="0">
                          <a:solidFill>
                            <a:schemeClr val="tx1"/>
                          </a:solidFill>
                          <a:latin typeface="Times New Roman" panose="02020603050405020304" pitchFamily="18" charset="0"/>
                          <a:ea typeface="Times New Roman"/>
                          <a:cs typeface="Times New Roman" panose="02020603050405020304" pitchFamily="18" charset="0"/>
                          <a:sym typeface="Times New Roman"/>
                        </a:rPr>
                        <a:t> Abd Aziz, Syed Hasan Adil, </a:t>
                      </a:r>
                    </a:p>
                    <a:p>
                      <a:pPr marL="0" marR="0" lvl="0" indent="0" algn="ctr" rtl="0">
                        <a:spcBef>
                          <a:spcPts val="0"/>
                        </a:spcBef>
                        <a:spcAft>
                          <a:spcPts val="0"/>
                        </a:spcAft>
                        <a:buNone/>
                      </a:pPr>
                      <a:endParaRPr lang="en-US" sz="1600" b="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spcBef>
                          <a:spcPts val="0"/>
                        </a:spcBef>
                        <a:spcAft>
                          <a:spcPts val="0"/>
                        </a:spcAft>
                        <a:buNone/>
                      </a:pPr>
                      <a:endParaRPr lang="en-US" sz="1600" b="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spcBef>
                          <a:spcPts val="0"/>
                        </a:spcBef>
                        <a:spcAft>
                          <a:spcPts val="0"/>
                        </a:spcAft>
                        <a:buNone/>
                      </a:pPr>
                      <a:endParaRPr lang="en-US" sz="1600" b="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spcBef>
                          <a:spcPts val="0"/>
                        </a:spcBef>
                        <a:spcAft>
                          <a:spcPts val="0"/>
                        </a:spcAft>
                        <a:buNone/>
                      </a:pPr>
                      <a:endParaRPr lang="en-US" sz="1600" b="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spcBef>
                          <a:spcPts val="0"/>
                        </a:spcBef>
                        <a:spcAft>
                          <a:spcPts val="0"/>
                        </a:spcAft>
                        <a:buNone/>
                      </a:pPr>
                      <a:r>
                        <a:rPr lang="en-US" sz="1600" b="0" dirty="0">
                          <a:solidFill>
                            <a:schemeClr val="tx1"/>
                          </a:solidFill>
                          <a:latin typeface="Times New Roman" panose="02020603050405020304" pitchFamily="18" charset="0"/>
                          <a:ea typeface="Times New Roman"/>
                          <a:cs typeface="Times New Roman" panose="02020603050405020304" pitchFamily="18" charset="0"/>
                          <a:sym typeface="Times New Roman"/>
                        </a:rPr>
                        <a:t> Ali </a:t>
                      </a:r>
                      <a:r>
                        <a:rPr lang="en-US" sz="1600" b="0" dirty="0" err="1">
                          <a:solidFill>
                            <a:schemeClr val="tx1"/>
                          </a:solidFill>
                          <a:latin typeface="Times New Roman" panose="02020603050405020304" pitchFamily="18" charset="0"/>
                          <a:ea typeface="Times New Roman"/>
                          <a:cs typeface="Times New Roman" panose="02020603050405020304" pitchFamily="18" charset="0"/>
                          <a:sym typeface="Times New Roman"/>
                        </a:rPr>
                        <a:t>Ayub</a:t>
                      </a:r>
                      <a:r>
                        <a:rPr lang="en-US" sz="1600" b="0" dirty="0">
                          <a:solidFill>
                            <a:schemeClr val="tx1"/>
                          </a:solidFill>
                          <a:latin typeface="Times New Roman" panose="02020603050405020304" pitchFamily="18" charset="0"/>
                          <a:ea typeface="Times New Roman"/>
                          <a:cs typeface="Times New Roman" panose="02020603050405020304" pitchFamily="18" charset="0"/>
                          <a:sym typeface="Times New Roman"/>
                        </a:rPr>
                        <a:t> Sheikh, Junaid Mir, </a:t>
                      </a:r>
                      <a:endParaRPr sz="1600" b="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18025" marR="18025" marT="0" marB="0"/>
                </a:tc>
                <a:tc>
                  <a:txBody>
                    <a:bodyPr/>
                    <a:lstStyle/>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endParaRPr lang="en-US" sz="1600" b="0" i="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r>
                        <a:rPr lang="en-US" sz="1600" b="0" i="1" dirty="0">
                          <a:solidFill>
                            <a:schemeClr val="tx1"/>
                          </a:solidFill>
                          <a:latin typeface="Times New Roman" panose="02020603050405020304" pitchFamily="18" charset="0"/>
                          <a:ea typeface="Times New Roman"/>
                          <a:cs typeface="Times New Roman" panose="02020603050405020304" pitchFamily="18" charset="0"/>
                          <a:sym typeface="Times New Roman"/>
                        </a:rPr>
                        <a:t>IEEE IV ’03</a:t>
                      </a:r>
                      <a:r>
                        <a:rPr lang="en-US" sz="1600" b="0" i="0" dirty="0">
                          <a:solidFill>
                            <a:schemeClr val="tx1"/>
                          </a:solidFill>
                          <a:latin typeface="Times New Roman" panose="02020603050405020304" pitchFamily="18" charset="0"/>
                          <a:ea typeface="Times New Roman"/>
                          <a:cs typeface="Times New Roman" panose="02020603050405020304" pitchFamily="18" charset="0"/>
                          <a:sym typeface="Times New Roman"/>
                        </a:rPr>
                        <a:t>, pp. 120-125, 2003.</a:t>
                      </a:r>
                    </a:p>
                    <a:p>
                      <a:pPr marL="0" marR="0" lvl="0" indent="0" algn="ctr" rtl="0">
                        <a:lnSpc>
                          <a:spcPct val="107000"/>
                        </a:lnSpc>
                        <a:spcBef>
                          <a:spcPts val="0"/>
                        </a:spcBef>
                        <a:spcAft>
                          <a:spcPts val="0"/>
                        </a:spcAft>
                        <a:buNone/>
                      </a:pPr>
                      <a:endParaRPr lang="en-US" sz="1600" b="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7000"/>
                        </a:lnSpc>
                        <a:spcBef>
                          <a:spcPts val="0"/>
                        </a:spcBef>
                        <a:spcAft>
                          <a:spcPts val="0"/>
                        </a:spcAft>
                        <a:buNone/>
                      </a:pPr>
                      <a:endParaRPr lang="en-US" sz="1600" b="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7000"/>
                        </a:lnSpc>
                        <a:spcBef>
                          <a:spcPts val="0"/>
                        </a:spcBef>
                        <a:spcAft>
                          <a:spcPts val="0"/>
                        </a:spcAft>
                        <a:buNone/>
                      </a:pPr>
                      <a:endParaRPr lang="en-US" sz="1600" b="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7000"/>
                        </a:lnSpc>
                        <a:spcBef>
                          <a:spcPts val="0"/>
                        </a:spcBef>
                        <a:spcAft>
                          <a:spcPts val="0"/>
                        </a:spcAft>
                        <a:buNone/>
                      </a:pPr>
                      <a:r>
                        <a:rPr lang="en-US" sz="1600" b="0" dirty="0">
                          <a:solidFill>
                            <a:schemeClr val="tx1"/>
                          </a:solidFill>
                          <a:latin typeface="Times New Roman" panose="02020603050405020304" pitchFamily="18" charset="0"/>
                          <a:ea typeface="Times New Roman"/>
                          <a:cs typeface="Times New Roman" panose="02020603050405020304" pitchFamily="18" charset="0"/>
                          <a:sym typeface="Times New Roman"/>
                        </a:rPr>
                        <a:t>2021 4th International Conference on Computing &amp; Information Sciences (ICCIS), pp.1-6, 2021.</a:t>
                      </a:r>
                    </a:p>
                    <a:p>
                      <a:pPr marL="0" marR="0" lvl="0" indent="0" algn="ctr" rtl="0">
                        <a:lnSpc>
                          <a:spcPct val="107000"/>
                        </a:lnSpc>
                        <a:spcBef>
                          <a:spcPts val="0"/>
                        </a:spcBef>
                        <a:spcAft>
                          <a:spcPts val="0"/>
                        </a:spcAft>
                        <a:buNone/>
                      </a:pPr>
                      <a:endParaRPr lang="en-US" sz="1600" b="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7000"/>
                        </a:lnSpc>
                        <a:spcBef>
                          <a:spcPts val="0"/>
                        </a:spcBef>
                        <a:spcAft>
                          <a:spcPts val="0"/>
                        </a:spcAft>
                        <a:buNone/>
                      </a:pPr>
                      <a:endParaRPr lang="en-US" sz="1600" b="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r>
                        <a:rPr lang="en-US" sz="1600" b="0" dirty="0">
                          <a:solidFill>
                            <a:schemeClr val="tx1"/>
                          </a:solidFill>
                          <a:latin typeface="Times New Roman" panose="02020603050405020304" pitchFamily="18" charset="0"/>
                          <a:ea typeface="Times New Roman"/>
                          <a:cs typeface="Times New Roman" panose="02020603050405020304" pitchFamily="18" charset="0"/>
                          <a:sym typeface="Times New Roman"/>
                        </a:rPr>
                        <a:t>2021 13th International Conference on Information &amp; Communication Technology and System (ICTS), pp.146-150, 2021</a:t>
                      </a:r>
                      <a:r>
                        <a:rPr lang="en-US" sz="1800" b="0" dirty="0">
                          <a:solidFill>
                            <a:schemeClr val="tx1"/>
                          </a:solidFill>
                          <a:latin typeface="Times New Roman" panose="02020603050405020304" pitchFamily="18" charset="0"/>
                          <a:ea typeface="Times New Roman"/>
                          <a:cs typeface="Times New Roman" panose="02020603050405020304" pitchFamily="18" charset="0"/>
                          <a:sym typeface="Times New Roman"/>
                        </a:rPr>
                        <a:t>.</a:t>
                      </a:r>
                    </a:p>
                    <a:p>
                      <a:pPr marL="0" marR="0" lvl="0" indent="0" algn="ctr" rtl="0">
                        <a:lnSpc>
                          <a:spcPct val="107000"/>
                        </a:lnSpc>
                        <a:spcBef>
                          <a:spcPts val="0"/>
                        </a:spcBef>
                        <a:spcAft>
                          <a:spcPts val="0"/>
                        </a:spcAft>
                        <a:buNone/>
                      </a:pPr>
                      <a:endParaRPr sz="1600" b="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18025" marR="18025" marT="0" marB="0"/>
                </a:tc>
                <a:tc>
                  <a:txBody>
                    <a:bodyPr/>
                    <a:lstStyle/>
                    <a:p>
                      <a:pPr marL="0" marR="0" lvl="0" indent="0" algn="ctr" rtl="0">
                        <a:lnSpc>
                          <a:spcPct val="107000"/>
                        </a:lnSpc>
                        <a:spcBef>
                          <a:spcPts val="0"/>
                        </a:spcBef>
                        <a:spcAft>
                          <a:spcPts val="0"/>
                        </a:spcAft>
                        <a:buNone/>
                      </a:pPr>
                      <a:endParaRPr lang="en-US" sz="16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7000"/>
                        </a:lnSpc>
                        <a:spcBef>
                          <a:spcPts val="0"/>
                        </a:spcBef>
                        <a:spcAft>
                          <a:spcPts val="0"/>
                        </a:spcAft>
                        <a:buNone/>
                      </a:pPr>
                      <a:r>
                        <a:rPr lang="en-US" sz="1600" b="0" i="0" u="none" strike="noStrike" cap="none" dirty="0">
                          <a:solidFill>
                            <a:schemeClr val="dk1"/>
                          </a:solidFill>
                          <a:latin typeface="Times New Roman"/>
                          <a:ea typeface="Times New Roman"/>
                          <a:cs typeface="Times New Roman"/>
                          <a:sym typeface="Times New Roman"/>
                        </a:rPr>
                        <a:t>Detail introduction of  detection of eye and sensors working</a:t>
                      </a:r>
                      <a:endParaRPr sz="16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7000"/>
                        </a:lnSpc>
                        <a:spcBef>
                          <a:spcPts val="0"/>
                        </a:spcBef>
                        <a:spcAft>
                          <a:spcPts val="0"/>
                        </a:spcAft>
                        <a:buNone/>
                      </a:pPr>
                      <a:endParaRPr sz="16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7000"/>
                        </a:lnSpc>
                        <a:spcBef>
                          <a:spcPts val="0"/>
                        </a:spcBef>
                        <a:spcAft>
                          <a:spcPts val="0"/>
                        </a:spcAft>
                        <a:buNone/>
                      </a:pPr>
                      <a:endParaRPr sz="16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7000"/>
                        </a:lnSpc>
                        <a:spcBef>
                          <a:spcPts val="0"/>
                        </a:spcBef>
                        <a:spcAft>
                          <a:spcPts val="0"/>
                        </a:spcAft>
                        <a:buNone/>
                      </a:pPr>
                      <a:r>
                        <a:rPr lang="en-US" sz="1600" b="0" i="0" u="none" strike="noStrike" cap="none" dirty="0">
                          <a:solidFill>
                            <a:schemeClr val="dk1"/>
                          </a:solidFill>
                          <a:latin typeface="Times New Roman"/>
                          <a:ea typeface="Times New Roman"/>
                          <a:cs typeface="Times New Roman"/>
                          <a:sym typeface="Times New Roman"/>
                        </a:rPr>
                        <a:t>illustrates  the  implementation  of tracking of eye</a:t>
                      </a:r>
                      <a:endParaRPr sz="16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7000"/>
                        </a:lnSpc>
                        <a:spcBef>
                          <a:spcPts val="0"/>
                        </a:spcBef>
                        <a:spcAft>
                          <a:spcPts val="0"/>
                        </a:spcAft>
                        <a:buNone/>
                      </a:pPr>
                      <a:endParaRPr sz="16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7000"/>
                        </a:lnSpc>
                        <a:spcBef>
                          <a:spcPts val="0"/>
                        </a:spcBef>
                        <a:spcAft>
                          <a:spcPts val="0"/>
                        </a:spcAft>
                        <a:buNone/>
                      </a:pPr>
                      <a:endParaRPr lang="en-US" sz="16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7000"/>
                        </a:lnSpc>
                        <a:spcBef>
                          <a:spcPts val="0"/>
                        </a:spcBef>
                        <a:spcAft>
                          <a:spcPts val="0"/>
                        </a:spcAft>
                        <a:buNone/>
                      </a:pPr>
                      <a:endParaRPr sz="16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7000"/>
                        </a:lnSpc>
                        <a:spcBef>
                          <a:spcPts val="0"/>
                        </a:spcBef>
                        <a:spcAft>
                          <a:spcPts val="0"/>
                        </a:spcAft>
                        <a:buNone/>
                      </a:pPr>
                      <a:r>
                        <a:rPr lang="en-US" sz="1600" b="0" i="0" u="none" strike="noStrike" cap="none" dirty="0">
                          <a:solidFill>
                            <a:schemeClr val="dk1"/>
                          </a:solidFill>
                          <a:latin typeface="Times New Roman"/>
                          <a:ea typeface="Times New Roman"/>
                          <a:cs typeface="Times New Roman"/>
                          <a:sym typeface="Times New Roman"/>
                        </a:rPr>
                        <a:t>The paper includes detection of drowsiness</a:t>
                      </a:r>
                      <a:endParaRPr dirty="0"/>
                    </a:p>
                    <a:p>
                      <a:pPr marL="0" marR="0" lvl="0" indent="0" algn="ctr" rtl="0">
                        <a:lnSpc>
                          <a:spcPct val="107000"/>
                        </a:lnSpc>
                        <a:spcBef>
                          <a:spcPts val="0"/>
                        </a:spcBef>
                        <a:spcAft>
                          <a:spcPts val="0"/>
                        </a:spcAft>
                        <a:buNone/>
                      </a:pPr>
                      <a:r>
                        <a:rPr lang="en-US" sz="1600" b="0" i="0" u="none" strike="noStrike" cap="none" dirty="0">
                          <a:solidFill>
                            <a:schemeClr val="dk1"/>
                          </a:solidFill>
                          <a:latin typeface="Times New Roman"/>
                          <a:ea typeface="Times New Roman"/>
                          <a:cs typeface="Times New Roman"/>
                          <a:sym typeface="Times New Roman"/>
                        </a:rPr>
                        <a:t>and how the  processing happens. </a:t>
                      </a:r>
                      <a:endParaRPr sz="1600" b="0" u="none" strike="noStrike" cap="none" dirty="0">
                        <a:latin typeface="Times New Roman"/>
                        <a:ea typeface="Times New Roman"/>
                        <a:cs typeface="Times New Roman"/>
                        <a:sym typeface="Times New Roman"/>
                      </a:endParaRPr>
                    </a:p>
                    <a:p>
                      <a:pPr marL="0" marR="0" lvl="0" indent="0" algn="ctr" rtl="0">
                        <a:lnSpc>
                          <a:spcPct val="107000"/>
                        </a:lnSpc>
                        <a:spcBef>
                          <a:spcPts val="0"/>
                        </a:spcBef>
                        <a:spcAft>
                          <a:spcPts val="0"/>
                        </a:spcAft>
                        <a:buNone/>
                      </a:pPr>
                      <a:endParaRPr sz="1600" u="none" strike="noStrike" cap="none" dirty="0">
                        <a:latin typeface="Times New Roman"/>
                        <a:ea typeface="Times New Roman"/>
                        <a:cs typeface="Times New Roman"/>
                        <a:sym typeface="Times New Roman"/>
                      </a:endParaRPr>
                    </a:p>
                  </a:txBody>
                  <a:tcPr marL="18025" marR="18025" marT="0" marB="0"/>
                </a:tc>
                <a:extLst>
                  <a:ext uri="{0D108BD9-81ED-4DB2-BD59-A6C34878D82A}">
                    <a16:rowId xmlns:a16="http://schemas.microsoft.com/office/drawing/2014/main" val="10001"/>
                  </a:ext>
                </a:extLst>
              </a:tr>
            </a:tbl>
          </a:graphicData>
        </a:graphic>
      </p:graphicFrame>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grpSp>
        <p:nvGrpSpPr>
          <p:cNvPr id="147" name="Google Shape;147;p5"/>
          <p:cNvGrpSpPr/>
          <p:nvPr/>
        </p:nvGrpSpPr>
        <p:grpSpPr>
          <a:xfrm>
            <a:off x="3928528" y="387187"/>
            <a:ext cx="5094970" cy="737100"/>
            <a:chOff x="0" y="4058"/>
            <a:chExt cx="4389304" cy="737100"/>
          </a:xfrm>
        </p:grpSpPr>
        <p:sp>
          <p:nvSpPr>
            <p:cNvPr id="148" name="Google Shape;148;p5"/>
            <p:cNvSpPr/>
            <p:nvPr/>
          </p:nvSpPr>
          <p:spPr>
            <a:xfrm>
              <a:off x="0" y="4058"/>
              <a:ext cx="4389304" cy="737100"/>
            </a:xfrm>
            <a:prstGeom prst="roundRect">
              <a:avLst>
                <a:gd name="adj" fmla="val 16667"/>
              </a:avLst>
            </a:prstGeom>
            <a:solidFill>
              <a:srgbClr val="2AA2BF"/>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txBox="1"/>
            <p:nvPr/>
          </p:nvSpPr>
          <p:spPr>
            <a:xfrm>
              <a:off x="35982" y="40040"/>
              <a:ext cx="4317340" cy="665136"/>
            </a:xfrm>
            <a:prstGeom prst="rect">
              <a:avLst/>
            </a:prstGeom>
            <a:noFill/>
            <a:ln>
              <a:noFill/>
            </a:ln>
          </p:spPr>
          <p:txBody>
            <a:bodyPr spcFirstLastPara="1" wrap="square" lIns="121900" tIns="121900" rIns="121900" bIns="121900" anchor="ctr" anchorCtr="0">
              <a:noAutofit/>
            </a:bodyPr>
            <a:lstStyle/>
            <a:p>
              <a:pPr marL="0" marR="0" lvl="0" indent="0" algn="ctr" rtl="0">
                <a:lnSpc>
                  <a:spcPct val="90000"/>
                </a:lnSpc>
                <a:spcBef>
                  <a:spcPts val="0"/>
                </a:spcBef>
                <a:spcAft>
                  <a:spcPts val="0"/>
                </a:spcAft>
                <a:buClr>
                  <a:schemeClr val="lt1"/>
                </a:buClr>
                <a:buSzPts val="3200"/>
                <a:buFont typeface="Times New Roman"/>
                <a:buNone/>
              </a:pPr>
              <a:r>
                <a:rPr lang="en-US" sz="4000" b="1" dirty="0">
                  <a:solidFill>
                    <a:schemeClr val="lt1"/>
                  </a:solidFill>
                  <a:latin typeface="Times New Roman"/>
                  <a:ea typeface="Times New Roman"/>
                  <a:cs typeface="Times New Roman"/>
                  <a:sym typeface="Times New Roman"/>
                </a:rPr>
                <a:t>Problem</a:t>
              </a:r>
              <a:r>
                <a:rPr lang="en-US" sz="3200" b="1" dirty="0">
                  <a:solidFill>
                    <a:schemeClr val="lt1"/>
                  </a:solidFill>
                  <a:latin typeface="Times New Roman"/>
                  <a:ea typeface="Times New Roman"/>
                  <a:cs typeface="Times New Roman"/>
                  <a:sym typeface="Times New Roman"/>
                </a:rPr>
                <a:t> </a:t>
              </a:r>
              <a:r>
                <a:rPr lang="en-US" sz="4000" b="1" dirty="0">
                  <a:solidFill>
                    <a:schemeClr val="lt1"/>
                  </a:solidFill>
                  <a:latin typeface="Times New Roman"/>
                  <a:ea typeface="Times New Roman"/>
                  <a:cs typeface="Times New Roman"/>
                  <a:sym typeface="Times New Roman"/>
                </a:rPr>
                <a:t>Statement</a:t>
              </a:r>
              <a:endParaRPr sz="4000" dirty="0">
                <a:solidFill>
                  <a:schemeClr val="lt1"/>
                </a:solidFill>
                <a:latin typeface="Times New Roman"/>
                <a:ea typeface="Times New Roman"/>
                <a:cs typeface="Times New Roman"/>
                <a:sym typeface="Times New Roman"/>
              </a:endParaRPr>
            </a:p>
          </p:txBody>
        </p:sp>
      </p:grpSp>
      <p:sp>
        <p:nvSpPr>
          <p:cNvPr id="150" name="Google Shape;150;p5"/>
          <p:cNvSpPr/>
          <p:nvPr/>
        </p:nvSpPr>
        <p:spPr>
          <a:xfrm>
            <a:off x="11406970" y="6332420"/>
            <a:ext cx="431845" cy="404671"/>
          </a:xfrm>
          <a:prstGeom prst="ellipse">
            <a:avLst/>
          </a:prstGeom>
          <a:solidFill>
            <a:srgbClr val="1FADCC"/>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lt1"/>
                </a:solidFill>
                <a:latin typeface="Times New Roman"/>
                <a:ea typeface="Times New Roman"/>
                <a:cs typeface="Times New Roman"/>
                <a:sym typeface="Times New Roman"/>
              </a:rPr>
              <a:t>4</a:t>
            </a:r>
            <a:endParaRPr/>
          </a:p>
        </p:txBody>
      </p:sp>
      <p:pic>
        <p:nvPicPr>
          <p:cNvPr id="151" name="Google Shape;151;p5" descr="New Horizon College of Engineering - Official - Home | Facebook"/>
          <p:cNvPicPr preferRelativeResize="0"/>
          <p:nvPr/>
        </p:nvPicPr>
        <p:blipFill rotWithShape="1">
          <a:blip r:embed="rId3">
            <a:alphaModFix/>
          </a:blip>
          <a:srcRect/>
          <a:stretch/>
        </p:blipFill>
        <p:spPr>
          <a:xfrm>
            <a:off x="11175732" y="55646"/>
            <a:ext cx="663083" cy="663083"/>
          </a:xfrm>
          <a:prstGeom prst="rect">
            <a:avLst/>
          </a:prstGeom>
          <a:noFill/>
          <a:ln>
            <a:noFill/>
          </a:ln>
        </p:spPr>
      </p:pic>
      <p:sp>
        <p:nvSpPr>
          <p:cNvPr id="152" name="Google Shape;152;p5"/>
          <p:cNvSpPr/>
          <p:nvPr/>
        </p:nvSpPr>
        <p:spPr>
          <a:xfrm>
            <a:off x="1402551" y="2245263"/>
            <a:ext cx="10062519" cy="1938952"/>
          </a:xfrm>
          <a:prstGeom prst="rect">
            <a:avLst/>
          </a:prstGeom>
          <a:noFill/>
          <a:ln>
            <a:noFill/>
          </a:ln>
        </p:spPr>
        <p:txBody>
          <a:bodyPr spcFirstLastPara="1" wrap="square" lIns="91425" tIns="45700" rIns="91425" bIns="45700" anchor="t" anchorCtr="0">
            <a:spAutoFit/>
          </a:bodyPr>
          <a:lstStyle/>
          <a:p>
            <a:pPr marL="25400" marR="0" lvl="0" indent="0" algn="just" rtl="0">
              <a:spcBef>
                <a:spcPts val="0"/>
              </a:spcBef>
              <a:spcAft>
                <a:spcPts val="0"/>
              </a:spcAft>
              <a:buNone/>
            </a:pPr>
            <a:r>
              <a:rPr lang="en-US" sz="2400" b="0" i="0" dirty="0">
                <a:solidFill>
                  <a:schemeClr val="tx1"/>
                </a:solidFill>
                <a:effectLst/>
                <a:latin typeface="Times New Roman" panose="02020603050405020304" pitchFamily="18" charset="0"/>
                <a:cs typeface="Times New Roman" panose="02020603050405020304" pitchFamily="18" charset="0"/>
              </a:rPr>
              <a:t>The number of road accidents due to Drowsy Driving is increasing at an alarming rate worldwide. Not having a proper sleep is the main reason behind drowsiness while driving. However, other reasons like sleep disorders, medication, alcohol consumption, or driving during night shifts can also cause drowsiness while driving.</a:t>
            </a:r>
            <a:r>
              <a:rPr lang="en-US" sz="2400" dirty="0">
                <a:solidFill>
                  <a:schemeClr val="dk1"/>
                </a:solidFill>
                <a:latin typeface="Times New Roman"/>
                <a:ea typeface="Times New Roman"/>
                <a:cs typeface="Times New Roman"/>
                <a:sym typeface="Times New Roman"/>
              </a:rPr>
              <a:t> </a:t>
            </a:r>
            <a:endParaRPr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6"/>
          <p:cNvSpPr/>
          <p:nvPr/>
        </p:nvSpPr>
        <p:spPr>
          <a:xfrm>
            <a:off x="2134860" y="507766"/>
            <a:ext cx="1483655" cy="954157"/>
          </a:xfrm>
          <a:prstGeom prst="roundRect">
            <a:avLst>
              <a:gd name="adj" fmla="val 16667"/>
            </a:avLst>
          </a:prstGeom>
          <a:gradFill>
            <a:gsLst>
              <a:gs pos="0">
                <a:srgbClr val="B5D5E2"/>
              </a:gs>
              <a:gs pos="50000">
                <a:srgbClr val="9AC8D8"/>
              </a:gs>
              <a:gs pos="100000">
                <a:srgbClr val="85BFD4"/>
              </a:gs>
            </a:gsLst>
            <a:lin ang="5400000" scaled="0"/>
          </a:gra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pic>
        <p:nvPicPr>
          <p:cNvPr id="158" name="Google Shape;158;p6" descr="New Horizon College of Engineering - Official - Home | Facebook"/>
          <p:cNvPicPr preferRelativeResize="0"/>
          <p:nvPr/>
        </p:nvPicPr>
        <p:blipFill rotWithShape="1">
          <a:blip r:embed="rId3">
            <a:alphaModFix/>
          </a:blip>
          <a:srcRect/>
          <a:stretch/>
        </p:blipFill>
        <p:spPr>
          <a:xfrm>
            <a:off x="11175732" y="55646"/>
            <a:ext cx="663083" cy="663083"/>
          </a:xfrm>
          <a:prstGeom prst="rect">
            <a:avLst/>
          </a:prstGeom>
          <a:noFill/>
          <a:ln>
            <a:noFill/>
          </a:ln>
        </p:spPr>
      </p:pic>
      <p:grpSp>
        <p:nvGrpSpPr>
          <p:cNvPr id="159" name="Google Shape;159;p6"/>
          <p:cNvGrpSpPr/>
          <p:nvPr/>
        </p:nvGrpSpPr>
        <p:grpSpPr>
          <a:xfrm>
            <a:off x="4483097" y="125847"/>
            <a:ext cx="3260469" cy="763839"/>
            <a:chOff x="0" y="8532"/>
            <a:chExt cx="3331960" cy="444600"/>
          </a:xfrm>
        </p:grpSpPr>
        <p:sp>
          <p:nvSpPr>
            <p:cNvPr id="160" name="Google Shape;160;p6"/>
            <p:cNvSpPr/>
            <p:nvPr/>
          </p:nvSpPr>
          <p:spPr>
            <a:xfrm>
              <a:off x="0" y="8532"/>
              <a:ext cx="3331960" cy="444600"/>
            </a:xfrm>
            <a:prstGeom prst="roundRect">
              <a:avLst>
                <a:gd name="adj" fmla="val 16667"/>
              </a:avLst>
            </a:prstGeom>
            <a:solidFill>
              <a:srgbClr val="2AA2BF"/>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21704" y="30236"/>
              <a:ext cx="3288552" cy="401192"/>
            </a:xfrm>
            <a:prstGeom prst="rect">
              <a:avLst/>
            </a:prstGeom>
            <a:noFill/>
            <a:ln>
              <a:noFill/>
            </a:ln>
          </p:spPr>
          <p:txBody>
            <a:bodyPr spcFirstLastPara="1" wrap="square" lIns="72375" tIns="72375" rIns="72375" bIns="72375" anchor="ctr" anchorCtr="0">
              <a:noAutofit/>
            </a:bodyPr>
            <a:lstStyle/>
            <a:p>
              <a:pPr marL="0" marR="0" lvl="0" indent="0" algn="ctr" rtl="0">
                <a:lnSpc>
                  <a:spcPct val="90000"/>
                </a:lnSpc>
                <a:spcBef>
                  <a:spcPts val="0"/>
                </a:spcBef>
                <a:spcAft>
                  <a:spcPts val="0"/>
                </a:spcAft>
                <a:buNone/>
              </a:pPr>
              <a:r>
                <a:rPr lang="en-US" sz="3200" b="1" dirty="0">
                  <a:solidFill>
                    <a:schemeClr val="lt1"/>
                  </a:solidFill>
                  <a:latin typeface="Times New Roman"/>
                  <a:ea typeface="Times New Roman"/>
                  <a:cs typeface="Times New Roman"/>
                  <a:sym typeface="Times New Roman"/>
                </a:rPr>
                <a:t>Block Diagram</a:t>
              </a:r>
              <a:endParaRPr sz="3200" dirty="0">
                <a:solidFill>
                  <a:schemeClr val="lt1"/>
                </a:solidFill>
                <a:latin typeface="Times New Roman"/>
                <a:ea typeface="Times New Roman"/>
                <a:cs typeface="Times New Roman"/>
                <a:sym typeface="Times New Roman"/>
              </a:endParaRPr>
            </a:p>
          </p:txBody>
        </p:sp>
      </p:grpSp>
      <p:sp>
        <p:nvSpPr>
          <p:cNvPr id="162" name="Google Shape;162;p6"/>
          <p:cNvSpPr/>
          <p:nvPr/>
        </p:nvSpPr>
        <p:spPr>
          <a:xfrm>
            <a:off x="8741229" y="1719540"/>
            <a:ext cx="1646300" cy="1168795"/>
          </a:xfrm>
          <a:prstGeom prst="roundRect">
            <a:avLst>
              <a:gd name="adj" fmla="val 16667"/>
            </a:avLst>
          </a:prstGeom>
          <a:gradFill>
            <a:gsLst>
              <a:gs pos="0">
                <a:srgbClr val="B5D5E2"/>
              </a:gs>
              <a:gs pos="50000">
                <a:srgbClr val="9AC8D8"/>
              </a:gs>
              <a:gs pos="100000">
                <a:srgbClr val="85BFD4"/>
              </a:gs>
            </a:gsLst>
            <a:lin ang="5400000" scaled="0"/>
          </a:gra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Times New Roman"/>
                <a:ea typeface="Times New Roman"/>
                <a:cs typeface="Times New Roman"/>
                <a:sym typeface="Times New Roman"/>
              </a:rPr>
              <a:t>9V DC Battery</a:t>
            </a:r>
            <a:endParaRPr/>
          </a:p>
        </p:txBody>
      </p:sp>
      <p:sp>
        <p:nvSpPr>
          <p:cNvPr id="163" name="Google Shape;163;p6"/>
          <p:cNvSpPr/>
          <p:nvPr/>
        </p:nvSpPr>
        <p:spPr>
          <a:xfrm>
            <a:off x="5133115" y="1988383"/>
            <a:ext cx="2331551" cy="768627"/>
          </a:xfrm>
          <a:prstGeom prst="roundRect">
            <a:avLst>
              <a:gd name="adj" fmla="val 16667"/>
            </a:avLst>
          </a:prstGeom>
          <a:gradFill>
            <a:gsLst>
              <a:gs pos="0">
                <a:srgbClr val="B5D5E2"/>
              </a:gs>
              <a:gs pos="50000">
                <a:srgbClr val="9AC8D8"/>
              </a:gs>
              <a:gs pos="100000">
                <a:srgbClr val="85BFD4"/>
              </a:gs>
            </a:gsLst>
            <a:lin ang="5400000" scaled="0"/>
          </a:gra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Times New Roman"/>
                <a:ea typeface="Times New Roman"/>
                <a:cs typeface="Times New Roman"/>
                <a:sym typeface="Times New Roman"/>
              </a:rPr>
              <a:t>7805 Voltage Regulator</a:t>
            </a:r>
            <a:endParaRPr/>
          </a:p>
        </p:txBody>
      </p:sp>
      <p:sp>
        <p:nvSpPr>
          <p:cNvPr id="164" name="Google Shape;164;p6"/>
          <p:cNvSpPr/>
          <p:nvPr/>
        </p:nvSpPr>
        <p:spPr>
          <a:xfrm>
            <a:off x="1894436" y="3613121"/>
            <a:ext cx="2331551" cy="869789"/>
          </a:xfrm>
          <a:prstGeom prst="roundRect">
            <a:avLst>
              <a:gd name="adj" fmla="val 16667"/>
            </a:avLst>
          </a:prstGeom>
          <a:gradFill>
            <a:gsLst>
              <a:gs pos="0">
                <a:srgbClr val="B5D5E2"/>
              </a:gs>
              <a:gs pos="50000">
                <a:srgbClr val="9AC8D8"/>
              </a:gs>
              <a:gs pos="100000">
                <a:srgbClr val="85BFD4"/>
              </a:gs>
            </a:gsLst>
            <a:lin ang="5400000" scaled="0"/>
          </a:gra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dk1"/>
                </a:solidFill>
                <a:latin typeface="Times New Roman"/>
                <a:ea typeface="Times New Roman"/>
                <a:cs typeface="Times New Roman"/>
                <a:sym typeface="Times New Roman"/>
              </a:rPr>
              <a:t>RF transmitter</a:t>
            </a:r>
            <a:endParaRPr sz="2000"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000" dirty="0">
                <a:solidFill>
                  <a:schemeClr val="dk1"/>
                </a:solidFill>
                <a:latin typeface="Times New Roman"/>
                <a:ea typeface="Times New Roman"/>
                <a:cs typeface="Times New Roman"/>
                <a:sym typeface="Times New Roman"/>
              </a:rPr>
              <a:t>RSI 433MHz </a:t>
            </a:r>
            <a:endParaRPr sz="2000" dirty="0">
              <a:solidFill>
                <a:schemeClr val="dk1"/>
              </a:solidFill>
              <a:latin typeface="Times New Roman"/>
              <a:ea typeface="Times New Roman"/>
              <a:cs typeface="Times New Roman"/>
              <a:sym typeface="Times New Roman"/>
            </a:endParaRPr>
          </a:p>
        </p:txBody>
      </p:sp>
      <p:sp>
        <p:nvSpPr>
          <p:cNvPr id="165" name="Google Shape;165;p6"/>
          <p:cNvSpPr/>
          <p:nvPr/>
        </p:nvSpPr>
        <p:spPr>
          <a:xfrm>
            <a:off x="8398603" y="3645441"/>
            <a:ext cx="2331551" cy="763839"/>
          </a:xfrm>
          <a:prstGeom prst="roundRect">
            <a:avLst>
              <a:gd name="adj" fmla="val 16667"/>
            </a:avLst>
          </a:prstGeom>
          <a:gradFill>
            <a:gsLst>
              <a:gs pos="0">
                <a:srgbClr val="B5D5E2"/>
              </a:gs>
              <a:gs pos="50000">
                <a:srgbClr val="9AC8D8"/>
              </a:gs>
              <a:gs pos="100000">
                <a:srgbClr val="85BFD4"/>
              </a:gs>
            </a:gsLst>
            <a:lin ang="5400000" scaled="0"/>
          </a:gra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Times New Roman"/>
                <a:ea typeface="Times New Roman"/>
                <a:cs typeface="Times New Roman"/>
                <a:sym typeface="Times New Roman"/>
              </a:rPr>
              <a:t>12V DC supply</a:t>
            </a:r>
            <a:endParaRPr/>
          </a:p>
        </p:txBody>
      </p:sp>
      <p:sp>
        <p:nvSpPr>
          <p:cNvPr id="166" name="Google Shape;166;p6"/>
          <p:cNvSpPr/>
          <p:nvPr/>
        </p:nvSpPr>
        <p:spPr>
          <a:xfrm>
            <a:off x="1973873" y="5286627"/>
            <a:ext cx="2246357" cy="856603"/>
          </a:xfrm>
          <a:prstGeom prst="roundRect">
            <a:avLst>
              <a:gd name="adj" fmla="val 16667"/>
            </a:avLst>
          </a:prstGeom>
          <a:gradFill>
            <a:gsLst>
              <a:gs pos="0">
                <a:srgbClr val="B5D5E2"/>
              </a:gs>
              <a:gs pos="50000">
                <a:srgbClr val="9AC8D8"/>
              </a:gs>
              <a:gs pos="100000">
                <a:srgbClr val="85BFD4"/>
              </a:gs>
            </a:gsLst>
            <a:lin ang="5400000" scaled="0"/>
          </a:gra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dk1"/>
                </a:solidFill>
                <a:latin typeface="Times New Roman"/>
                <a:ea typeface="Times New Roman"/>
                <a:cs typeface="Times New Roman"/>
                <a:sym typeface="Times New Roman"/>
              </a:rPr>
              <a:t>RF receiver</a:t>
            </a:r>
            <a:endParaRPr sz="20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Clr>
                <a:schemeClr val="dk1"/>
              </a:buClr>
              <a:buFont typeface="Arial"/>
              <a:buNone/>
            </a:pPr>
            <a:r>
              <a:rPr lang="en-US" sz="2000" dirty="0">
                <a:solidFill>
                  <a:schemeClr val="dk1"/>
                </a:solidFill>
                <a:latin typeface="Times New Roman"/>
                <a:ea typeface="Times New Roman"/>
                <a:cs typeface="Times New Roman"/>
                <a:sym typeface="Times New Roman"/>
              </a:rPr>
              <a:t>RSI 433MHz</a:t>
            </a:r>
            <a:endParaRPr sz="2000" dirty="0">
              <a:solidFill>
                <a:schemeClr val="dk1"/>
              </a:solidFill>
              <a:latin typeface="Times New Roman"/>
              <a:ea typeface="Times New Roman"/>
              <a:cs typeface="Times New Roman"/>
              <a:sym typeface="Times New Roman"/>
            </a:endParaRPr>
          </a:p>
        </p:txBody>
      </p:sp>
      <p:sp>
        <p:nvSpPr>
          <p:cNvPr id="167" name="Google Shape;167;p6"/>
          <p:cNvSpPr/>
          <p:nvPr/>
        </p:nvSpPr>
        <p:spPr>
          <a:xfrm>
            <a:off x="7971771" y="5282272"/>
            <a:ext cx="2415758" cy="954157"/>
          </a:xfrm>
          <a:prstGeom prst="roundRect">
            <a:avLst>
              <a:gd name="adj" fmla="val 16667"/>
            </a:avLst>
          </a:prstGeom>
          <a:gradFill>
            <a:gsLst>
              <a:gs pos="0">
                <a:srgbClr val="B5D5E2"/>
              </a:gs>
              <a:gs pos="50000">
                <a:srgbClr val="9AC8D8"/>
              </a:gs>
              <a:gs pos="100000">
                <a:srgbClr val="85BFD4"/>
              </a:gs>
            </a:gsLst>
            <a:lin ang="5400000" scaled="0"/>
          </a:gra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Buzzer</a:t>
            </a:r>
            <a:endParaRPr/>
          </a:p>
        </p:txBody>
      </p:sp>
      <p:pic>
        <p:nvPicPr>
          <p:cNvPr id="168" name="Google Shape;168;p6"/>
          <p:cNvPicPr preferRelativeResize="0"/>
          <p:nvPr/>
        </p:nvPicPr>
        <p:blipFill rotWithShape="1">
          <a:blip r:embed="rId4">
            <a:alphaModFix/>
          </a:blip>
          <a:srcRect/>
          <a:stretch/>
        </p:blipFill>
        <p:spPr>
          <a:xfrm>
            <a:off x="2362353" y="710466"/>
            <a:ext cx="1028671" cy="532016"/>
          </a:xfrm>
          <a:prstGeom prst="rect">
            <a:avLst/>
          </a:prstGeom>
          <a:noFill/>
          <a:ln>
            <a:noFill/>
          </a:ln>
        </p:spPr>
      </p:pic>
      <p:sp>
        <p:nvSpPr>
          <p:cNvPr id="169" name="Google Shape;169;p6"/>
          <p:cNvSpPr/>
          <p:nvPr/>
        </p:nvSpPr>
        <p:spPr>
          <a:xfrm>
            <a:off x="5037323" y="3389644"/>
            <a:ext cx="2331551" cy="1456773"/>
          </a:xfrm>
          <a:prstGeom prst="roundRect">
            <a:avLst>
              <a:gd name="adj" fmla="val 16667"/>
            </a:avLst>
          </a:prstGeom>
          <a:gradFill>
            <a:gsLst>
              <a:gs pos="0">
                <a:srgbClr val="B5D5E2"/>
              </a:gs>
              <a:gs pos="50000">
                <a:srgbClr val="9AC8D8"/>
              </a:gs>
              <a:gs pos="100000">
                <a:srgbClr val="85BFD4"/>
              </a:gs>
            </a:gsLst>
            <a:lin ang="5400000" scaled="0"/>
          </a:gra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Times New Roman"/>
                <a:ea typeface="Times New Roman"/>
                <a:cs typeface="Times New Roman"/>
                <a:sym typeface="Times New Roman"/>
              </a:rPr>
              <a:t>Arduino UNO</a:t>
            </a:r>
            <a:endParaRPr/>
          </a:p>
          <a:p>
            <a:pPr marL="0" marR="0" lvl="0" indent="0" algn="ctr" rtl="0">
              <a:spcBef>
                <a:spcPts val="0"/>
              </a:spcBef>
              <a:spcAft>
                <a:spcPts val="0"/>
              </a:spcAft>
              <a:buNone/>
            </a:pPr>
            <a:r>
              <a:rPr lang="en-US" sz="2000" i="0">
                <a:solidFill>
                  <a:srgbClr val="202124"/>
                </a:solidFill>
                <a:latin typeface="Times New Roman"/>
                <a:ea typeface="Times New Roman"/>
                <a:cs typeface="Times New Roman"/>
                <a:sym typeface="Times New Roman"/>
              </a:rPr>
              <a:t>16Mhz ATmega328</a:t>
            </a:r>
            <a:endParaRPr sz="2000">
              <a:solidFill>
                <a:schemeClr val="dk1"/>
              </a:solidFill>
              <a:latin typeface="Times New Roman"/>
              <a:ea typeface="Times New Roman"/>
              <a:cs typeface="Times New Roman"/>
              <a:sym typeface="Times New Roman"/>
            </a:endParaRPr>
          </a:p>
        </p:txBody>
      </p:sp>
      <p:sp>
        <p:nvSpPr>
          <p:cNvPr id="170" name="Google Shape;170;p6"/>
          <p:cNvSpPr/>
          <p:nvPr/>
        </p:nvSpPr>
        <p:spPr>
          <a:xfrm>
            <a:off x="1973873" y="2028697"/>
            <a:ext cx="1958322" cy="922112"/>
          </a:xfrm>
          <a:prstGeom prst="roundRect">
            <a:avLst>
              <a:gd name="adj" fmla="val 16667"/>
            </a:avLst>
          </a:prstGeom>
          <a:gradFill>
            <a:gsLst>
              <a:gs pos="0">
                <a:srgbClr val="B5D5E2"/>
              </a:gs>
              <a:gs pos="50000">
                <a:srgbClr val="9AC8D8"/>
              </a:gs>
              <a:gs pos="100000">
                <a:srgbClr val="85BFD4"/>
              </a:gs>
            </a:gsLst>
            <a:lin ang="5400000" scaled="0"/>
          </a:gra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dk1"/>
                </a:solidFill>
                <a:latin typeface="Times New Roman"/>
                <a:ea typeface="Times New Roman"/>
                <a:cs typeface="Times New Roman"/>
                <a:sym typeface="Times New Roman"/>
              </a:rPr>
              <a:t>Eye blink</a:t>
            </a:r>
            <a:endParaRPr dirty="0"/>
          </a:p>
          <a:p>
            <a:pPr marL="0" marR="0" lvl="0" indent="0" algn="ctr" rtl="0">
              <a:spcBef>
                <a:spcPts val="0"/>
              </a:spcBef>
              <a:spcAft>
                <a:spcPts val="0"/>
              </a:spcAft>
              <a:buNone/>
            </a:pPr>
            <a:r>
              <a:rPr lang="en-US" sz="2000" dirty="0">
                <a:solidFill>
                  <a:schemeClr val="dk1"/>
                </a:solidFill>
                <a:latin typeface="Times New Roman"/>
                <a:cs typeface="Times New Roman"/>
                <a:sym typeface="Times New Roman"/>
              </a:rPr>
              <a:t>Sensor - IR</a:t>
            </a:r>
            <a:endParaRPr dirty="0"/>
          </a:p>
        </p:txBody>
      </p:sp>
      <p:sp>
        <p:nvSpPr>
          <p:cNvPr id="171" name="Google Shape;171;p6"/>
          <p:cNvSpPr/>
          <p:nvPr/>
        </p:nvSpPr>
        <p:spPr>
          <a:xfrm>
            <a:off x="2737951" y="1497313"/>
            <a:ext cx="322261" cy="505759"/>
          </a:xfrm>
          <a:prstGeom prst="downArrow">
            <a:avLst>
              <a:gd name="adj1" fmla="val 50000"/>
              <a:gd name="adj2" fmla="val 50000"/>
            </a:avLst>
          </a:prstGeom>
          <a:gradFill>
            <a:gsLst>
              <a:gs pos="0">
                <a:srgbClr val="5775A8"/>
              </a:gs>
              <a:gs pos="50000">
                <a:srgbClr val="3262A2"/>
              </a:gs>
              <a:gs pos="100000">
                <a:srgbClr val="275593"/>
              </a:gs>
            </a:gsLst>
            <a:lin ang="5400000" scaled="0"/>
          </a:gra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Times New Roman"/>
              <a:ea typeface="Times New Roman"/>
              <a:cs typeface="Times New Roman"/>
              <a:sym typeface="Times New Roman"/>
            </a:endParaRPr>
          </a:p>
        </p:txBody>
      </p:sp>
      <p:sp>
        <p:nvSpPr>
          <p:cNvPr id="172" name="Google Shape;172;p6"/>
          <p:cNvSpPr/>
          <p:nvPr/>
        </p:nvSpPr>
        <p:spPr>
          <a:xfrm>
            <a:off x="2789995" y="3040791"/>
            <a:ext cx="272635" cy="505759"/>
          </a:xfrm>
          <a:prstGeom prst="downArrow">
            <a:avLst>
              <a:gd name="adj1" fmla="val 50000"/>
              <a:gd name="adj2" fmla="val 50000"/>
            </a:avLst>
          </a:prstGeom>
          <a:gradFill>
            <a:gsLst>
              <a:gs pos="0">
                <a:srgbClr val="5775A8"/>
              </a:gs>
              <a:gs pos="50000">
                <a:srgbClr val="3262A2"/>
              </a:gs>
              <a:gs pos="100000">
                <a:srgbClr val="275593"/>
              </a:gs>
            </a:gsLst>
            <a:lin ang="5400000" scaled="0"/>
          </a:gra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Times New Roman"/>
              <a:ea typeface="Times New Roman"/>
              <a:cs typeface="Times New Roman"/>
              <a:sym typeface="Times New Roman"/>
            </a:endParaRPr>
          </a:p>
        </p:txBody>
      </p:sp>
      <p:sp>
        <p:nvSpPr>
          <p:cNvPr id="173" name="Google Shape;173;p6"/>
          <p:cNvSpPr/>
          <p:nvPr/>
        </p:nvSpPr>
        <p:spPr>
          <a:xfrm>
            <a:off x="2789995" y="4632224"/>
            <a:ext cx="272635" cy="505759"/>
          </a:xfrm>
          <a:prstGeom prst="downArrow">
            <a:avLst>
              <a:gd name="adj1" fmla="val 50000"/>
              <a:gd name="adj2" fmla="val 50000"/>
            </a:avLst>
          </a:prstGeom>
          <a:gradFill>
            <a:gsLst>
              <a:gs pos="0">
                <a:srgbClr val="5775A8"/>
              </a:gs>
              <a:gs pos="50000">
                <a:srgbClr val="3262A2"/>
              </a:gs>
              <a:gs pos="100000">
                <a:srgbClr val="275593"/>
              </a:gs>
            </a:gsLst>
            <a:lin ang="5400000" scaled="0"/>
          </a:gra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Times New Roman"/>
              <a:ea typeface="Times New Roman"/>
              <a:cs typeface="Times New Roman"/>
              <a:sym typeface="Times New Roman"/>
            </a:endParaRPr>
          </a:p>
        </p:txBody>
      </p:sp>
      <p:sp>
        <p:nvSpPr>
          <p:cNvPr id="174" name="Google Shape;174;p6"/>
          <p:cNvSpPr/>
          <p:nvPr/>
        </p:nvSpPr>
        <p:spPr>
          <a:xfrm>
            <a:off x="4386471" y="4966258"/>
            <a:ext cx="1577008" cy="891290"/>
          </a:xfrm>
          <a:prstGeom prst="bentUpArrow">
            <a:avLst>
              <a:gd name="adj1" fmla="val 15104"/>
              <a:gd name="adj2" fmla="val 21283"/>
              <a:gd name="adj3" fmla="val 30948"/>
            </a:avLst>
          </a:prstGeom>
          <a:gradFill>
            <a:gsLst>
              <a:gs pos="0">
                <a:srgbClr val="5775A8"/>
              </a:gs>
              <a:gs pos="50000">
                <a:srgbClr val="3262A2"/>
              </a:gs>
              <a:gs pos="100000">
                <a:srgbClr val="275593"/>
              </a:gs>
            </a:gsLst>
            <a:lin ang="5400000" scaled="0"/>
          </a:gra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Times New Roman"/>
              <a:ea typeface="Times New Roman"/>
              <a:cs typeface="Times New Roman"/>
              <a:sym typeface="Times New Roman"/>
            </a:endParaRPr>
          </a:p>
        </p:txBody>
      </p:sp>
      <p:sp>
        <p:nvSpPr>
          <p:cNvPr id="175" name="Google Shape;175;p6"/>
          <p:cNvSpPr/>
          <p:nvPr/>
        </p:nvSpPr>
        <p:spPr>
          <a:xfrm rot="5400000">
            <a:off x="4357491" y="2120668"/>
            <a:ext cx="293687" cy="717117"/>
          </a:xfrm>
          <a:prstGeom prst="downArrow">
            <a:avLst>
              <a:gd name="adj1" fmla="val 50000"/>
              <a:gd name="adj2" fmla="val 50000"/>
            </a:avLst>
          </a:prstGeom>
          <a:gradFill>
            <a:gsLst>
              <a:gs pos="0">
                <a:srgbClr val="5775A8"/>
              </a:gs>
              <a:gs pos="50000">
                <a:srgbClr val="3262A2"/>
              </a:gs>
              <a:gs pos="100000">
                <a:srgbClr val="275593"/>
              </a:gs>
            </a:gsLst>
            <a:lin ang="5400000" scaled="0"/>
          </a:gra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Times New Roman"/>
              <a:ea typeface="Times New Roman"/>
              <a:cs typeface="Times New Roman"/>
              <a:sym typeface="Times New Roman"/>
            </a:endParaRPr>
          </a:p>
        </p:txBody>
      </p:sp>
      <p:sp>
        <p:nvSpPr>
          <p:cNvPr id="176" name="Google Shape;176;p6"/>
          <p:cNvSpPr/>
          <p:nvPr/>
        </p:nvSpPr>
        <p:spPr>
          <a:xfrm>
            <a:off x="9384024" y="5393172"/>
            <a:ext cx="834103" cy="750058"/>
          </a:xfrm>
          <a:custGeom>
            <a:avLst/>
            <a:gdLst/>
            <a:ahLst/>
            <a:cxnLst/>
            <a:rect l="l" t="t" r="r" b="b"/>
            <a:pathLst>
              <a:path w="120000" h="120000" extrusionOk="0">
                <a:moveTo>
                  <a:pt x="0" y="0"/>
                </a:moveTo>
                <a:lnTo>
                  <a:pt x="120000" y="0"/>
                </a:lnTo>
                <a:lnTo>
                  <a:pt x="120000" y="120000"/>
                </a:lnTo>
                <a:lnTo>
                  <a:pt x="0" y="120000"/>
                </a:lnTo>
                <a:close/>
                <a:moveTo>
                  <a:pt x="19534" y="43125"/>
                </a:moveTo>
                <a:lnTo>
                  <a:pt x="19534" y="76875"/>
                </a:lnTo>
                <a:lnTo>
                  <a:pt x="44825" y="76875"/>
                </a:lnTo>
                <a:lnTo>
                  <a:pt x="70116" y="105000"/>
                </a:lnTo>
                <a:lnTo>
                  <a:pt x="70116" y="15000"/>
                </a:lnTo>
                <a:lnTo>
                  <a:pt x="44825" y="43125"/>
                </a:lnTo>
                <a:close/>
              </a:path>
              <a:path w="120000" h="120000" fill="darken" extrusionOk="0">
                <a:moveTo>
                  <a:pt x="19534" y="43125"/>
                </a:moveTo>
                <a:lnTo>
                  <a:pt x="19534" y="76875"/>
                </a:lnTo>
                <a:lnTo>
                  <a:pt x="44825" y="76875"/>
                </a:lnTo>
                <a:lnTo>
                  <a:pt x="70116" y="105000"/>
                </a:lnTo>
                <a:lnTo>
                  <a:pt x="70116" y="15000"/>
                </a:lnTo>
                <a:lnTo>
                  <a:pt x="44825" y="43125"/>
                </a:lnTo>
                <a:close/>
              </a:path>
              <a:path w="120000" h="120000" fill="none" extrusionOk="0">
                <a:moveTo>
                  <a:pt x="19534" y="43125"/>
                </a:moveTo>
                <a:lnTo>
                  <a:pt x="44825" y="43125"/>
                </a:lnTo>
                <a:lnTo>
                  <a:pt x="70116" y="15000"/>
                </a:lnTo>
                <a:lnTo>
                  <a:pt x="70116" y="105000"/>
                </a:lnTo>
                <a:lnTo>
                  <a:pt x="44825" y="76875"/>
                </a:lnTo>
                <a:lnTo>
                  <a:pt x="19534" y="76875"/>
                </a:lnTo>
                <a:close/>
                <a:moveTo>
                  <a:pt x="80233" y="43125"/>
                </a:moveTo>
                <a:lnTo>
                  <a:pt x="100466" y="26250"/>
                </a:lnTo>
                <a:moveTo>
                  <a:pt x="80233" y="60000"/>
                </a:moveTo>
                <a:lnTo>
                  <a:pt x="100466" y="60000"/>
                </a:lnTo>
                <a:moveTo>
                  <a:pt x="80233" y="76875"/>
                </a:moveTo>
                <a:lnTo>
                  <a:pt x="100466" y="93750"/>
                </a:lnTo>
              </a:path>
              <a:path w="120000" h="120000" fill="none" extrusionOk="0">
                <a:moveTo>
                  <a:pt x="0" y="0"/>
                </a:moveTo>
                <a:lnTo>
                  <a:pt x="120000" y="0"/>
                </a:lnTo>
                <a:lnTo>
                  <a:pt x="120000" y="120000"/>
                </a:lnTo>
                <a:lnTo>
                  <a:pt x="0" y="120000"/>
                </a:lnTo>
                <a:close/>
              </a:path>
            </a:pathLst>
          </a:custGeom>
          <a:gradFill>
            <a:gsLst>
              <a:gs pos="0">
                <a:srgbClr val="B5D5E2"/>
              </a:gs>
              <a:gs pos="50000">
                <a:srgbClr val="9AC8D8"/>
              </a:gs>
              <a:gs pos="100000">
                <a:srgbClr val="85BFD4"/>
              </a:gs>
            </a:gsLst>
            <a:lin ang="5400000" scaled="0"/>
          </a:gra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177" name="Google Shape;177;p6"/>
          <p:cNvSpPr/>
          <p:nvPr/>
        </p:nvSpPr>
        <p:spPr>
          <a:xfrm rot="5400000">
            <a:off x="7934042" y="1960897"/>
            <a:ext cx="293687" cy="717117"/>
          </a:xfrm>
          <a:prstGeom prst="downArrow">
            <a:avLst>
              <a:gd name="adj1" fmla="val 50000"/>
              <a:gd name="adj2" fmla="val 50000"/>
            </a:avLst>
          </a:prstGeom>
          <a:gradFill>
            <a:gsLst>
              <a:gs pos="0">
                <a:srgbClr val="5775A8"/>
              </a:gs>
              <a:gs pos="50000">
                <a:srgbClr val="3262A2"/>
              </a:gs>
              <a:gs pos="100000">
                <a:srgbClr val="275593"/>
              </a:gs>
            </a:gsLst>
            <a:lin ang="5400000" scaled="0"/>
          </a:gra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Times New Roman"/>
              <a:ea typeface="Times New Roman"/>
              <a:cs typeface="Times New Roman"/>
              <a:sym typeface="Times New Roman"/>
            </a:endParaRPr>
          </a:p>
        </p:txBody>
      </p:sp>
      <p:sp>
        <p:nvSpPr>
          <p:cNvPr id="178" name="Google Shape;178;p6"/>
          <p:cNvSpPr/>
          <p:nvPr/>
        </p:nvSpPr>
        <p:spPr>
          <a:xfrm rot="5400000">
            <a:off x="7736895" y="3689456"/>
            <a:ext cx="293687" cy="717117"/>
          </a:xfrm>
          <a:prstGeom prst="downArrow">
            <a:avLst>
              <a:gd name="adj1" fmla="val 50000"/>
              <a:gd name="adj2" fmla="val 50000"/>
            </a:avLst>
          </a:prstGeom>
          <a:gradFill>
            <a:gsLst>
              <a:gs pos="0">
                <a:srgbClr val="5775A8"/>
              </a:gs>
              <a:gs pos="50000">
                <a:srgbClr val="3262A2"/>
              </a:gs>
              <a:gs pos="100000">
                <a:srgbClr val="275593"/>
              </a:gs>
            </a:gsLst>
            <a:lin ang="5400000" scaled="0"/>
          </a:gra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Times New Roman"/>
              <a:ea typeface="Times New Roman"/>
              <a:cs typeface="Times New Roman"/>
              <a:sym typeface="Times New Roman"/>
            </a:endParaRPr>
          </a:p>
        </p:txBody>
      </p:sp>
      <p:sp>
        <p:nvSpPr>
          <p:cNvPr id="179" name="Google Shape;179;p6"/>
          <p:cNvSpPr/>
          <p:nvPr/>
        </p:nvSpPr>
        <p:spPr>
          <a:xfrm rot="5400000">
            <a:off x="6770164" y="4873572"/>
            <a:ext cx="891290" cy="1258957"/>
          </a:xfrm>
          <a:prstGeom prst="bentUpArrow">
            <a:avLst>
              <a:gd name="adj1" fmla="val 14920"/>
              <a:gd name="adj2" fmla="val 16232"/>
              <a:gd name="adj3" fmla="val 29047"/>
            </a:avLst>
          </a:prstGeom>
          <a:gradFill>
            <a:gsLst>
              <a:gs pos="0">
                <a:srgbClr val="5775A8"/>
              </a:gs>
              <a:gs pos="50000">
                <a:srgbClr val="3262A2"/>
              </a:gs>
              <a:gs pos="100000">
                <a:srgbClr val="275593"/>
              </a:gs>
            </a:gsLst>
            <a:lin ang="5400000" scaled="0"/>
          </a:gra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grpSp>
        <p:nvGrpSpPr>
          <p:cNvPr id="184" name="Google Shape;184;p7"/>
          <p:cNvGrpSpPr/>
          <p:nvPr/>
        </p:nvGrpSpPr>
        <p:grpSpPr>
          <a:xfrm>
            <a:off x="4107766" y="125847"/>
            <a:ext cx="4343903" cy="663083"/>
            <a:chOff x="0" y="8532"/>
            <a:chExt cx="3331960" cy="444600"/>
          </a:xfrm>
        </p:grpSpPr>
        <p:sp>
          <p:nvSpPr>
            <p:cNvPr id="185" name="Google Shape;185;p7"/>
            <p:cNvSpPr/>
            <p:nvPr/>
          </p:nvSpPr>
          <p:spPr>
            <a:xfrm>
              <a:off x="0" y="8532"/>
              <a:ext cx="3331960" cy="444600"/>
            </a:xfrm>
            <a:prstGeom prst="roundRect">
              <a:avLst>
                <a:gd name="adj" fmla="val 16667"/>
              </a:avLst>
            </a:prstGeom>
            <a:solidFill>
              <a:srgbClr val="2AA2BF"/>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21704" y="30236"/>
              <a:ext cx="3288552" cy="401192"/>
            </a:xfrm>
            <a:prstGeom prst="rect">
              <a:avLst/>
            </a:prstGeom>
            <a:noFill/>
            <a:ln>
              <a:noFill/>
            </a:ln>
          </p:spPr>
          <p:txBody>
            <a:bodyPr spcFirstLastPara="1" wrap="square" lIns="72375" tIns="72375" rIns="72375" bIns="72375" anchor="ctr" anchorCtr="0">
              <a:noAutofit/>
            </a:bodyPr>
            <a:lstStyle/>
            <a:p>
              <a:pPr marL="0" marR="0" lvl="0" indent="0" algn="ctr" rtl="0">
                <a:lnSpc>
                  <a:spcPct val="90000"/>
                </a:lnSpc>
                <a:spcBef>
                  <a:spcPts val="0"/>
                </a:spcBef>
                <a:spcAft>
                  <a:spcPts val="0"/>
                </a:spcAft>
                <a:buNone/>
              </a:pPr>
              <a:r>
                <a:rPr lang="en-US" sz="3600" b="1">
                  <a:solidFill>
                    <a:schemeClr val="lt1"/>
                  </a:solidFill>
                  <a:latin typeface="Times New Roman"/>
                  <a:ea typeface="Times New Roman"/>
                  <a:cs typeface="Times New Roman"/>
                  <a:sym typeface="Times New Roman"/>
                </a:rPr>
                <a:t>Flow Chart</a:t>
              </a:r>
              <a:endParaRPr/>
            </a:p>
          </p:txBody>
        </p:sp>
      </p:grpSp>
      <p:pic>
        <p:nvPicPr>
          <p:cNvPr id="188" name="Google Shape;188;p7" descr="New Horizon College of Engineering - Official - Home | Facebook"/>
          <p:cNvPicPr preferRelativeResize="0"/>
          <p:nvPr/>
        </p:nvPicPr>
        <p:blipFill rotWithShape="1">
          <a:blip r:embed="rId3">
            <a:alphaModFix/>
          </a:blip>
          <a:srcRect/>
          <a:stretch/>
        </p:blipFill>
        <p:spPr>
          <a:xfrm>
            <a:off x="11175732" y="55646"/>
            <a:ext cx="663083" cy="663083"/>
          </a:xfrm>
          <a:prstGeom prst="rect">
            <a:avLst/>
          </a:prstGeom>
          <a:noFill/>
          <a:ln>
            <a:noFill/>
          </a:ln>
        </p:spPr>
      </p:pic>
      <p:pic>
        <p:nvPicPr>
          <p:cNvPr id="5" name="Picture 4">
            <a:extLst>
              <a:ext uri="{FF2B5EF4-FFF2-40B4-BE49-F238E27FC236}">
                <a16:creationId xmlns:a16="http://schemas.microsoft.com/office/drawing/2014/main" id="{82DD1D4A-C6B9-DD15-1AE3-8AE0CBB405E9}"/>
              </a:ext>
            </a:extLst>
          </p:cNvPr>
          <p:cNvPicPr>
            <a:picLocks noChangeAspect="1"/>
          </p:cNvPicPr>
          <p:nvPr/>
        </p:nvPicPr>
        <p:blipFill>
          <a:blip r:embed="rId4"/>
          <a:stretch>
            <a:fillRect/>
          </a:stretch>
        </p:blipFill>
        <p:spPr>
          <a:xfrm>
            <a:off x="3429374" y="1108938"/>
            <a:ext cx="5333252" cy="56232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59;p6">
            <a:extLst>
              <a:ext uri="{FF2B5EF4-FFF2-40B4-BE49-F238E27FC236}">
                <a16:creationId xmlns:a16="http://schemas.microsoft.com/office/drawing/2014/main" id="{7ACFABC1-841E-A73C-09D0-073D697BAD11}"/>
              </a:ext>
            </a:extLst>
          </p:cNvPr>
          <p:cNvGrpSpPr/>
          <p:nvPr/>
        </p:nvGrpSpPr>
        <p:grpSpPr>
          <a:xfrm>
            <a:off x="4131404" y="238389"/>
            <a:ext cx="4660903" cy="763839"/>
            <a:chOff x="0" y="8532"/>
            <a:chExt cx="3331960" cy="444600"/>
          </a:xfrm>
        </p:grpSpPr>
        <p:sp>
          <p:nvSpPr>
            <p:cNvPr id="3" name="Google Shape;160;p6">
              <a:extLst>
                <a:ext uri="{FF2B5EF4-FFF2-40B4-BE49-F238E27FC236}">
                  <a16:creationId xmlns:a16="http://schemas.microsoft.com/office/drawing/2014/main" id="{F8756D22-0919-9F2A-46C1-0A45CD4D2F71}"/>
                </a:ext>
              </a:extLst>
            </p:cNvPr>
            <p:cNvSpPr/>
            <p:nvPr/>
          </p:nvSpPr>
          <p:spPr>
            <a:xfrm>
              <a:off x="0" y="8532"/>
              <a:ext cx="3331960" cy="444600"/>
            </a:xfrm>
            <a:prstGeom prst="roundRect">
              <a:avLst>
                <a:gd name="adj" fmla="val 16667"/>
              </a:avLst>
            </a:prstGeom>
            <a:solidFill>
              <a:srgbClr val="2AA2BF"/>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161;p6">
              <a:extLst>
                <a:ext uri="{FF2B5EF4-FFF2-40B4-BE49-F238E27FC236}">
                  <a16:creationId xmlns:a16="http://schemas.microsoft.com/office/drawing/2014/main" id="{51ADA67A-65E8-BE54-BFF9-5E3842904ECE}"/>
                </a:ext>
              </a:extLst>
            </p:cNvPr>
            <p:cNvSpPr/>
            <p:nvPr/>
          </p:nvSpPr>
          <p:spPr>
            <a:xfrm>
              <a:off x="21704" y="30236"/>
              <a:ext cx="3288552" cy="401192"/>
            </a:xfrm>
            <a:prstGeom prst="rect">
              <a:avLst/>
            </a:prstGeom>
            <a:noFill/>
            <a:ln>
              <a:noFill/>
            </a:ln>
          </p:spPr>
          <p:txBody>
            <a:bodyPr spcFirstLastPara="1" wrap="square" lIns="72375" tIns="72375" rIns="72375" bIns="72375" anchor="ctr" anchorCtr="0">
              <a:noAutofit/>
            </a:bodyPr>
            <a:lstStyle/>
            <a:p>
              <a:pPr marL="0" marR="0" lvl="0" indent="0" algn="ctr" rtl="0">
                <a:lnSpc>
                  <a:spcPct val="90000"/>
                </a:lnSpc>
                <a:spcBef>
                  <a:spcPts val="0"/>
                </a:spcBef>
                <a:spcAft>
                  <a:spcPts val="0"/>
                </a:spcAft>
                <a:buNone/>
              </a:pPr>
              <a:r>
                <a:rPr lang="en-US" sz="3200" b="1" dirty="0">
                  <a:solidFill>
                    <a:schemeClr val="lt1"/>
                  </a:solidFill>
                  <a:latin typeface="Times New Roman"/>
                  <a:ea typeface="Times New Roman"/>
                  <a:cs typeface="Times New Roman"/>
                  <a:sym typeface="Times New Roman"/>
                </a:rPr>
                <a:t>CIRCUIT DIAGRAM</a:t>
              </a:r>
              <a:endParaRPr sz="3200" dirty="0">
                <a:solidFill>
                  <a:schemeClr val="lt1"/>
                </a:solidFill>
                <a:latin typeface="Times New Roman"/>
                <a:ea typeface="Times New Roman"/>
                <a:cs typeface="Times New Roman"/>
                <a:sym typeface="Times New Roman"/>
              </a:endParaRPr>
            </a:p>
          </p:txBody>
        </p:sp>
      </p:grpSp>
      <p:pic>
        <p:nvPicPr>
          <p:cNvPr id="6" name="Picture 5">
            <a:extLst>
              <a:ext uri="{FF2B5EF4-FFF2-40B4-BE49-F238E27FC236}">
                <a16:creationId xmlns:a16="http://schemas.microsoft.com/office/drawing/2014/main" id="{545F54F1-21F9-D711-DBB7-CF8325768DE7}"/>
              </a:ext>
            </a:extLst>
          </p:cNvPr>
          <p:cNvPicPr>
            <a:picLocks noChangeAspect="1"/>
          </p:cNvPicPr>
          <p:nvPr/>
        </p:nvPicPr>
        <p:blipFill rotWithShape="1">
          <a:blip r:embed="rId2"/>
          <a:srcRect l="2705"/>
          <a:stretch/>
        </p:blipFill>
        <p:spPr>
          <a:xfrm>
            <a:off x="1223889" y="1925810"/>
            <a:ext cx="5564973" cy="3729404"/>
          </a:xfrm>
          <a:prstGeom prst="rect">
            <a:avLst/>
          </a:prstGeom>
        </p:spPr>
      </p:pic>
      <p:pic>
        <p:nvPicPr>
          <p:cNvPr id="8" name="Picture 7">
            <a:extLst>
              <a:ext uri="{FF2B5EF4-FFF2-40B4-BE49-F238E27FC236}">
                <a16:creationId xmlns:a16="http://schemas.microsoft.com/office/drawing/2014/main" id="{10C4F923-EC69-F5DE-A710-BF6CA305420C}"/>
              </a:ext>
            </a:extLst>
          </p:cNvPr>
          <p:cNvPicPr>
            <a:picLocks noChangeAspect="1"/>
          </p:cNvPicPr>
          <p:nvPr/>
        </p:nvPicPr>
        <p:blipFill>
          <a:blip r:embed="rId3"/>
          <a:stretch>
            <a:fillRect/>
          </a:stretch>
        </p:blipFill>
        <p:spPr>
          <a:xfrm>
            <a:off x="7017953" y="2124239"/>
            <a:ext cx="4660903" cy="3332546"/>
          </a:xfrm>
          <a:prstGeom prst="rect">
            <a:avLst/>
          </a:prstGeom>
        </p:spPr>
      </p:pic>
    </p:spTree>
    <p:extLst>
      <p:ext uri="{BB962C8B-B14F-4D97-AF65-F5344CB8AC3E}">
        <p14:creationId xmlns:p14="http://schemas.microsoft.com/office/powerpoint/2010/main" val="14762579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59;p6">
            <a:extLst>
              <a:ext uri="{FF2B5EF4-FFF2-40B4-BE49-F238E27FC236}">
                <a16:creationId xmlns:a16="http://schemas.microsoft.com/office/drawing/2014/main" id="{62E587E1-483D-9F94-8955-729CDEB0C1DB}"/>
              </a:ext>
            </a:extLst>
          </p:cNvPr>
          <p:cNvGrpSpPr/>
          <p:nvPr/>
        </p:nvGrpSpPr>
        <p:grpSpPr>
          <a:xfrm>
            <a:off x="3247292" y="238389"/>
            <a:ext cx="5697415" cy="801126"/>
            <a:chOff x="0" y="8532"/>
            <a:chExt cx="3331960" cy="466303"/>
          </a:xfrm>
        </p:grpSpPr>
        <p:sp>
          <p:nvSpPr>
            <p:cNvPr id="3" name="Google Shape;160;p6">
              <a:extLst>
                <a:ext uri="{FF2B5EF4-FFF2-40B4-BE49-F238E27FC236}">
                  <a16:creationId xmlns:a16="http://schemas.microsoft.com/office/drawing/2014/main" id="{DF2F6261-814E-24D5-9642-9A9CBB936B7E}"/>
                </a:ext>
              </a:extLst>
            </p:cNvPr>
            <p:cNvSpPr/>
            <p:nvPr/>
          </p:nvSpPr>
          <p:spPr>
            <a:xfrm>
              <a:off x="0" y="8532"/>
              <a:ext cx="3331960" cy="444600"/>
            </a:xfrm>
            <a:prstGeom prst="roundRect">
              <a:avLst>
                <a:gd name="adj" fmla="val 16667"/>
              </a:avLst>
            </a:prstGeom>
            <a:solidFill>
              <a:srgbClr val="2AA2BF"/>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161;p6">
              <a:extLst>
                <a:ext uri="{FF2B5EF4-FFF2-40B4-BE49-F238E27FC236}">
                  <a16:creationId xmlns:a16="http://schemas.microsoft.com/office/drawing/2014/main" id="{8BB3BEC9-F9BA-891D-B4E3-178458CF651A}"/>
                </a:ext>
              </a:extLst>
            </p:cNvPr>
            <p:cNvSpPr/>
            <p:nvPr/>
          </p:nvSpPr>
          <p:spPr>
            <a:xfrm>
              <a:off x="0" y="30235"/>
              <a:ext cx="3310256" cy="444600"/>
            </a:xfrm>
            <a:prstGeom prst="rect">
              <a:avLst/>
            </a:prstGeom>
            <a:noFill/>
            <a:ln>
              <a:noFill/>
            </a:ln>
          </p:spPr>
          <p:txBody>
            <a:bodyPr spcFirstLastPara="1" wrap="square" lIns="72375" tIns="72375" rIns="72375" bIns="72375" anchor="ctr" anchorCtr="0">
              <a:noAutofit/>
            </a:bodyPr>
            <a:lstStyle/>
            <a:p>
              <a:pPr marL="0" marR="0" lvl="0" indent="0" algn="ctr" rtl="0">
                <a:lnSpc>
                  <a:spcPct val="90000"/>
                </a:lnSpc>
                <a:spcBef>
                  <a:spcPts val="0"/>
                </a:spcBef>
                <a:spcAft>
                  <a:spcPts val="0"/>
                </a:spcAft>
                <a:buNone/>
              </a:pPr>
              <a:r>
                <a:rPr lang="en-US" sz="3200" b="1" dirty="0">
                  <a:solidFill>
                    <a:schemeClr val="lt1"/>
                  </a:solidFill>
                  <a:latin typeface="Times New Roman"/>
                  <a:ea typeface="Times New Roman"/>
                  <a:cs typeface="Times New Roman"/>
                  <a:sym typeface="Times New Roman"/>
                </a:rPr>
                <a:t>HARDWARE PICTURE</a:t>
              </a:r>
              <a:endParaRPr sz="3200" b="1" dirty="0">
                <a:solidFill>
                  <a:schemeClr val="lt1"/>
                </a:solidFill>
                <a:latin typeface="Times New Roman"/>
                <a:ea typeface="Times New Roman"/>
                <a:cs typeface="Times New Roman"/>
                <a:sym typeface="Times New Roman"/>
              </a:endParaRPr>
            </a:p>
          </p:txBody>
        </p:sp>
      </p:grpSp>
      <p:pic>
        <p:nvPicPr>
          <p:cNvPr id="5" name="Picture 4">
            <a:extLst>
              <a:ext uri="{FF2B5EF4-FFF2-40B4-BE49-F238E27FC236}">
                <a16:creationId xmlns:a16="http://schemas.microsoft.com/office/drawing/2014/main" id="{651C6D44-E49D-E797-8B3A-F20AC9C5AB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6908" y="1842178"/>
            <a:ext cx="3180768" cy="4251521"/>
          </a:xfrm>
          <a:prstGeom prst="rect">
            <a:avLst/>
          </a:prstGeom>
        </p:spPr>
      </p:pic>
      <p:pic>
        <p:nvPicPr>
          <p:cNvPr id="6" name="Picture 5">
            <a:extLst>
              <a:ext uri="{FF2B5EF4-FFF2-40B4-BE49-F238E27FC236}">
                <a16:creationId xmlns:a16="http://schemas.microsoft.com/office/drawing/2014/main" id="{0BD08A5D-C523-DE04-3083-F02B45BBC3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55323" y="2061356"/>
            <a:ext cx="4897687" cy="3664195"/>
          </a:xfrm>
          <a:prstGeom prst="rect">
            <a:avLst/>
          </a:prstGeom>
        </p:spPr>
      </p:pic>
    </p:spTree>
    <p:extLst>
      <p:ext uri="{BB962C8B-B14F-4D97-AF65-F5344CB8AC3E}">
        <p14:creationId xmlns:p14="http://schemas.microsoft.com/office/powerpoint/2010/main" val="25158128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Badge">
  <a:themeElements>
    <a:clrScheme name="Custom 1">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62222"/>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955</Words>
  <Application>Microsoft Office PowerPoint</Application>
  <PresentationFormat>Widescreen</PresentationFormat>
  <Paragraphs>157</Paragraphs>
  <Slides>17</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Gill Sans</vt:lpstr>
      <vt:lpstr>Arial Black</vt:lpstr>
      <vt:lpstr>Cambria</vt:lpstr>
      <vt:lpstr>Times New Roman</vt:lpstr>
      <vt:lpstr>Arial Rounded</vt:lpstr>
      <vt:lpstr>Calibri</vt:lpstr>
      <vt:lpstr>Noto Sans Symbols</vt:lpstr>
      <vt:lpstr>Badge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gnggu</dc:creator>
  <cp:lastModifiedBy>lava murari</cp:lastModifiedBy>
  <cp:revision>18</cp:revision>
  <dcterms:created xsi:type="dcterms:W3CDTF">2011-01-10T21:24:44Z</dcterms:created>
  <dcterms:modified xsi:type="dcterms:W3CDTF">2023-03-09T17:32:04Z</dcterms:modified>
</cp:coreProperties>
</file>