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8" r:id="rId2"/>
    <p:sldId id="261" r:id="rId3"/>
    <p:sldId id="266" r:id="rId4"/>
    <p:sldId id="265" r:id="rId5"/>
    <p:sldId id="256" r:id="rId6"/>
    <p:sldId id="259" r:id="rId7"/>
    <p:sldId id="258" r:id="rId8"/>
    <p:sldId id="257" r:id="rId9"/>
    <p:sldId id="260" r:id="rId10"/>
    <p:sldId id="267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ll Flickone" userId="bfe726c500bbdc3f" providerId="Windows Live" clId="Web-{8856A283-B4E2-415F-A9A0-5B089F220EDA}"/>
    <pc:docChg chg="modSld">
      <pc:chgData name="Kirill Flickone" userId="bfe726c500bbdc3f" providerId="Windows Live" clId="Web-{8856A283-B4E2-415F-A9A0-5B089F220EDA}" dt="2018-03-25T03:52:39.276" v="89"/>
      <pc:docMkLst>
        <pc:docMk/>
      </pc:docMkLst>
      <pc:sldChg chg="modSp">
        <pc:chgData name="Kirill Flickone" userId="bfe726c500bbdc3f" providerId="Windows Live" clId="Web-{8856A283-B4E2-415F-A9A0-5B089F220EDA}" dt="2018-03-25T03:52:39.276" v="88"/>
        <pc:sldMkLst>
          <pc:docMk/>
          <pc:sldMk cId="3900662108" sldId="267"/>
        </pc:sldMkLst>
        <pc:spChg chg="mod">
          <ac:chgData name="Kirill Flickone" userId="bfe726c500bbdc3f" providerId="Windows Live" clId="Web-{8856A283-B4E2-415F-A9A0-5B089F220EDA}" dt="2018-03-25T03:52:39.276" v="88"/>
          <ac:spMkLst>
            <pc:docMk/>
            <pc:sldMk cId="3900662108" sldId="267"/>
            <ac:spMk id="3" creationId="{078D3AA5-1EE1-4341-BBEE-6107BF4FC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2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5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06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6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9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0E1B1-CB3E-42A6-85E8-88C505230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Nutrition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App</a:t>
            </a:r>
            <a:endParaRPr lang="ru-RU" dirty="0" err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A825C-6C0A-4134-9728-A747B244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Prototyped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by</a:t>
            </a:r>
            <a:r>
              <a:rPr lang="ru-RU" dirty="0">
                <a:cs typeface="Calibri"/>
              </a:rPr>
              <a:t> EXLSV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56554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2E45-C3B3-4C42-BD2F-BD7C6DB0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Calibri Light"/>
              </a:rPr>
              <a:t>Особенности: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D3AA5-1EE1-4341-BBEE-6107BF4F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67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cs typeface="Calibri"/>
              </a:rPr>
              <a:t>Удобство в использовании</a:t>
            </a:r>
          </a:p>
          <a:p>
            <a:r>
              <a:rPr lang="ru-RU" sz="3200" dirty="0">
                <a:cs typeface="Calibri"/>
              </a:rPr>
              <a:t>Подбор блюда осуществляет алгоритм машинного обучения</a:t>
            </a:r>
          </a:p>
          <a:p>
            <a:r>
              <a:rPr lang="ru-RU" sz="3200" dirty="0">
                <a:cs typeface="Calibri"/>
              </a:rPr>
              <a:t>Интеграция функционала в другие проекты без особых сложностей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390066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3AA6B-90A1-46E6-A98A-23F577D1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7999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Прототип на </a:t>
            </a:r>
            <a:br>
              <a:rPr lang="ru-RU" dirty="0">
                <a:cs typeface="Calibri Light"/>
              </a:rPr>
            </a:br>
            <a:r>
              <a:rPr lang="ru-RU" dirty="0" err="1">
                <a:cs typeface="Calibri Light"/>
              </a:rPr>
              <a:t>Windows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Forms</a:t>
            </a:r>
            <a:r>
              <a:rPr lang="ru-RU" dirty="0">
                <a:cs typeface="Calibri Light"/>
              </a:rPr>
              <a:t> (C#)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90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0F842-747C-4A6A-9783-A1F3BC4E4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72" y="-1124049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cs typeface="Calibri Light"/>
              </a:rPr>
              <a:t>В чём суть?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4EA327-67F9-4D4F-AB1A-2A908547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245" y="2337811"/>
            <a:ext cx="9109364" cy="567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Char char="•"/>
            </a:pPr>
            <a:r>
              <a:rPr lang="ru-RU" sz="3200" dirty="0">
                <a:cs typeface="Calibri"/>
              </a:rPr>
              <a:t>Подбор блюда для человека по его параметрам, интерактивному опроснику </a:t>
            </a:r>
            <a:endParaRPr lang="ru-RU" sz="3200">
              <a:cs typeface="Calibri"/>
            </a:endParaRPr>
          </a:p>
          <a:p>
            <a:pPr marL="457200" indent="-457200" algn="l">
              <a:buChar char="•"/>
            </a:pPr>
            <a:r>
              <a:rPr lang="ru-RU" sz="3200" dirty="0">
                <a:cs typeface="Calibri"/>
              </a:rPr>
              <a:t>Сохранение статистики для последующего использования.</a:t>
            </a:r>
          </a:p>
          <a:p>
            <a:pPr marL="457200" indent="-457200" algn="l">
              <a:buChar char="•"/>
            </a:pPr>
            <a:r>
              <a:rPr lang="ru-RU" sz="3200" dirty="0">
                <a:cs typeface="Calibri"/>
              </a:rPr>
              <a:t>Использование самообучающейся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47072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ержит, человек,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1BD6C58-4781-41F4-A815-75B1A9842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5" y="86591"/>
            <a:ext cx="12167754" cy="68640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A3887-D737-4F1F-8528-E8DC9A18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8" y="313167"/>
            <a:ext cx="10515600" cy="1325563"/>
          </a:xfrm>
          <a:noFill/>
        </p:spPr>
        <p:txBody>
          <a:bodyPr/>
          <a:lstStyle/>
          <a:p>
            <a:pPr algn="ctr"/>
            <a:r>
              <a:rPr lang="ru-RU" sz="4000" b="1" dirty="0">
                <a:cs typeface="Calibri Light"/>
              </a:rPr>
              <a:t>"</a:t>
            </a:r>
            <a:r>
              <a:rPr lang="ru-RU" sz="4000" b="1" dirty="0" err="1">
                <a:cs typeface="Calibri Light"/>
              </a:rPr>
              <a:t>Tinder</a:t>
            </a:r>
            <a:r>
              <a:rPr lang="ru-RU" sz="4000" b="1" dirty="0">
                <a:cs typeface="Calibri Light"/>
              </a:rPr>
              <a:t> для овощей?</a:t>
            </a:r>
            <a:r>
              <a:rPr lang="ru-RU" dirty="0">
                <a:cs typeface="Calibri Ligh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4001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D6F76-EEB5-4EFA-AB1F-639A515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2733032"/>
            <a:ext cx="1200496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>
                <a:cs typeface="Calibri Light"/>
              </a:rPr>
              <a:t>Процесс использования приложения </a:t>
            </a:r>
            <a:br>
              <a:rPr lang="ru-RU" sz="5400" dirty="0">
                <a:cs typeface="Calibri Light"/>
              </a:rPr>
            </a:br>
            <a:endParaRPr lang="ru-RU" sz="5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82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лефон, электроника, мобильный телефон, держи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2ABB213-058C-4324-9E68-6A9832C2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032"/>
            <a:ext cx="12156546" cy="68609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05545" y="-1077046"/>
            <a:ext cx="9144000" cy="2387600"/>
          </a:xfrm>
        </p:spPr>
        <p:txBody>
          <a:bodyPr/>
          <a:lstStyle/>
          <a:p>
            <a:r>
              <a:rPr lang="ru-RU" b="1" dirty="0" err="1">
                <a:solidFill>
                  <a:srgbClr val="7F7F7F"/>
                </a:solidFill>
                <a:latin typeface="Franklin Gothic Medium"/>
                <a:cs typeface="Calibri Light"/>
              </a:rPr>
              <a:t>Step</a:t>
            </a:r>
            <a:r>
              <a:rPr lang="ru-RU" b="1" dirty="0">
                <a:solidFill>
                  <a:srgbClr val="7F7F7F"/>
                </a:solidFill>
                <a:latin typeface="Franklin Gothic Medium"/>
                <a:cs typeface="Calibri Light"/>
              </a:rPr>
              <a:t> 1</a:t>
            </a:r>
            <a:endParaRPr lang="ru-RU" b="1">
              <a:solidFill>
                <a:srgbClr val="7F7F7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ержит, человек, мобильный телефон, телефо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2ABB213-058C-4324-9E68-6A9832C2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250"/>
            <a:ext cx="12156546" cy="68553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05545" y="-1077046"/>
            <a:ext cx="9144000" cy="2387600"/>
          </a:xfrm>
        </p:spPr>
        <p:txBody>
          <a:bodyPr/>
          <a:lstStyle/>
          <a:p>
            <a:r>
              <a:rPr lang="ru-RU" b="1" dirty="0" err="1">
                <a:solidFill>
                  <a:srgbClr val="7F7F7F"/>
                </a:solidFill>
                <a:latin typeface="Franklin Gothic Medium"/>
                <a:cs typeface="Calibri Light"/>
              </a:rPr>
              <a:t>Step</a:t>
            </a:r>
            <a:r>
              <a:rPr lang="ru-RU" b="1" dirty="0">
                <a:solidFill>
                  <a:srgbClr val="7F7F7F"/>
                </a:solidFill>
                <a:latin typeface="Franklin Gothic Medium"/>
                <a:cs typeface="Calibri Light"/>
              </a:rPr>
              <a:t> 2</a:t>
            </a:r>
            <a:endParaRPr lang="ru-RU" b="1" dirty="0">
              <a:solidFill>
                <a:srgbClr val="7F7F7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74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2ABB213-058C-4324-9E68-6A9832C2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39"/>
            <a:ext cx="12156546" cy="68313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05545" y="-1077046"/>
            <a:ext cx="9144000" cy="2387600"/>
          </a:xfrm>
        </p:spPr>
        <p:txBody>
          <a:bodyPr/>
          <a:lstStyle/>
          <a:p>
            <a:r>
              <a:rPr lang="ru-RU" b="1" dirty="0" err="1">
                <a:solidFill>
                  <a:srgbClr val="7F7F7F"/>
                </a:solidFill>
                <a:latin typeface="Franklin Gothic Medium"/>
                <a:cs typeface="Calibri Light"/>
              </a:rPr>
              <a:t>Step</a:t>
            </a:r>
            <a:r>
              <a:rPr lang="ru-RU" b="1" dirty="0">
                <a:solidFill>
                  <a:srgbClr val="7F7F7F"/>
                </a:solidFill>
                <a:latin typeface="Franklin Gothic Medium"/>
                <a:cs typeface="Calibri Light"/>
              </a:rPr>
              <a:t> 3</a:t>
            </a:r>
            <a:endParaRPr lang="ru-RU" b="1" dirty="0">
              <a:solidFill>
                <a:srgbClr val="7F7F7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142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ержит, мобильный телефон, телефон, человек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2ABB213-058C-4324-9E68-6A9832C2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39"/>
            <a:ext cx="12156546" cy="68313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05545" y="-1077046"/>
            <a:ext cx="9144000" cy="2387600"/>
          </a:xfrm>
        </p:spPr>
        <p:txBody>
          <a:bodyPr/>
          <a:lstStyle/>
          <a:p>
            <a:r>
              <a:rPr lang="ru-RU" b="1" dirty="0" err="1">
                <a:solidFill>
                  <a:srgbClr val="7F7F7F"/>
                </a:solidFill>
                <a:latin typeface="Franklin Gothic Medium"/>
                <a:cs typeface="Calibri Light"/>
              </a:rPr>
              <a:t>Step</a:t>
            </a:r>
            <a:r>
              <a:rPr lang="ru-RU" b="1" dirty="0">
                <a:solidFill>
                  <a:srgbClr val="7F7F7F"/>
                </a:solidFill>
                <a:latin typeface="Franklin Gothic Medium"/>
                <a:cs typeface="Calibri Light"/>
              </a:rPr>
              <a:t> </a:t>
            </a:r>
            <a:r>
              <a:rPr lang="ru-RU" b="1" dirty="0">
                <a:solidFill>
                  <a:srgbClr val="7F7F7F"/>
                </a:solidFill>
                <a:latin typeface="Franklin Gothic Medium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77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2CB73-A972-48E1-B1FD-DEBBE9F7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-921183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Franklin Gothic Medium"/>
                <a:cs typeface="Calibri Light"/>
              </a:rPr>
              <a:t>Используемые технологии</a:t>
            </a:r>
            <a:r>
              <a:rPr lang="ru-RU" sz="5400" dirty="0">
                <a:latin typeface="Calibri Light"/>
                <a:cs typeface="Calibri Light"/>
              </a:rPr>
              <a:t>:</a:t>
            </a:r>
            <a:endParaRPr lang="ru-RU" sz="5400" dirty="0">
              <a:latin typeface="Franklin Gothic Medium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48A12C-46E0-410A-A9ED-4D32900B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681" y="2476355"/>
            <a:ext cx="9144000" cy="33183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4000" dirty="0">
                <a:cs typeface="Calibri"/>
              </a:rPr>
              <a:t>SQL</a:t>
            </a:r>
          </a:p>
          <a:p>
            <a:endParaRPr lang="ru-RU" sz="4000" dirty="0">
              <a:cs typeface="Calibri"/>
            </a:endParaRPr>
          </a:p>
          <a:p>
            <a:r>
              <a:rPr lang="ru-RU" sz="4000" dirty="0">
                <a:cs typeface="Calibri"/>
              </a:rPr>
              <a:t>Машинное обучение</a:t>
            </a:r>
          </a:p>
          <a:p>
            <a:endParaRPr lang="ru-RU" sz="4000" dirty="0">
              <a:cs typeface="Calibri"/>
            </a:endParaRPr>
          </a:p>
          <a:p>
            <a:r>
              <a:rPr lang="ru-RU" sz="4000" dirty="0">
                <a:cs typeface="Calibri"/>
              </a:rPr>
              <a:t>Голосовое управление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472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Nutrition App</vt:lpstr>
      <vt:lpstr>В чём суть?</vt:lpstr>
      <vt:lpstr>"Tinder для овощей?"</vt:lpstr>
      <vt:lpstr>Процесс использования приложения  </vt:lpstr>
      <vt:lpstr>Step 1</vt:lpstr>
      <vt:lpstr>Step 2</vt:lpstr>
      <vt:lpstr>Step 3</vt:lpstr>
      <vt:lpstr>Step 4</vt:lpstr>
      <vt:lpstr>Используемые технологии:</vt:lpstr>
      <vt:lpstr>Особенности:</vt:lpstr>
      <vt:lpstr>Прототип на  Windows Forms (C#)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идеи</dc:title>
  <dc:creator/>
  <cp:lastModifiedBy/>
  <cp:revision>5</cp:revision>
  <dcterms:created xsi:type="dcterms:W3CDTF">2012-07-30T23:42:41Z</dcterms:created>
  <dcterms:modified xsi:type="dcterms:W3CDTF">2018-03-25T07:47:13Z</dcterms:modified>
</cp:coreProperties>
</file>