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L</a:t>
            </a:r>
            <a:r>
              <a:rPr dirty="0" sz="2400" lang="en-US"/>
              <a:t>A</a:t>
            </a:r>
            <a:r>
              <a:rPr dirty="0" sz="2400" lang="en-US"/>
              <a:t>V</a:t>
            </a:r>
            <a:r>
              <a:rPr dirty="0" sz="2400" lang="en-US"/>
              <a:t>A</a:t>
            </a:r>
            <a:r>
              <a:rPr dirty="0" sz="2400" lang="en-US"/>
              <a:t>N</a:t>
            </a:r>
            <a:r>
              <a:rPr dirty="0" sz="2400" lang="en-US"/>
              <a:t>YA </a:t>
            </a:r>
            <a:r>
              <a:rPr dirty="0" sz="2400" lang="en-US"/>
              <a:t>J</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0</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2024-03-27T08:07:22Z</dcterms:created>
  <dcterms:modified xsi:type="dcterms:W3CDTF">2024-09-09T07:45:47Z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d604cbcbbf294db2bdcf91efebb910a2</vt:lpwstr>
  </property>
</Properties>
</file>