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6" r:id="rId3"/>
    <p:sldId id="267" r:id="rId4"/>
    <p:sldId id="268" r:id="rId5"/>
    <p:sldId id="269" r:id="rId6"/>
    <p:sldId id="270" r:id="rId7"/>
    <p:sldId id="271"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diagrams/_rels/data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svg" /><Relationship Id="rId1" Type="http://schemas.openxmlformats.org/officeDocument/2006/relationships/image" Target="../media/image4.png" /><Relationship Id="rId4" Type="http://schemas.openxmlformats.org/officeDocument/2006/relationships/image" Target="../media/image7.svg" /></Relationships>
</file>

<file path=ppt/diagrams/_rels/data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svg" /><Relationship Id="rId1" Type="http://schemas.openxmlformats.org/officeDocument/2006/relationships/image" Target="../media/image14.png" /><Relationship Id="rId6" Type="http://schemas.openxmlformats.org/officeDocument/2006/relationships/image" Target="../media/image19.svg" /><Relationship Id="rId5" Type="http://schemas.openxmlformats.org/officeDocument/2006/relationships/image" Target="../media/image18.png" /><Relationship Id="rId4" Type="http://schemas.openxmlformats.org/officeDocument/2006/relationships/image" Target="../media/image17.svg" /></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svg" /><Relationship Id="rId1" Type="http://schemas.openxmlformats.org/officeDocument/2006/relationships/image" Target="../media/image4.png" /><Relationship Id="rId4" Type="http://schemas.openxmlformats.org/officeDocument/2006/relationships/image" Target="../media/image7.svg" /></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svg" /><Relationship Id="rId1" Type="http://schemas.openxmlformats.org/officeDocument/2006/relationships/image" Target="../media/image14.png" /><Relationship Id="rId6" Type="http://schemas.openxmlformats.org/officeDocument/2006/relationships/image" Target="../media/image19.svg" /><Relationship Id="rId5" Type="http://schemas.openxmlformats.org/officeDocument/2006/relationships/image" Target="../media/image18.png" /><Relationship Id="rId4" Type="http://schemas.openxmlformats.org/officeDocument/2006/relationships/image" Target="../media/image17.svg" /></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497F6-7C1F-46FF-9822-5871B7DFDD4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E38C1D5-DA9F-488C-B953-857FAF2F1B27}">
      <dgm:prSet/>
      <dgm:spPr/>
      <dgm:t>
        <a:bodyPr/>
        <a:lstStyle/>
        <a:p>
          <a:r>
            <a:rPr lang="en-US"/>
            <a:t>Traffic congestion occurs when the number of vehicles is larger than the capacity of a road or intersection. </a:t>
          </a:r>
        </a:p>
      </dgm:t>
    </dgm:pt>
    <dgm:pt modelId="{5B88BD73-0B65-447E-8E02-BAA9AC7D7DB9}" type="parTrans" cxnId="{6DAAC0F9-3BFC-44EA-91B1-B5CE80E79EE7}">
      <dgm:prSet/>
      <dgm:spPr/>
      <dgm:t>
        <a:bodyPr/>
        <a:lstStyle/>
        <a:p>
          <a:endParaRPr lang="en-US"/>
        </a:p>
      </dgm:t>
    </dgm:pt>
    <dgm:pt modelId="{40810C08-0812-4106-BDFA-006809EFBF28}" type="sibTrans" cxnId="{6DAAC0F9-3BFC-44EA-91B1-B5CE80E79EE7}">
      <dgm:prSet/>
      <dgm:spPr/>
      <dgm:t>
        <a:bodyPr/>
        <a:lstStyle/>
        <a:p>
          <a:endParaRPr lang="en-US"/>
        </a:p>
      </dgm:t>
    </dgm:pt>
    <dgm:pt modelId="{468EC09B-43BE-417D-B7FE-F051BFEA3B3F}">
      <dgm:prSet/>
      <dgm:spPr/>
      <dgm:t>
        <a:bodyPr/>
        <a:lstStyle/>
        <a:p>
          <a:r>
            <a:rPr lang="en-US"/>
            <a:t>If one person stops, the people behind try to overtake, blocking vehicles coming from the opposite direction. Just because one person decides is impatient, the entire stretch of road gets blocked.</a:t>
          </a:r>
        </a:p>
      </dgm:t>
    </dgm:pt>
    <dgm:pt modelId="{8092A73C-6F85-427A-80B7-F2A3F3F83A8F}" type="parTrans" cxnId="{1C61A163-C276-43F7-A4F7-29843A8D5FBF}">
      <dgm:prSet/>
      <dgm:spPr/>
      <dgm:t>
        <a:bodyPr/>
        <a:lstStyle/>
        <a:p>
          <a:endParaRPr lang="en-US"/>
        </a:p>
      </dgm:t>
    </dgm:pt>
    <dgm:pt modelId="{1E0F03BE-D0CC-4D88-93FC-E568B95A2438}" type="sibTrans" cxnId="{1C61A163-C276-43F7-A4F7-29843A8D5FBF}">
      <dgm:prSet/>
      <dgm:spPr/>
      <dgm:t>
        <a:bodyPr/>
        <a:lstStyle/>
        <a:p>
          <a:endParaRPr lang="en-US"/>
        </a:p>
      </dgm:t>
    </dgm:pt>
    <dgm:pt modelId="{C921581F-932A-4EEC-8510-9D412EA346EA}" type="pres">
      <dgm:prSet presAssocID="{4BD497F6-7C1F-46FF-9822-5871B7DFDD49}" presName="root" presStyleCnt="0">
        <dgm:presLayoutVars>
          <dgm:dir/>
          <dgm:resizeHandles val="exact"/>
        </dgm:presLayoutVars>
      </dgm:prSet>
      <dgm:spPr/>
    </dgm:pt>
    <dgm:pt modelId="{CD687CB1-1923-4840-BEDC-C5B521FD783D}" type="pres">
      <dgm:prSet presAssocID="{AE38C1D5-DA9F-488C-B953-857FAF2F1B27}" presName="compNode" presStyleCnt="0"/>
      <dgm:spPr/>
    </dgm:pt>
    <dgm:pt modelId="{AC76AC25-3621-4470-BF37-9924B977249D}" type="pres">
      <dgm:prSet presAssocID="{AE38C1D5-DA9F-488C-B953-857FAF2F1B27}" presName="bgRect" presStyleLbl="bgShp" presStyleIdx="0" presStyleCnt="2"/>
      <dgm:spPr/>
    </dgm:pt>
    <dgm:pt modelId="{817B3B63-D13E-415A-B889-7CB93781D80A}" type="pres">
      <dgm:prSet presAssocID="{AE38C1D5-DA9F-488C-B953-857FAF2F1B2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ffic Light"/>
        </a:ext>
      </dgm:extLst>
    </dgm:pt>
    <dgm:pt modelId="{7E29EB40-0355-48E3-829C-06650E074D6F}" type="pres">
      <dgm:prSet presAssocID="{AE38C1D5-DA9F-488C-B953-857FAF2F1B27}" presName="spaceRect" presStyleCnt="0"/>
      <dgm:spPr/>
    </dgm:pt>
    <dgm:pt modelId="{70DF4C3B-136B-4DF2-82DD-B5DCF4F59048}" type="pres">
      <dgm:prSet presAssocID="{AE38C1D5-DA9F-488C-B953-857FAF2F1B27}" presName="parTx" presStyleLbl="revTx" presStyleIdx="0" presStyleCnt="2">
        <dgm:presLayoutVars>
          <dgm:chMax val="0"/>
          <dgm:chPref val="0"/>
        </dgm:presLayoutVars>
      </dgm:prSet>
      <dgm:spPr/>
    </dgm:pt>
    <dgm:pt modelId="{A6C812D9-4914-4AA0-BBDF-16B5265FAB5A}" type="pres">
      <dgm:prSet presAssocID="{40810C08-0812-4106-BDFA-006809EFBF28}" presName="sibTrans" presStyleCnt="0"/>
      <dgm:spPr/>
    </dgm:pt>
    <dgm:pt modelId="{8E9124CA-E092-4CE5-BE9A-1E37852E8726}" type="pres">
      <dgm:prSet presAssocID="{468EC09B-43BE-417D-B7FE-F051BFEA3B3F}" presName="compNode" presStyleCnt="0"/>
      <dgm:spPr/>
    </dgm:pt>
    <dgm:pt modelId="{452CC561-9719-4A23-B09C-907AF638F35C}" type="pres">
      <dgm:prSet presAssocID="{468EC09B-43BE-417D-B7FE-F051BFEA3B3F}" presName="bgRect" presStyleLbl="bgShp" presStyleIdx="1" presStyleCnt="2"/>
      <dgm:spPr/>
    </dgm:pt>
    <dgm:pt modelId="{4FF4F79F-8F67-4C99-8FEE-51896EF62A89}" type="pres">
      <dgm:prSet presAssocID="{468EC09B-43BE-417D-B7FE-F051BFEA3B3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vron Arrows"/>
        </a:ext>
      </dgm:extLst>
    </dgm:pt>
    <dgm:pt modelId="{9F2400C4-5484-450B-9841-6CA3BB1F4E08}" type="pres">
      <dgm:prSet presAssocID="{468EC09B-43BE-417D-B7FE-F051BFEA3B3F}" presName="spaceRect" presStyleCnt="0"/>
      <dgm:spPr/>
    </dgm:pt>
    <dgm:pt modelId="{429F2D18-4790-4087-A349-E1BC10014CBE}" type="pres">
      <dgm:prSet presAssocID="{468EC09B-43BE-417D-B7FE-F051BFEA3B3F}" presName="parTx" presStyleLbl="revTx" presStyleIdx="1" presStyleCnt="2">
        <dgm:presLayoutVars>
          <dgm:chMax val="0"/>
          <dgm:chPref val="0"/>
        </dgm:presLayoutVars>
      </dgm:prSet>
      <dgm:spPr/>
    </dgm:pt>
  </dgm:ptLst>
  <dgm:cxnLst>
    <dgm:cxn modelId="{A5A88761-3A86-482E-B8E6-B722F0A0CFD8}" type="presOf" srcId="{4BD497F6-7C1F-46FF-9822-5871B7DFDD49}" destId="{C921581F-932A-4EEC-8510-9D412EA346EA}" srcOrd="0" destOrd="0" presId="urn:microsoft.com/office/officeart/2018/2/layout/IconVerticalSolidList"/>
    <dgm:cxn modelId="{1BA75B62-F5F2-44BB-8142-DADD9FB79E09}" type="presOf" srcId="{AE38C1D5-DA9F-488C-B953-857FAF2F1B27}" destId="{70DF4C3B-136B-4DF2-82DD-B5DCF4F59048}" srcOrd="0" destOrd="0" presId="urn:microsoft.com/office/officeart/2018/2/layout/IconVerticalSolidList"/>
    <dgm:cxn modelId="{1C61A163-C276-43F7-A4F7-29843A8D5FBF}" srcId="{4BD497F6-7C1F-46FF-9822-5871B7DFDD49}" destId="{468EC09B-43BE-417D-B7FE-F051BFEA3B3F}" srcOrd="1" destOrd="0" parTransId="{8092A73C-6F85-427A-80B7-F2A3F3F83A8F}" sibTransId="{1E0F03BE-D0CC-4D88-93FC-E568B95A2438}"/>
    <dgm:cxn modelId="{6248F549-C3C6-4F08-BE4A-18975EF0A21D}" type="presOf" srcId="{468EC09B-43BE-417D-B7FE-F051BFEA3B3F}" destId="{429F2D18-4790-4087-A349-E1BC10014CBE}" srcOrd="0" destOrd="0" presId="urn:microsoft.com/office/officeart/2018/2/layout/IconVerticalSolidList"/>
    <dgm:cxn modelId="{6DAAC0F9-3BFC-44EA-91B1-B5CE80E79EE7}" srcId="{4BD497F6-7C1F-46FF-9822-5871B7DFDD49}" destId="{AE38C1D5-DA9F-488C-B953-857FAF2F1B27}" srcOrd="0" destOrd="0" parTransId="{5B88BD73-0B65-447E-8E02-BAA9AC7D7DB9}" sibTransId="{40810C08-0812-4106-BDFA-006809EFBF28}"/>
    <dgm:cxn modelId="{39237F4B-7E3C-4FEF-B0C2-1A3996DD12C9}" type="presParOf" srcId="{C921581F-932A-4EEC-8510-9D412EA346EA}" destId="{CD687CB1-1923-4840-BEDC-C5B521FD783D}" srcOrd="0" destOrd="0" presId="urn:microsoft.com/office/officeart/2018/2/layout/IconVerticalSolidList"/>
    <dgm:cxn modelId="{E2AF40D4-6C1C-4FDA-B805-222876035845}" type="presParOf" srcId="{CD687CB1-1923-4840-BEDC-C5B521FD783D}" destId="{AC76AC25-3621-4470-BF37-9924B977249D}" srcOrd="0" destOrd="0" presId="urn:microsoft.com/office/officeart/2018/2/layout/IconVerticalSolidList"/>
    <dgm:cxn modelId="{99C9843F-1ABF-4AFD-ABAD-55F133AC306A}" type="presParOf" srcId="{CD687CB1-1923-4840-BEDC-C5B521FD783D}" destId="{817B3B63-D13E-415A-B889-7CB93781D80A}" srcOrd="1" destOrd="0" presId="urn:microsoft.com/office/officeart/2018/2/layout/IconVerticalSolidList"/>
    <dgm:cxn modelId="{8FB9664A-FD8F-4D8C-A4A4-7C5E3BA9A8B2}" type="presParOf" srcId="{CD687CB1-1923-4840-BEDC-C5B521FD783D}" destId="{7E29EB40-0355-48E3-829C-06650E074D6F}" srcOrd="2" destOrd="0" presId="urn:microsoft.com/office/officeart/2018/2/layout/IconVerticalSolidList"/>
    <dgm:cxn modelId="{3F05D7B2-0CCF-4E18-909C-BB28E9EB74AA}" type="presParOf" srcId="{CD687CB1-1923-4840-BEDC-C5B521FD783D}" destId="{70DF4C3B-136B-4DF2-82DD-B5DCF4F59048}" srcOrd="3" destOrd="0" presId="urn:microsoft.com/office/officeart/2018/2/layout/IconVerticalSolidList"/>
    <dgm:cxn modelId="{75E45A11-5C5C-4A40-A670-B8CF186EC34E}" type="presParOf" srcId="{C921581F-932A-4EEC-8510-9D412EA346EA}" destId="{A6C812D9-4914-4AA0-BBDF-16B5265FAB5A}" srcOrd="1" destOrd="0" presId="urn:microsoft.com/office/officeart/2018/2/layout/IconVerticalSolidList"/>
    <dgm:cxn modelId="{4BCD76B6-FC6C-43C0-896D-EB40534127D8}" type="presParOf" srcId="{C921581F-932A-4EEC-8510-9D412EA346EA}" destId="{8E9124CA-E092-4CE5-BE9A-1E37852E8726}" srcOrd="2" destOrd="0" presId="urn:microsoft.com/office/officeart/2018/2/layout/IconVerticalSolidList"/>
    <dgm:cxn modelId="{9944D2FA-8058-4E08-830F-2BB678768458}" type="presParOf" srcId="{8E9124CA-E092-4CE5-BE9A-1E37852E8726}" destId="{452CC561-9719-4A23-B09C-907AF638F35C}" srcOrd="0" destOrd="0" presId="urn:microsoft.com/office/officeart/2018/2/layout/IconVerticalSolidList"/>
    <dgm:cxn modelId="{0956C6BE-DA15-489B-BDE8-F04CBFA1B148}" type="presParOf" srcId="{8E9124CA-E092-4CE5-BE9A-1E37852E8726}" destId="{4FF4F79F-8F67-4C99-8FEE-51896EF62A89}" srcOrd="1" destOrd="0" presId="urn:microsoft.com/office/officeart/2018/2/layout/IconVerticalSolidList"/>
    <dgm:cxn modelId="{C5CD6116-BB16-46A4-9AC9-B41F8888F772}" type="presParOf" srcId="{8E9124CA-E092-4CE5-BE9A-1E37852E8726}" destId="{9F2400C4-5484-450B-9841-6CA3BB1F4E08}" srcOrd="2" destOrd="0" presId="urn:microsoft.com/office/officeart/2018/2/layout/IconVerticalSolidList"/>
    <dgm:cxn modelId="{AE0B2095-7DD4-4335-8F5B-62D4365C99CD}" type="presParOf" srcId="{8E9124CA-E092-4CE5-BE9A-1E37852E8726}" destId="{429F2D18-4790-4087-A349-E1BC10014CB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6A8F7E-3BA7-4373-890A-3EAC7ED8661E}"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8BB81843-05BD-48F8-AA1D-676B807E0B92}">
      <dgm:prSet/>
      <dgm:spPr/>
      <dgm:t>
        <a:bodyPr/>
        <a:lstStyle/>
        <a:p>
          <a:r>
            <a:rPr lang="en-US"/>
            <a:t>Analyze</a:t>
          </a:r>
        </a:p>
      </dgm:t>
    </dgm:pt>
    <dgm:pt modelId="{9185C4FE-A58E-4EA2-B324-51299240CA41}" type="parTrans" cxnId="{C6B77941-2996-46C5-9557-AF72DBA23214}">
      <dgm:prSet/>
      <dgm:spPr/>
      <dgm:t>
        <a:bodyPr/>
        <a:lstStyle/>
        <a:p>
          <a:endParaRPr lang="en-US"/>
        </a:p>
      </dgm:t>
    </dgm:pt>
    <dgm:pt modelId="{329D227E-AA7F-4ABA-8AC6-5D517218AA32}" type="sibTrans" cxnId="{C6B77941-2996-46C5-9557-AF72DBA23214}">
      <dgm:prSet/>
      <dgm:spPr/>
      <dgm:t>
        <a:bodyPr/>
        <a:lstStyle/>
        <a:p>
          <a:endParaRPr lang="en-US"/>
        </a:p>
      </dgm:t>
    </dgm:pt>
    <dgm:pt modelId="{56A6D1C2-E06E-4600-B3FB-FD687E7AE59A}">
      <dgm:prSet/>
      <dgm:spPr/>
      <dgm:t>
        <a:bodyPr/>
        <a:lstStyle/>
        <a:p>
          <a:r>
            <a:rPr lang="en-US"/>
            <a:t>AI-powered navigation apps can analyze real-time traffic data to provide drivers with the most efficient routes, avoiding congestion and delays.</a:t>
          </a:r>
        </a:p>
      </dgm:t>
    </dgm:pt>
    <dgm:pt modelId="{A849E7E0-9143-41B2-8D49-FD182BB02E38}" type="parTrans" cxnId="{B046B235-CF17-494E-9D80-69A9F2B8965D}">
      <dgm:prSet/>
      <dgm:spPr/>
      <dgm:t>
        <a:bodyPr/>
        <a:lstStyle/>
        <a:p>
          <a:endParaRPr lang="en-US"/>
        </a:p>
      </dgm:t>
    </dgm:pt>
    <dgm:pt modelId="{EE66F36A-F58F-48D7-A2DD-52A107C18594}" type="sibTrans" cxnId="{B046B235-CF17-494E-9D80-69A9F2B8965D}">
      <dgm:prSet/>
      <dgm:spPr/>
      <dgm:t>
        <a:bodyPr/>
        <a:lstStyle/>
        <a:p>
          <a:endParaRPr lang="en-US"/>
        </a:p>
      </dgm:t>
    </dgm:pt>
    <dgm:pt modelId="{8BA830CB-3CA0-41EB-9AC0-0EBCAA9680B4}">
      <dgm:prSet/>
      <dgm:spPr/>
      <dgm:t>
        <a:bodyPr/>
        <a:lstStyle/>
        <a:p>
          <a:r>
            <a:rPr lang="en-US"/>
            <a:t>Adjust</a:t>
          </a:r>
        </a:p>
      </dgm:t>
    </dgm:pt>
    <dgm:pt modelId="{06FEFA1E-68E5-4DB5-82E9-F6F2B59843DE}" type="parTrans" cxnId="{63B229C7-A3F7-4F13-8BF7-FDCF5489C1DB}">
      <dgm:prSet/>
      <dgm:spPr/>
      <dgm:t>
        <a:bodyPr/>
        <a:lstStyle/>
        <a:p>
          <a:endParaRPr lang="en-US"/>
        </a:p>
      </dgm:t>
    </dgm:pt>
    <dgm:pt modelId="{D6D339E3-4493-45C1-9E3B-EE003839131B}" type="sibTrans" cxnId="{63B229C7-A3F7-4F13-8BF7-FDCF5489C1DB}">
      <dgm:prSet/>
      <dgm:spPr/>
      <dgm:t>
        <a:bodyPr/>
        <a:lstStyle/>
        <a:p>
          <a:endParaRPr lang="en-US"/>
        </a:p>
      </dgm:t>
    </dgm:pt>
    <dgm:pt modelId="{E7B2598A-A3B4-4EBC-9855-CDCF57C9A7FE}">
      <dgm:prSet/>
      <dgm:spPr/>
      <dgm:t>
        <a:bodyPr/>
        <a:lstStyle/>
        <a:p>
          <a:r>
            <a:rPr lang="en-US"/>
            <a:t>Adjust traffic signals.</a:t>
          </a:r>
        </a:p>
      </dgm:t>
    </dgm:pt>
    <dgm:pt modelId="{82E23BDE-F7EF-4891-9853-CC807EAB869C}" type="parTrans" cxnId="{AA606FF7-37B0-418D-AFC4-0041B1E1FE2F}">
      <dgm:prSet/>
      <dgm:spPr/>
      <dgm:t>
        <a:bodyPr/>
        <a:lstStyle/>
        <a:p>
          <a:endParaRPr lang="en-US"/>
        </a:p>
      </dgm:t>
    </dgm:pt>
    <dgm:pt modelId="{E04BBEB5-DB5F-45E3-B174-895EA6A76114}" type="sibTrans" cxnId="{AA606FF7-37B0-418D-AFC4-0041B1E1FE2F}">
      <dgm:prSet/>
      <dgm:spPr/>
      <dgm:t>
        <a:bodyPr/>
        <a:lstStyle/>
        <a:p>
          <a:endParaRPr lang="en-US"/>
        </a:p>
      </dgm:t>
    </dgm:pt>
    <dgm:pt modelId="{41315580-057B-43AB-98E5-043EFC635514}">
      <dgm:prSet/>
      <dgm:spPr/>
      <dgm:t>
        <a:bodyPr/>
        <a:lstStyle/>
        <a:p>
          <a:r>
            <a:rPr lang="en-US"/>
            <a:t>Enable</a:t>
          </a:r>
        </a:p>
      </dgm:t>
    </dgm:pt>
    <dgm:pt modelId="{98B8454E-AA1B-46E2-B0A8-C40C662277F7}" type="parTrans" cxnId="{43FEE4E2-1070-4A6F-9E64-9C2EB7D6F9F0}">
      <dgm:prSet/>
      <dgm:spPr/>
      <dgm:t>
        <a:bodyPr/>
        <a:lstStyle/>
        <a:p>
          <a:endParaRPr lang="en-US"/>
        </a:p>
      </dgm:t>
    </dgm:pt>
    <dgm:pt modelId="{1FBEB8E4-0451-46AF-92AA-E848F4606A4F}" type="sibTrans" cxnId="{43FEE4E2-1070-4A6F-9E64-9C2EB7D6F9F0}">
      <dgm:prSet/>
      <dgm:spPr/>
      <dgm:t>
        <a:bodyPr/>
        <a:lstStyle/>
        <a:p>
          <a:endParaRPr lang="en-US"/>
        </a:p>
      </dgm:t>
    </dgm:pt>
    <dgm:pt modelId="{BAC39A32-BB55-4A0A-ACBF-426554A03D8F}">
      <dgm:prSet/>
      <dgm:spPr/>
      <dgm:t>
        <a:bodyPr/>
        <a:lstStyle/>
        <a:p>
          <a:r>
            <a:rPr lang="en-US"/>
            <a:t>AI algorithms can enable dynamic lane management.</a:t>
          </a:r>
        </a:p>
      </dgm:t>
    </dgm:pt>
    <dgm:pt modelId="{B4A5D9D2-E32A-4666-A74C-6E3F0DF396F5}" type="parTrans" cxnId="{3FFC453F-644E-4FC2-884D-68F9089AF61A}">
      <dgm:prSet/>
      <dgm:spPr/>
      <dgm:t>
        <a:bodyPr/>
        <a:lstStyle/>
        <a:p>
          <a:endParaRPr lang="en-US"/>
        </a:p>
      </dgm:t>
    </dgm:pt>
    <dgm:pt modelId="{141FFB00-1448-4F0B-8985-E5944D35014E}" type="sibTrans" cxnId="{3FFC453F-644E-4FC2-884D-68F9089AF61A}">
      <dgm:prSet/>
      <dgm:spPr/>
      <dgm:t>
        <a:bodyPr/>
        <a:lstStyle/>
        <a:p>
          <a:endParaRPr lang="en-US"/>
        </a:p>
      </dgm:t>
    </dgm:pt>
    <dgm:pt modelId="{72220C80-F9C2-4063-A109-0C4C15141FC6}">
      <dgm:prSet/>
      <dgm:spPr/>
      <dgm:t>
        <a:bodyPr/>
        <a:lstStyle/>
        <a:p>
          <a:r>
            <a:rPr lang="en-US"/>
            <a:t>Detect</a:t>
          </a:r>
        </a:p>
      </dgm:t>
    </dgm:pt>
    <dgm:pt modelId="{5C501A88-6B00-42E2-AD30-BC478AC544DA}" type="parTrans" cxnId="{35AE4599-D2DA-4666-91C0-B93E6D17928F}">
      <dgm:prSet/>
      <dgm:spPr/>
      <dgm:t>
        <a:bodyPr/>
        <a:lstStyle/>
        <a:p>
          <a:endParaRPr lang="en-US"/>
        </a:p>
      </dgm:t>
    </dgm:pt>
    <dgm:pt modelId="{7D36AF69-8B4F-420F-8861-061497D3F463}" type="sibTrans" cxnId="{35AE4599-D2DA-4666-91C0-B93E6D17928F}">
      <dgm:prSet/>
      <dgm:spPr/>
      <dgm:t>
        <a:bodyPr/>
        <a:lstStyle/>
        <a:p>
          <a:endParaRPr lang="en-US"/>
        </a:p>
      </dgm:t>
    </dgm:pt>
    <dgm:pt modelId="{3C038D3E-D614-487D-A617-E50BEC97721F}">
      <dgm:prSet/>
      <dgm:spPr/>
      <dgm:t>
        <a:bodyPr/>
        <a:lstStyle/>
        <a:p>
          <a:r>
            <a:rPr lang="en-US"/>
            <a:t>Detect speeding.</a:t>
          </a:r>
        </a:p>
      </dgm:t>
    </dgm:pt>
    <dgm:pt modelId="{26924CDB-EAB6-433B-9CF7-0FF05653ADA8}" type="parTrans" cxnId="{1BDB19DD-E02E-4AD8-A5C6-392271181065}">
      <dgm:prSet/>
      <dgm:spPr/>
      <dgm:t>
        <a:bodyPr/>
        <a:lstStyle/>
        <a:p>
          <a:endParaRPr lang="en-US"/>
        </a:p>
      </dgm:t>
    </dgm:pt>
    <dgm:pt modelId="{F528D5F5-FDC5-45B8-B7FB-CC7E22F56560}" type="sibTrans" cxnId="{1BDB19DD-E02E-4AD8-A5C6-392271181065}">
      <dgm:prSet/>
      <dgm:spPr/>
      <dgm:t>
        <a:bodyPr/>
        <a:lstStyle/>
        <a:p>
          <a:endParaRPr lang="en-US"/>
        </a:p>
      </dgm:t>
    </dgm:pt>
    <dgm:pt modelId="{55C61CCF-A604-4956-8CE3-DEC170A2B186}">
      <dgm:prSet/>
      <dgm:spPr/>
      <dgm:t>
        <a:bodyPr/>
        <a:lstStyle/>
        <a:p>
          <a:r>
            <a:rPr lang="en-US"/>
            <a:t>Monitor</a:t>
          </a:r>
        </a:p>
      </dgm:t>
    </dgm:pt>
    <dgm:pt modelId="{D3F75FDB-36EE-4811-BC15-85B9C84BFE90}" type="parTrans" cxnId="{F5C204DF-A74A-4DDE-9585-B9872FD612CC}">
      <dgm:prSet/>
      <dgm:spPr/>
      <dgm:t>
        <a:bodyPr/>
        <a:lstStyle/>
        <a:p>
          <a:endParaRPr lang="en-US"/>
        </a:p>
      </dgm:t>
    </dgm:pt>
    <dgm:pt modelId="{BF924D31-4509-4A1D-944A-E24091C9A1F9}" type="sibTrans" cxnId="{F5C204DF-A74A-4DDE-9585-B9872FD612CC}">
      <dgm:prSet/>
      <dgm:spPr/>
      <dgm:t>
        <a:bodyPr/>
        <a:lstStyle/>
        <a:p>
          <a:endParaRPr lang="en-US"/>
        </a:p>
      </dgm:t>
    </dgm:pt>
    <dgm:pt modelId="{A219A602-A80A-4418-95E6-8E5E1C7FF8D5}">
      <dgm:prSet/>
      <dgm:spPr/>
      <dgm:t>
        <a:bodyPr/>
        <a:lstStyle/>
        <a:p>
          <a:r>
            <a:rPr lang="en-US"/>
            <a:t>Monitor traffic.</a:t>
          </a:r>
        </a:p>
      </dgm:t>
    </dgm:pt>
    <dgm:pt modelId="{B83A011B-FD0E-4A9A-8D78-CB5608964B16}" type="parTrans" cxnId="{256AEA10-E283-4DB6-8B26-D4B4C85208BE}">
      <dgm:prSet/>
      <dgm:spPr/>
      <dgm:t>
        <a:bodyPr/>
        <a:lstStyle/>
        <a:p>
          <a:endParaRPr lang="en-US"/>
        </a:p>
      </dgm:t>
    </dgm:pt>
    <dgm:pt modelId="{4B39FD2E-2B7A-4C3D-89EA-8F08765427D1}" type="sibTrans" cxnId="{256AEA10-E283-4DB6-8B26-D4B4C85208BE}">
      <dgm:prSet/>
      <dgm:spPr/>
      <dgm:t>
        <a:bodyPr/>
        <a:lstStyle/>
        <a:p>
          <a:endParaRPr lang="en-US"/>
        </a:p>
      </dgm:t>
    </dgm:pt>
    <dgm:pt modelId="{989F321D-7531-4DE2-A4AB-B833C9AB958B}">
      <dgm:prSet/>
      <dgm:spPr/>
      <dgm:t>
        <a:bodyPr/>
        <a:lstStyle/>
        <a:p>
          <a:r>
            <a:rPr lang="en-US"/>
            <a:t>Guide</a:t>
          </a:r>
        </a:p>
      </dgm:t>
    </dgm:pt>
    <dgm:pt modelId="{C568BD1A-C3A8-4FC3-923A-14F39BED4AA0}" type="parTrans" cxnId="{DEA07153-48C3-43BB-95D7-0EC3DCD5AD70}">
      <dgm:prSet/>
      <dgm:spPr/>
      <dgm:t>
        <a:bodyPr/>
        <a:lstStyle/>
        <a:p>
          <a:endParaRPr lang="en-US"/>
        </a:p>
      </dgm:t>
    </dgm:pt>
    <dgm:pt modelId="{4DD7844D-B0AB-47C6-928F-E1F15EDFCA6F}" type="sibTrans" cxnId="{DEA07153-48C3-43BB-95D7-0EC3DCD5AD70}">
      <dgm:prSet/>
      <dgm:spPr/>
      <dgm:t>
        <a:bodyPr/>
        <a:lstStyle/>
        <a:p>
          <a:endParaRPr lang="en-US"/>
        </a:p>
      </dgm:t>
    </dgm:pt>
    <dgm:pt modelId="{9924BA6F-916D-4301-837F-2C32AC7C3B66}">
      <dgm:prSet/>
      <dgm:spPr/>
      <dgm:t>
        <a:bodyPr/>
        <a:lstStyle/>
        <a:p>
          <a:r>
            <a:rPr lang="en-US"/>
            <a:t>Guide ambulances.</a:t>
          </a:r>
        </a:p>
      </dgm:t>
    </dgm:pt>
    <dgm:pt modelId="{F7493395-624F-4A9E-8A63-9660493AEA32}" type="parTrans" cxnId="{7AE5BD3F-BF52-465A-BFB1-1B71F57D01A7}">
      <dgm:prSet/>
      <dgm:spPr/>
      <dgm:t>
        <a:bodyPr/>
        <a:lstStyle/>
        <a:p>
          <a:endParaRPr lang="en-US"/>
        </a:p>
      </dgm:t>
    </dgm:pt>
    <dgm:pt modelId="{3F0531A4-EC26-4F22-A564-B4291CDF00C3}" type="sibTrans" cxnId="{7AE5BD3F-BF52-465A-BFB1-1B71F57D01A7}">
      <dgm:prSet/>
      <dgm:spPr/>
      <dgm:t>
        <a:bodyPr/>
        <a:lstStyle/>
        <a:p>
          <a:endParaRPr lang="en-US"/>
        </a:p>
      </dgm:t>
    </dgm:pt>
    <dgm:pt modelId="{BD049192-3254-4D82-AB6F-B8E65264A8BF}">
      <dgm:prSet/>
      <dgm:spPr/>
      <dgm:t>
        <a:bodyPr/>
        <a:lstStyle/>
        <a:p>
          <a:r>
            <a:rPr lang="en-US"/>
            <a:t>Ensure</a:t>
          </a:r>
        </a:p>
      </dgm:t>
    </dgm:pt>
    <dgm:pt modelId="{DCBF9B13-C41D-4F34-9A55-0AF55815F4FD}" type="parTrans" cxnId="{972BB538-F37C-4307-AD53-8FC0716F0067}">
      <dgm:prSet/>
      <dgm:spPr/>
      <dgm:t>
        <a:bodyPr/>
        <a:lstStyle/>
        <a:p>
          <a:endParaRPr lang="en-US"/>
        </a:p>
      </dgm:t>
    </dgm:pt>
    <dgm:pt modelId="{F44CCCF5-9EFD-44DB-941F-EF524C80B3F7}" type="sibTrans" cxnId="{972BB538-F37C-4307-AD53-8FC0716F0067}">
      <dgm:prSet/>
      <dgm:spPr/>
      <dgm:t>
        <a:bodyPr/>
        <a:lstStyle/>
        <a:p>
          <a:endParaRPr lang="en-US"/>
        </a:p>
      </dgm:t>
    </dgm:pt>
    <dgm:pt modelId="{2A3EA7E7-9668-4E80-91DB-B058F5997D57}">
      <dgm:prSet/>
      <dgm:spPr/>
      <dgm:t>
        <a:bodyPr/>
        <a:lstStyle/>
        <a:p>
          <a:r>
            <a:rPr lang="en-US"/>
            <a:t>Ensure pedestrian safety.</a:t>
          </a:r>
        </a:p>
      </dgm:t>
    </dgm:pt>
    <dgm:pt modelId="{7A7B3953-26A9-4C70-A55E-956CCFF8DF7A}" type="parTrans" cxnId="{119192C4-FE0B-438A-A80A-384E0B734170}">
      <dgm:prSet/>
      <dgm:spPr/>
      <dgm:t>
        <a:bodyPr/>
        <a:lstStyle/>
        <a:p>
          <a:endParaRPr lang="en-US"/>
        </a:p>
      </dgm:t>
    </dgm:pt>
    <dgm:pt modelId="{F77E9507-56AF-4753-9E99-46D56379EC00}" type="sibTrans" cxnId="{119192C4-FE0B-438A-A80A-384E0B734170}">
      <dgm:prSet/>
      <dgm:spPr/>
      <dgm:t>
        <a:bodyPr/>
        <a:lstStyle/>
        <a:p>
          <a:endParaRPr lang="en-US"/>
        </a:p>
      </dgm:t>
    </dgm:pt>
    <dgm:pt modelId="{3E65937B-49FD-A247-9FE8-878973A1C55E}" type="pres">
      <dgm:prSet presAssocID="{9D6A8F7E-3BA7-4373-890A-3EAC7ED8661E}" presName="Name0" presStyleCnt="0">
        <dgm:presLayoutVars>
          <dgm:dir/>
          <dgm:animLvl val="lvl"/>
          <dgm:resizeHandles val="exact"/>
        </dgm:presLayoutVars>
      </dgm:prSet>
      <dgm:spPr/>
    </dgm:pt>
    <dgm:pt modelId="{6DF497AB-980A-0B44-A461-206A6254D428}" type="pres">
      <dgm:prSet presAssocID="{8BB81843-05BD-48F8-AA1D-676B807E0B92}" presName="linNode" presStyleCnt="0"/>
      <dgm:spPr/>
    </dgm:pt>
    <dgm:pt modelId="{971A6903-7FB1-8548-92EA-99BEBFEE480F}" type="pres">
      <dgm:prSet presAssocID="{8BB81843-05BD-48F8-AA1D-676B807E0B92}" presName="parentText" presStyleLbl="alignNode1" presStyleIdx="0" presStyleCnt="7">
        <dgm:presLayoutVars>
          <dgm:chMax val="1"/>
          <dgm:bulletEnabled/>
        </dgm:presLayoutVars>
      </dgm:prSet>
      <dgm:spPr/>
    </dgm:pt>
    <dgm:pt modelId="{768B8C32-B598-0E4B-B5D6-D2992ADC17CD}" type="pres">
      <dgm:prSet presAssocID="{8BB81843-05BD-48F8-AA1D-676B807E0B92}" presName="descendantText" presStyleLbl="alignAccFollowNode1" presStyleIdx="0" presStyleCnt="7">
        <dgm:presLayoutVars>
          <dgm:bulletEnabled/>
        </dgm:presLayoutVars>
      </dgm:prSet>
      <dgm:spPr/>
    </dgm:pt>
    <dgm:pt modelId="{35F1A811-F789-E14F-8BB5-B5519A155B62}" type="pres">
      <dgm:prSet presAssocID="{329D227E-AA7F-4ABA-8AC6-5D517218AA32}" presName="sp" presStyleCnt="0"/>
      <dgm:spPr/>
    </dgm:pt>
    <dgm:pt modelId="{DC5DF4AB-E776-5C48-B3FF-6BB336A1F679}" type="pres">
      <dgm:prSet presAssocID="{8BA830CB-3CA0-41EB-9AC0-0EBCAA9680B4}" presName="linNode" presStyleCnt="0"/>
      <dgm:spPr/>
    </dgm:pt>
    <dgm:pt modelId="{F3CE454D-6151-1343-BB88-ABEFE4700A7D}" type="pres">
      <dgm:prSet presAssocID="{8BA830CB-3CA0-41EB-9AC0-0EBCAA9680B4}" presName="parentText" presStyleLbl="alignNode1" presStyleIdx="1" presStyleCnt="7">
        <dgm:presLayoutVars>
          <dgm:chMax val="1"/>
          <dgm:bulletEnabled/>
        </dgm:presLayoutVars>
      </dgm:prSet>
      <dgm:spPr/>
    </dgm:pt>
    <dgm:pt modelId="{2E6DC8EA-B229-AF4C-854A-F0BE0CFBF69B}" type="pres">
      <dgm:prSet presAssocID="{8BA830CB-3CA0-41EB-9AC0-0EBCAA9680B4}" presName="descendantText" presStyleLbl="alignAccFollowNode1" presStyleIdx="1" presStyleCnt="7">
        <dgm:presLayoutVars>
          <dgm:bulletEnabled/>
        </dgm:presLayoutVars>
      </dgm:prSet>
      <dgm:spPr/>
    </dgm:pt>
    <dgm:pt modelId="{81A6636A-FD5E-8D44-A0B2-CB78D0853152}" type="pres">
      <dgm:prSet presAssocID="{D6D339E3-4493-45C1-9E3B-EE003839131B}" presName="sp" presStyleCnt="0"/>
      <dgm:spPr/>
    </dgm:pt>
    <dgm:pt modelId="{4AB53369-7B3B-B04E-AD29-716042B6ACD6}" type="pres">
      <dgm:prSet presAssocID="{41315580-057B-43AB-98E5-043EFC635514}" presName="linNode" presStyleCnt="0"/>
      <dgm:spPr/>
    </dgm:pt>
    <dgm:pt modelId="{2BC86843-93B9-674D-85B4-B8EB402FB789}" type="pres">
      <dgm:prSet presAssocID="{41315580-057B-43AB-98E5-043EFC635514}" presName="parentText" presStyleLbl="alignNode1" presStyleIdx="2" presStyleCnt="7">
        <dgm:presLayoutVars>
          <dgm:chMax val="1"/>
          <dgm:bulletEnabled/>
        </dgm:presLayoutVars>
      </dgm:prSet>
      <dgm:spPr/>
    </dgm:pt>
    <dgm:pt modelId="{056C9C02-B001-1C4B-99AE-B04D40D89E84}" type="pres">
      <dgm:prSet presAssocID="{41315580-057B-43AB-98E5-043EFC635514}" presName="descendantText" presStyleLbl="alignAccFollowNode1" presStyleIdx="2" presStyleCnt="7">
        <dgm:presLayoutVars>
          <dgm:bulletEnabled/>
        </dgm:presLayoutVars>
      </dgm:prSet>
      <dgm:spPr/>
    </dgm:pt>
    <dgm:pt modelId="{889D8AE4-0B21-ED43-8CBE-9A6492112E10}" type="pres">
      <dgm:prSet presAssocID="{1FBEB8E4-0451-46AF-92AA-E848F4606A4F}" presName="sp" presStyleCnt="0"/>
      <dgm:spPr/>
    </dgm:pt>
    <dgm:pt modelId="{FD924D29-1490-C247-AC4A-36114E768357}" type="pres">
      <dgm:prSet presAssocID="{72220C80-F9C2-4063-A109-0C4C15141FC6}" presName="linNode" presStyleCnt="0"/>
      <dgm:spPr/>
    </dgm:pt>
    <dgm:pt modelId="{D13B31BD-5B9C-A64F-BF46-D79C5C2EBD67}" type="pres">
      <dgm:prSet presAssocID="{72220C80-F9C2-4063-A109-0C4C15141FC6}" presName="parentText" presStyleLbl="alignNode1" presStyleIdx="3" presStyleCnt="7">
        <dgm:presLayoutVars>
          <dgm:chMax val="1"/>
          <dgm:bulletEnabled/>
        </dgm:presLayoutVars>
      </dgm:prSet>
      <dgm:spPr/>
    </dgm:pt>
    <dgm:pt modelId="{8BF66F55-D9C9-1244-BFE7-2F79F4A606AC}" type="pres">
      <dgm:prSet presAssocID="{72220C80-F9C2-4063-A109-0C4C15141FC6}" presName="descendantText" presStyleLbl="alignAccFollowNode1" presStyleIdx="3" presStyleCnt="7">
        <dgm:presLayoutVars>
          <dgm:bulletEnabled/>
        </dgm:presLayoutVars>
      </dgm:prSet>
      <dgm:spPr/>
    </dgm:pt>
    <dgm:pt modelId="{30DA0986-AB45-3940-90C1-1BF222B59F70}" type="pres">
      <dgm:prSet presAssocID="{7D36AF69-8B4F-420F-8861-061497D3F463}" presName="sp" presStyleCnt="0"/>
      <dgm:spPr/>
    </dgm:pt>
    <dgm:pt modelId="{336A11BB-E623-6348-9E73-54986E82A337}" type="pres">
      <dgm:prSet presAssocID="{55C61CCF-A604-4956-8CE3-DEC170A2B186}" presName="linNode" presStyleCnt="0"/>
      <dgm:spPr/>
    </dgm:pt>
    <dgm:pt modelId="{1713C0D6-D71D-1242-8CDB-D09EFD58EF63}" type="pres">
      <dgm:prSet presAssocID="{55C61CCF-A604-4956-8CE3-DEC170A2B186}" presName="parentText" presStyleLbl="alignNode1" presStyleIdx="4" presStyleCnt="7">
        <dgm:presLayoutVars>
          <dgm:chMax val="1"/>
          <dgm:bulletEnabled/>
        </dgm:presLayoutVars>
      </dgm:prSet>
      <dgm:spPr/>
    </dgm:pt>
    <dgm:pt modelId="{CB20D29F-1E10-044E-AFAC-8C5FB9E2AD11}" type="pres">
      <dgm:prSet presAssocID="{55C61CCF-A604-4956-8CE3-DEC170A2B186}" presName="descendantText" presStyleLbl="alignAccFollowNode1" presStyleIdx="4" presStyleCnt="7">
        <dgm:presLayoutVars>
          <dgm:bulletEnabled/>
        </dgm:presLayoutVars>
      </dgm:prSet>
      <dgm:spPr/>
    </dgm:pt>
    <dgm:pt modelId="{EC9E9499-BF66-824A-907D-E66D7DE4010D}" type="pres">
      <dgm:prSet presAssocID="{BF924D31-4509-4A1D-944A-E24091C9A1F9}" presName="sp" presStyleCnt="0"/>
      <dgm:spPr/>
    </dgm:pt>
    <dgm:pt modelId="{820A7B2F-CC41-CA48-A3EC-B1CA1AE62E92}" type="pres">
      <dgm:prSet presAssocID="{989F321D-7531-4DE2-A4AB-B833C9AB958B}" presName="linNode" presStyleCnt="0"/>
      <dgm:spPr/>
    </dgm:pt>
    <dgm:pt modelId="{0DCA985C-C286-FC49-8144-2C21672EAB41}" type="pres">
      <dgm:prSet presAssocID="{989F321D-7531-4DE2-A4AB-B833C9AB958B}" presName="parentText" presStyleLbl="alignNode1" presStyleIdx="5" presStyleCnt="7">
        <dgm:presLayoutVars>
          <dgm:chMax val="1"/>
          <dgm:bulletEnabled/>
        </dgm:presLayoutVars>
      </dgm:prSet>
      <dgm:spPr/>
    </dgm:pt>
    <dgm:pt modelId="{B503CE1B-8D2F-964D-A2C7-5C7B3EB89CA9}" type="pres">
      <dgm:prSet presAssocID="{989F321D-7531-4DE2-A4AB-B833C9AB958B}" presName="descendantText" presStyleLbl="alignAccFollowNode1" presStyleIdx="5" presStyleCnt="7">
        <dgm:presLayoutVars>
          <dgm:bulletEnabled/>
        </dgm:presLayoutVars>
      </dgm:prSet>
      <dgm:spPr/>
    </dgm:pt>
    <dgm:pt modelId="{CA80C217-E821-1140-8049-4325C8155B92}" type="pres">
      <dgm:prSet presAssocID="{4DD7844D-B0AB-47C6-928F-E1F15EDFCA6F}" presName="sp" presStyleCnt="0"/>
      <dgm:spPr/>
    </dgm:pt>
    <dgm:pt modelId="{F4260280-B732-0A4F-98E6-F441A17C43E5}" type="pres">
      <dgm:prSet presAssocID="{BD049192-3254-4D82-AB6F-B8E65264A8BF}" presName="linNode" presStyleCnt="0"/>
      <dgm:spPr/>
    </dgm:pt>
    <dgm:pt modelId="{0AFAFACE-13BE-F142-92DB-18F370565322}" type="pres">
      <dgm:prSet presAssocID="{BD049192-3254-4D82-AB6F-B8E65264A8BF}" presName="parentText" presStyleLbl="alignNode1" presStyleIdx="6" presStyleCnt="7">
        <dgm:presLayoutVars>
          <dgm:chMax val="1"/>
          <dgm:bulletEnabled/>
        </dgm:presLayoutVars>
      </dgm:prSet>
      <dgm:spPr/>
    </dgm:pt>
    <dgm:pt modelId="{FFBFEEB6-327F-814F-A648-B355AFE5EFAF}" type="pres">
      <dgm:prSet presAssocID="{BD049192-3254-4D82-AB6F-B8E65264A8BF}" presName="descendantText" presStyleLbl="alignAccFollowNode1" presStyleIdx="6" presStyleCnt="7">
        <dgm:presLayoutVars>
          <dgm:bulletEnabled/>
        </dgm:presLayoutVars>
      </dgm:prSet>
      <dgm:spPr/>
    </dgm:pt>
  </dgm:ptLst>
  <dgm:cxnLst>
    <dgm:cxn modelId="{CCA66307-709A-EF4E-8990-DDC5CEA1AE9D}" type="presOf" srcId="{989F321D-7531-4DE2-A4AB-B833C9AB958B}" destId="{0DCA985C-C286-FC49-8144-2C21672EAB41}" srcOrd="0" destOrd="0" presId="urn:microsoft.com/office/officeart/2016/7/layout/VerticalSolidActionList"/>
    <dgm:cxn modelId="{A7397F0E-D4D7-144E-9D65-0C767B57C687}" type="presOf" srcId="{BAC39A32-BB55-4A0A-ACBF-426554A03D8F}" destId="{056C9C02-B001-1C4B-99AE-B04D40D89E84}" srcOrd="0" destOrd="0" presId="urn:microsoft.com/office/officeart/2016/7/layout/VerticalSolidActionList"/>
    <dgm:cxn modelId="{256AEA10-E283-4DB6-8B26-D4B4C85208BE}" srcId="{55C61CCF-A604-4956-8CE3-DEC170A2B186}" destId="{A219A602-A80A-4418-95E6-8E5E1C7FF8D5}" srcOrd="0" destOrd="0" parTransId="{B83A011B-FD0E-4A9A-8D78-CB5608964B16}" sibTransId="{4B39FD2E-2B7A-4C3D-89EA-8F08765427D1}"/>
    <dgm:cxn modelId="{A4C33419-61C4-EC40-AA52-2621294C4529}" type="presOf" srcId="{A219A602-A80A-4418-95E6-8E5E1C7FF8D5}" destId="{CB20D29F-1E10-044E-AFAC-8C5FB9E2AD11}" srcOrd="0" destOrd="0" presId="urn:microsoft.com/office/officeart/2016/7/layout/VerticalSolidActionList"/>
    <dgm:cxn modelId="{B046B235-CF17-494E-9D80-69A9F2B8965D}" srcId="{8BB81843-05BD-48F8-AA1D-676B807E0B92}" destId="{56A6D1C2-E06E-4600-B3FB-FD687E7AE59A}" srcOrd="0" destOrd="0" parTransId="{A849E7E0-9143-41B2-8D49-FD182BB02E38}" sibTransId="{EE66F36A-F58F-48D7-A2DD-52A107C18594}"/>
    <dgm:cxn modelId="{972BB538-F37C-4307-AD53-8FC0716F0067}" srcId="{9D6A8F7E-3BA7-4373-890A-3EAC7ED8661E}" destId="{BD049192-3254-4D82-AB6F-B8E65264A8BF}" srcOrd="6" destOrd="0" parTransId="{DCBF9B13-C41D-4F34-9A55-0AF55815F4FD}" sibTransId="{F44CCCF5-9EFD-44DB-941F-EF524C80B3F7}"/>
    <dgm:cxn modelId="{3FFC453F-644E-4FC2-884D-68F9089AF61A}" srcId="{41315580-057B-43AB-98E5-043EFC635514}" destId="{BAC39A32-BB55-4A0A-ACBF-426554A03D8F}" srcOrd="0" destOrd="0" parTransId="{B4A5D9D2-E32A-4666-A74C-6E3F0DF396F5}" sibTransId="{141FFB00-1448-4F0B-8985-E5944D35014E}"/>
    <dgm:cxn modelId="{7AE5BD3F-BF52-465A-BFB1-1B71F57D01A7}" srcId="{989F321D-7531-4DE2-A4AB-B833C9AB958B}" destId="{9924BA6F-916D-4301-837F-2C32AC7C3B66}" srcOrd="0" destOrd="0" parTransId="{F7493395-624F-4A9E-8A63-9660493AEA32}" sibTransId="{3F0531A4-EC26-4F22-A564-B4291CDF00C3}"/>
    <dgm:cxn modelId="{C6B77941-2996-46C5-9557-AF72DBA23214}" srcId="{9D6A8F7E-3BA7-4373-890A-3EAC7ED8661E}" destId="{8BB81843-05BD-48F8-AA1D-676B807E0B92}" srcOrd="0" destOrd="0" parTransId="{9185C4FE-A58E-4EA2-B324-51299240CA41}" sibTransId="{329D227E-AA7F-4ABA-8AC6-5D517218AA32}"/>
    <dgm:cxn modelId="{DEA07153-48C3-43BB-95D7-0EC3DCD5AD70}" srcId="{9D6A8F7E-3BA7-4373-890A-3EAC7ED8661E}" destId="{989F321D-7531-4DE2-A4AB-B833C9AB958B}" srcOrd="5" destOrd="0" parTransId="{C568BD1A-C3A8-4FC3-923A-14F39BED4AA0}" sibTransId="{4DD7844D-B0AB-47C6-928F-E1F15EDFCA6F}"/>
    <dgm:cxn modelId="{459C5B55-3DDB-614D-91AE-7655FD89FD3C}" type="presOf" srcId="{9924BA6F-916D-4301-837F-2C32AC7C3B66}" destId="{B503CE1B-8D2F-964D-A2C7-5C7B3EB89CA9}" srcOrd="0" destOrd="0" presId="urn:microsoft.com/office/officeart/2016/7/layout/VerticalSolidActionList"/>
    <dgm:cxn modelId="{BA9CD298-2DAE-7647-965C-5277E2805AED}" type="presOf" srcId="{9D6A8F7E-3BA7-4373-890A-3EAC7ED8661E}" destId="{3E65937B-49FD-A247-9FE8-878973A1C55E}" srcOrd="0" destOrd="0" presId="urn:microsoft.com/office/officeart/2016/7/layout/VerticalSolidActionList"/>
    <dgm:cxn modelId="{35AE4599-D2DA-4666-91C0-B93E6D17928F}" srcId="{9D6A8F7E-3BA7-4373-890A-3EAC7ED8661E}" destId="{72220C80-F9C2-4063-A109-0C4C15141FC6}" srcOrd="3" destOrd="0" parTransId="{5C501A88-6B00-42E2-AD30-BC478AC544DA}" sibTransId="{7D36AF69-8B4F-420F-8861-061497D3F463}"/>
    <dgm:cxn modelId="{483D85A1-228A-D44A-9D61-E20018D87A1C}" type="presOf" srcId="{8BB81843-05BD-48F8-AA1D-676B807E0B92}" destId="{971A6903-7FB1-8548-92EA-99BEBFEE480F}" srcOrd="0" destOrd="0" presId="urn:microsoft.com/office/officeart/2016/7/layout/VerticalSolidActionList"/>
    <dgm:cxn modelId="{3A991BB6-4C37-2A4C-A6C4-EE706BCCFE0E}" type="presOf" srcId="{E7B2598A-A3B4-4EBC-9855-CDCF57C9A7FE}" destId="{2E6DC8EA-B229-AF4C-854A-F0BE0CFBF69B}" srcOrd="0" destOrd="0" presId="urn:microsoft.com/office/officeart/2016/7/layout/VerticalSolidActionList"/>
    <dgm:cxn modelId="{119192C4-FE0B-438A-A80A-384E0B734170}" srcId="{BD049192-3254-4D82-AB6F-B8E65264A8BF}" destId="{2A3EA7E7-9668-4E80-91DB-B058F5997D57}" srcOrd="0" destOrd="0" parTransId="{7A7B3953-26A9-4C70-A55E-956CCFF8DF7A}" sibTransId="{F77E9507-56AF-4753-9E99-46D56379EC00}"/>
    <dgm:cxn modelId="{63B229C7-A3F7-4F13-8BF7-FDCF5489C1DB}" srcId="{9D6A8F7E-3BA7-4373-890A-3EAC7ED8661E}" destId="{8BA830CB-3CA0-41EB-9AC0-0EBCAA9680B4}" srcOrd="1" destOrd="0" parTransId="{06FEFA1E-68E5-4DB5-82E9-F6F2B59843DE}" sibTransId="{D6D339E3-4493-45C1-9E3B-EE003839131B}"/>
    <dgm:cxn modelId="{DB44FCCB-97A5-C642-84C3-9CA9FE3561CB}" type="presOf" srcId="{41315580-057B-43AB-98E5-043EFC635514}" destId="{2BC86843-93B9-674D-85B4-B8EB402FB789}" srcOrd="0" destOrd="0" presId="urn:microsoft.com/office/officeart/2016/7/layout/VerticalSolidActionList"/>
    <dgm:cxn modelId="{FB9791D1-F3EC-D54B-826F-48D3448DB791}" type="presOf" srcId="{8BA830CB-3CA0-41EB-9AC0-0EBCAA9680B4}" destId="{F3CE454D-6151-1343-BB88-ABEFE4700A7D}" srcOrd="0" destOrd="0" presId="urn:microsoft.com/office/officeart/2016/7/layout/VerticalSolidActionList"/>
    <dgm:cxn modelId="{36AEF6DC-EBE9-7A47-A548-558111B031E4}" type="presOf" srcId="{55C61CCF-A604-4956-8CE3-DEC170A2B186}" destId="{1713C0D6-D71D-1242-8CDB-D09EFD58EF63}" srcOrd="0" destOrd="0" presId="urn:microsoft.com/office/officeart/2016/7/layout/VerticalSolidActionList"/>
    <dgm:cxn modelId="{1BDB19DD-E02E-4AD8-A5C6-392271181065}" srcId="{72220C80-F9C2-4063-A109-0C4C15141FC6}" destId="{3C038D3E-D614-487D-A617-E50BEC97721F}" srcOrd="0" destOrd="0" parTransId="{26924CDB-EAB6-433B-9CF7-0FF05653ADA8}" sibTransId="{F528D5F5-FDC5-45B8-B7FB-CC7E22F56560}"/>
    <dgm:cxn modelId="{F5C204DF-A74A-4DDE-9585-B9872FD612CC}" srcId="{9D6A8F7E-3BA7-4373-890A-3EAC7ED8661E}" destId="{55C61CCF-A604-4956-8CE3-DEC170A2B186}" srcOrd="4" destOrd="0" parTransId="{D3F75FDB-36EE-4811-BC15-85B9C84BFE90}" sibTransId="{BF924D31-4509-4A1D-944A-E24091C9A1F9}"/>
    <dgm:cxn modelId="{33117FE2-D6CB-A049-90CD-F22877E575F5}" type="presOf" srcId="{2A3EA7E7-9668-4E80-91DB-B058F5997D57}" destId="{FFBFEEB6-327F-814F-A648-B355AFE5EFAF}" srcOrd="0" destOrd="0" presId="urn:microsoft.com/office/officeart/2016/7/layout/VerticalSolidActionList"/>
    <dgm:cxn modelId="{43FEE4E2-1070-4A6F-9E64-9C2EB7D6F9F0}" srcId="{9D6A8F7E-3BA7-4373-890A-3EAC7ED8661E}" destId="{41315580-057B-43AB-98E5-043EFC635514}" srcOrd="2" destOrd="0" parTransId="{98B8454E-AA1B-46E2-B0A8-C40C662277F7}" sibTransId="{1FBEB8E4-0451-46AF-92AA-E848F4606A4F}"/>
    <dgm:cxn modelId="{C83763EE-A07C-A446-80C3-E3B419C4CE30}" type="presOf" srcId="{BD049192-3254-4D82-AB6F-B8E65264A8BF}" destId="{0AFAFACE-13BE-F142-92DB-18F370565322}" srcOrd="0" destOrd="0" presId="urn:microsoft.com/office/officeart/2016/7/layout/VerticalSolidActionList"/>
    <dgm:cxn modelId="{3BE812EF-E952-9547-BC5C-CAF4A3731AD5}" type="presOf" srcId="{56A6D1C2-E06E-4600-B3FB-FD687E7AE59A}" destId="{768B8C32-B598-0E4B-B5D6-D2992ADC17CD}" srcOrd="0" destOrd="0" presId="urn:microsoft.com/office/officeart/2016/7/layout/VerticalSolidActionList"/>
    <dgm:cxn modelId="{593BD6F1-3E0C-1846-830D-E36FC40916CF}" type="presOf" srcId="{3C038D3E-D614-487D-A617-E50BEC97721F}" destId="{8BF66F55-D9C9-1244-BFE7-2F79F4A606AC}" srcOrd="0" destOrd="0" presId="urn:microsoft.com/office/officeart/2016/7/layout/VerticalSolidActionList"/>
    <dgm:cxn modelId="{433BBFF5-2487-AD4D-8C2B-E3FA71B4FA83}" type="presOf" srcId="{72220C80-F9C2-4063-A109-0C4C15141FC6}" destId="{D13B31BD-5B9C-A64F-BF46-D79C5C2EBD67}" srcOrd="0" destOrd="0" presId="urn:microsoft.com/office/officeart/2016/7/layout/VerticalSolidActionList"/>
    <dgm:cxn modelId="{AA606FF7-37B0-418D-AFC4-0041B1E1FE2F}" srcId="{8BA830CB-3CA0-41EB-9AC0-0EBCAA9680B4}" destId="{E7B2598A-A3B4-4EBC-9855-CDCF57C9A7FE}" srcOrd="0" destOrd="0" parTransId="{82E23BDE-F7EF-4891-9853-CC807EAB869C}" sibTransId="{E04BBEB5-DB5F-45E3-B174-895EA6A76114}"/>
    <dgm:cxn modelId="{B22ECF35-35B4-E14E-9F31-BA378D14FDBA}" type="presParOf" srcId="{3E65937B-49FD-A247-9FE8-878973A1C55E}" destId="{6DF497AB-980A-0B44-A461-206A6254D428}" srcOrd="0" destOrd="0" presId="urn:microsoft.com/office/officeart/2016/7/layout/VerticalSolidActionList"/>
    <dgm:cxn modelId="{97B3D679-0A05-C34B-AB2A-66011F49D24A}" type="presParOf" srcId="{6DF497AB-980A-0B44-A461-206A6254D428}" destId="{971A6903-7FB1-8548-92EA-99BEBFEE480F}" srcOrd="0" destOrd="0" presId="urn:microsoft.com/office/officeart/2016/7/layout/VerticalSolidActionList"/>
    <dgm:cxn modelId="{245EBCB3-2652-D94E-B39D-DB271D633925}" type="presParOf" srcId="{6DF497AB-980A-0B44-A461-206A6254D428}" destId="{768B8C32-B598-0E4B-B5D6-D2992ADC17CD}" srcOrd="1" destOrd="0" presId="urn:microsoft.com/office/officeart/2016/7/layout/VerticalSolidActionList"/>
    <dgm:cxn modelId="{12A3F139-F1DF-E542-880E-9527F7D208B4}" type="presParOf" srcId="{3E65937B-49FD-A247-9FE8-878973A1C55E}" destId="{35F1A811-F789-E14F-8BB5-B5519A155B62}" srcOrd="1" destOrd="0" presId="urn:microsoft.com/office/officeart/2016/7/layout/VerticalSolidActionList"/>
    <dgm:cxn modelId="{A4C1F3CB-B2E9-764B-966A-92727258EF5D}" type="presParOf" srcId="{3E65937B-49FD-A247-9FE8-878973A1C55E}" destId="{DC5DF4AB-E776-5C48-B3FF-6BB336A1F679}" srcOrd="2" destOrd="0" presId="urn:microsoft.com/office/officeart/2016/7/layout/VerticalSolidActionList"/>
    <dgm:cxn modelId="{2EB357B8-C067-9B4C-A4A2-FAD6B4A215B5}" type="presParOf" srcId="{DC5DF4AB-E776-5C48-B3FF-6BB336A1F679}" destId="{F3CE454D-6151-1343-BB88-ABEFE4700A7D}" srcOrd="0" destOrd="0" presId="urn:microsoft.com/office/officeart/2016/7/layout/VerticalSolidActionList"/>
    <dgm:cxn modelId="{15CFDE37-8B8F-2048-A6DF-E30723BDCB8C}" type="presParOf" srcId="{DC5DF4AB-E776-5C48-B3FF-6BB336A1F679}" destId="{2E6DC8EA-B229-AF4C-854A-F0BE0CFBF69B}" srcOrd="1" destOrd="0" presId="urn:microsoft.com/office/officeart/2016/7/layout/VerticalSolidActionList"/>
    <dgm:cxn modelId="{05F26305-B7C5-9F48-83F8-1D007021940A}" type="presParOf" srcId="{3E65937B-49FD-A247-9FE8-878973A1C55E}" destId="{81A6636A-FD5E-8D44-A0B2-CB78D0853152}" srcOrd="3" destOrd="0" presId="urn:microsoft.com/office/officeart/2016/7/layout/VerticalSolidActionList"/>
    <dgm:cxn modelId="{876A5517-373D-B64A-AC6B-6FF82FBC8B0F}" type="presParOf" srcId="{3E65937B-49FD-A247-9FE8-878973A1C55E}" destId="{4AB53369-7B3B-B04E-AD29-716042B6ACD6}" srcOrd="4" destOrd="0" presId="urn:microsoft.com/office/officeart/2016/7/layout/VerticalSolidActionList"/>
    <dgm:cxn modelId="{E802BE7A-EBF0-8C47-A32A-3AA04DCDC6B6}" type="presParOf" srcId="{4AB53369-7B3B-B04E-AD29-716042B6ACD6}" destId="{2BC86843-93B9-674D-85B4-B8EB402FB789}" srcOrd="0" destOrd="0" presId="urn:microsoft.com/office/officeart/2016/7/layout/VerticalSolidActionList"/>
    <dgm:cxn modelId="{57F3E271-CD85-BF4A-9236-9AA22CB616BC}" type="presParOf" srcId="{4AB53369-7B3B-B04E-AD29-716042B6ACD6}" destId="{056C9C02-B001-1C4B-99AE-B04D40D89E84}" srcOrd="1" destOrd="0" presId="urn:microsoft.com/office/officeart/2016/7/layout/VerticalSolidActionList"/>
    <dgm:cxn modelId="{BF3DDF70-79F5-D049-9536-7E2617CF282C}" type="presParOf" srcId="{3E65937B-49FD-A247-9FE8-878973A1C55E}" destId="{889D8AE4-0B21-ED43-8CBE-9A6492112E10}" srcOrd="5" destOrd="0" presId="urn:microsoft.com/office/officeart/2016/7/layout/VerticalSolidActionList"/>
    <dgm:cxn modelId="{0BE0510E-6888-1543-B27E-A7F18B75E627}" type="presParOf" srcId="{3E65937B-49FD-A247-9FE8-878973A1C55E}" destId="{FD924D29-1490-C247-AC4A-36114E768357}" srcOrd="6" destOrd="0" presId="urn:microsoft.com/office/officeart/2016/7/layout/VerticalSolidActionList"/>
    <dgm:cxn modelId="{31DC4897-C4E6-B443-82AA-6781FCDA763A}" type="presParOf" srcId="{FD924D29-1490-C247-AC4A-36114E768357}" destId="{D13B31BD-5B9C-A64F-BF46-D79C5C2EBD67}" srcOrd="0" destOrd="0" presId="urn:microsoft.com/office/officeart/2016/7/layout/VerticalSolidActionList"/>
    <dgm:cxn modelId="{569A8648-C6C4-CA4F-98B8-DC9BC43C4674}" type="presParOf" srcId="{FD924D29-1490-C247-AC4A-36114E768357}" destId="{8BF66F55-D9C9-1244-BFE7-2F79F4A606AC}" srcOrd="1" destOrd="0" presId="urn:microsoft.com/office/officeart/2016/7/layout/VerticalSolidActionList"/>
    <dgm:cxn modelId="{D646B838-38B8-D244-8CB5-BF837D491004}" type="presParOf" srcId="{3E65937B-49FD-A247-9FE8-878973A1C55E}" destId="{30DA0986-AB45-3940-90C1-1BF222B59F70}" srcOrd="7" destOrd="0" presId="urn:microsoft.com/office/officeart/2016/7/layout/VerticalSolidActionList"/>
    <dgm:cxn modelId="{5CA41711-0EC8-8549-8381-F04E45038149}" type="presParOf" srcId="{3E65937B-49FD-A247-9FE8-878973A1C55E}" destId="{336A11BB-E623-6348-9E73-54986E82A337}" srcOrd="8" destOrd="0" presId="urn:microsoft.com/office/officeart/2016/7/layout/VerticalSolidActionList"/>
    <dgm:cxn modelId="{DA722AB3-49E0-414E-8FC3-8579C73D8E49}" type="presParOf" srcId="{336A11BB-E623-6348-9E73-54986E82A337}" destId="{1713C0D6-D71D-1242-8CDB-D09EFD58EF63}" srcOrd="0" destOrd="0" presId="urn:microsoft.com/office/officeart/2016/7/layout/VerticalSolidActionList"/>
    <dgm:cxn modelId="{B388362F-1457-174C-B2D9-5408BA1AFBD2}" type="presParOf" srcId="{336A11BB-E623-6348-9E73-54986E82A337}" destId="{CB20D29F-1E10-044E-AFAC-8C5FB9E2AD11}" srcOrd="1" destOrd="0" presId="urn:microsoft.com/office/officeart/2016/7/layout/VerticalSolidActionList"/>
    <dgm:cxn modelId="{16BB2848-D127-CD4A-9CCA-9EEFF51BCDA7}" type="presParOf" srcId="{3E65937B-49FD-A247-9FE8-878973A1C55E}" destId="{EC9E9499-BF66-824A-907D-E66D7DE4010D}" srcOrd="9" destOrd="0" presId="urn:microsoft.com/office/officeart/2016/7/layout/VerticalSolidActionList"/>
    <dgm:cxn modelId="{477BF387-490D-F141-B055-82CB6ADCF161}" type="presParOf" srcId="{3E65937B-49FD-A247-9FE8-878973A1C55E}" destId="{820A7B2F-CC41-CA48-A3EC-B1CA1AE62E92}" srcOrd="10" destOrd="0" presId="urn:microsoft.com/office/officeart/2016/7/layout/VerticalSolidActionList"/>
    <dgm:cxn modelId="{ACA99901-557B-C545-BD34-9EFA99A46ED2}" type="presParOf" srcId="{820A7B2F-CC41-CA48-A3EC-B1CA1AE62E92}" destId="{0DCA985C-C286-FC49-8144-2C21672EAB41}" srcOrd="0" destOrd="0" presId="urn:microsoft.com/office/officeart/2016/7/layout/VerticalSolidActionList"/>
    <dgm:cxn modelId="{25BB2A8A-2366-604D-A0ED-11B594711BF6}" type="presParOf" srcId="{820A7B2F-CC41-CA48-A3EC-B1CA1AE62E92}" destId="{B503CE1B-8D2F-964D-A2C7-5C7B3EB89CA9}" srcOrd="1" destOrd="0" presId="urn:microsoft.com/office/officeart/2016/7/layout/VerticalSolidActionList"/>
    <dgm:cxn modelId="{910C9E99-4F11-854B-832E-BD8062FF82BA}" type="presParOf" srcId="{3E65937B-49FD-A247-9FE8-878973A1C55E}" destId="{CA80C217-E821-1140-8049-4325C8155B92}" srcOrd="11" destOrd="0" presId="urn:microsoft.com/office/officeart/2016/7/layout/VerticalSolidActionList"/>
    <dgm:cxn modelId="{1FE140FF-01CA-244F-A04B-A8BFE7B498C2}" type="presParOf" srcId="{3E65937B-49FD-A247-9FE8-878973A1C55E}" destId="{F4260280-B732-0A4F-98E6-F441A17C43E5}" srcOrd="12" destOrd="0" presId="urn:microsoft.com/office/officeart/2016/7/layout/VerticalSolidActionList"/>
    <dgm:cxn modelId="{65881CD9-7AC7-CF42-806E-3FC485DEBD61}" type="presParOf" srcId="{F4260280-B732-0A4F-98E6-F441A17C43E5}" destId="{0AFAFACE-13BE-F142-92DB-18F370565322}" srcOrd="0" destOrd="0" presId="urn:microsoft.com/office/officeart/2016/7/layout/VerticalSolidActionList"/>
    <dgm:cxn modelId="{675FE2C9-8636-7441-9296-30791C168730}" type="presParOf" srcId="{F4260280-B732-0A4F-98E6-F441A17C43E5}" destId="{FFBFEEB6-327F-814F-A648-B355AFE5EFAF}" srcOrd="1" destOrd="0" presId="urn:microsoft.com/office/officeart/2016/7/layout/VerticalSolidAc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5F0EF0-2896-42AD-9B9D-E110F1CD3A78}"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1D99409-925F-4F36-AC9A-608CD888277B}">
      <dgm:prSet/>
      <dgm:spPr/>
      <dgm:t>
        <a:bodyPr/>
        <a:lstStyle/>
        <a:p>
          <a:pPr>
            <a:defRPr cap="all"/>
          </a:pPr>
          <a:r>
            <a:rPr lang="en-US"/>
            <a:t>In future AI going to play important role in every sector</a:t>
          </a:r>
        </a:p>
      </dgm:t>
    </dgm:pt>
    <dgm:pt modelId="{A24585D7-698A-4146-81BB-631C8A37F28D}" type="parTrans" cxnId="{B5CB1F2D-CC50-488D-80DF-5130786AD2F4}">
      <dgm:prSet/>
      <dgm:spPr/>
      <dgm:t>
        <a:bodyPr/>
        <a:lstStyle/>
        <a:p>
          <a:endParaRPr lang="en-US"/>
        </a:p>
      </dgm:t>
    </dgm:pt>
    <dgm:pt modelId="{3E324063-A95C-4957-A862-BDCEA4077D72}" type="sibTrans" cxnId="{B5CB1F2D-CC50-488D-80DF-5130786AD2F4}">
      <dgm:prSet/>
      <dgm:spPr/>
      <dgm:t>
        <a:bodyPr/>
        <a:lstStyle/>
        <a:p>
          <a:endParaRPr lang="en-US"/>
        </a:p>
      </dgm:t>
    </dgm:pt>
    <dgm:pt modelId="{CB1008B2-2DDE-4676-9469-6700C6C5C643}">
      <dgm:prSet/>
      <dgm:spPr/>
      <dgm:t>
        <a:bodyPr/>
        <a:lstStyle/>
        <a:p>
          <a:pPr>
            <a:defRPr cap="all"/>
          </a:pPr>
          <a:r>
            <a:rPr lang="en-US"/>
            <a:t>AI in traffic control can minimize the accident and traffic</a:t>
          </a:r>
        </a:p>
      </dgm:t>
    </dgm:pt>
    <dgm:pt modelId="{B1143ADC-B734-4C04-A1FB-4ECBE8A7DEAF}" type="parTrans" cxnId="{DC2DBE8D-3892-4011-8324-62FEA9881C2F}">
      <dgm:prSet/>
      <dgm:spPr/>
      <dgm:t>
        <a:bodyPr/>
        <a:lstStyle/>
        <a:p>
          <a:endParaRPr lang="en-US"/>
        </a:p>
      </dgm:t>
    </dgm:pt>
    <dgm:pt modelId="{64306791-71C8-44D0-9308-4FCB4DE77AD9}" type="sibTrans" cxnId="{DC2DBE8D-3892-4011-8324-62FEA9881C2F}">
      <dgm:prSet/>
      <dgm:spPr/>
      <dgm:t>
        <a:bodyPr/>
        <a:lstStyle/>
        <a:p>
          <a:endParaRPr lang="en-US"/>
        </a:p>
      </dgm:t>
    </dgm:pt>
    <dgm:pt modelId="{76692E06-9C73-4BCC-843E-2B3E3BBD4C77}">
      <dgm:prSet/>
      <dgm:spPr/>
      <dgm:t>
        <a:bodyPr/>
        <a:lstStyle/>
        <a:p>
          <a:pPr>
            <a:defRPr cap="all"/>
          </a:pPr>
          <a:r>
            <a:rPr lang="en-US"/>
            <a:t>People can easy identify the traffic and can move freely without traffic </a:t>
          </a:r>
        </a:p>
      </dgm:t>
    </dgm:pt>
    <dgm:pt modelId="{4E26536C-9A73-4BBC-88A3-E0DEE0241AC8}" type="parTrans" cxnId="{51091A12-DCFA-4CFA-9047-DEDA000F3DF7}">
      <dgm:prSet/>
      <dgm:spPr/>
      <dgm:t>
        <a:bodyPr/>
        <a:lstStyle/>
        <a:p>
          <a:endParaRPr lang="en-US"/>
        </a:p>
      </dgm:t>
    </dgm:pt>
    <dgm:pt modelId="{28966491-8B81-4AA9-9721-3A0BB92E5792}" type="sibTrans" cxnId="{51091A12-DCFA-4CFA-9047-DEDA000F3DF7}">
      <dgm:prSet/>
      <dgm:spPr/>
      <dgm:t>
        <a:bodyPr/>
        <a:lstStyle/>
        <a:p>
          <a:endParaRPr lang="en-US"/>
        </a:p>
      </dgm:t>
    </dgm:pt>
    <dgm:pt modelId="{5902526C-2310-4E1B-9359-69E7BD9FD5D4}" type="pres">
      <dgm:prSet presAssocID="{005F0EF0-2896-42AD-9B9D-E110F1CD3A78}" presName="root" presStyleCnt="0">
        <dgm:presLayoutVars>
          <dgm:dir/>
          <dgm:resizeHandles val="exact"/>
        </dgm:presLayoutVars>
      </dgm:prSet>
      <dgm:spPr/>
    </dgm:pt>
    <dgm:pt modelId="{71A247F9-76AF-42F5-B75C-27CCEB8B133C}" type="pres">
      <dgm:prSet presAssocID="{91D99409-925F-4F36-AC9A-608CD888277B}" presName="compNode" presStyleCnt="0"/>
      <dgm:spPr/>
    </dgm:pt>
    <dgm:pt modelId="{05646595-FAC9-40AA-A713-7E7CDF859C3F}" type="pres">
      <dgm:prSet presAssocID="{91D99409-925F-4F36-AC9A-608CD888277B}" presName="iconBgRect" presStyleLbl="bgShp" presStyleIdx="0" presStyleCnt="3"/>
      <dgm:spPr>
        <a:prstGeom prst="round2DiagRect">
          <a:avLst>
            <a:gd name="adj1" fmla="val 29727"/>
            <a:gd name="adj2" fmla="val 0"/>
          </a:avLst>
        </a:prstGeom>
      </dgm:spPr>
    </dgm:pt>
    <dgm:pt modelId="{85E987E8-CE8D-4C66-B9B7-683BB01BB52C}" type="pres">
      <dgm:prSet presAssocID="{91D99409-925F-4F36-AC9A-608CD88827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E24F13B-B4EC-469F-B66F-DE5B0E134AB7}" type="pres">
      <dgm:prSet presAssocID="{91D99409-925F-4F36-AC9A-608CD888277B}" presName="spaceRect" presStyleCnt="0"/>
      <dgm:spPr/>
    </dgm:pt>
    <dgm:pt modelId="{6711CEDA-20F8-4848-A3C3-FC3189DC4EE9}" type="pres">
      <dgm:prSet presAssocID="{91D99409-925F-4F36-AC9A-608CD888277B}" presName="textRect" presStyleLbl="revTx" presStyleIdx="0" presStyleCnt="3">
        <dgm:presLayoutVars>
          <dgm:chMax val="1"/>
          <dgm:chPref val="1"/>
        </dgm:presLayoutVars>
      </dgm:prSet>
      <dgm:spPr/>
    </dgm:pt>
    <dgm:pt modelId="{48DEAE9B-B195-4CC9-AAF5-0325555A5033}" type="pres">
      <dgm:prSet presAssocID="{3E324063-A95C-4957-A862-BDCEA4077D72}" presName="sibTrans" presStyleCnt="0"/>
      <dgm:spPr/>
    </dgm:pt>
    <dgm:pt modelId="{260394CE-D7B2-4A26-9736-F0696B5CFCAB}" type="pres">
      <dgm:prSet presAssocID="{CB1008B2-2DDE-4676-9469-6700C6C5C643}" presName="compNode" presStyleCnt="0"/>
      <dgm:spPr/>
    </dgm:pt>
    <dgm:pt modelId="{8CB053F8-FA34-4DEE-82DD-E2E794CD9BAB}" type="pres">
      <dgm:prSet presAssocID="{CB1008B2-2DDE-4676-9469-6700C6C5C643}" presName="iconBgRect" presStyleLbl="bgShp" presStyleIdx="1" presStyleCnt="3"/>
      <dgm:spPr>
        <a:prstGeom prst="round2DiagRect">
          <a:avLst>
            <a:gd name="adj1" fmla="val 29727"/>
            <a:gd name="adj2" fmla="val 0"/>
          </a:avLst>
        </a:prstGeom>
      </dgm:spPr>
    </dgm:pt>
    <dgm:pt modelId="{062767C6-086F-4314-A07C-0CD54AF48322}" type="pres">
      <dgm:prSet presAssocID="{CB1008B2-2DDE-4676-9469-6700C6C5C6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584D58C4-53D7-42D5-867B-433EACAA10AA}" type="pres">
      <dgm:prSet presAssocID="{CB1008B2-2DDE-4676-9469-6700C6C5C643}" presName="spaceRect" presStyleCnt="0"/>
      <dgm:spPr/>
    </dgm:pt>
    <dgm:pt modelId="{09416A13-45F1-4E85-9650-3475690771CF}" type="pres">
      <dgm:prSet presAssocID="{CB1008B2-2DDE-4676-9469-6700C6C5C643}" presName="textRect" presStyleLbl="revTx" presStyleIdx="1" presStyleCnt="3">
        <dgm:presLayoutVars>
          <dgm:chMax val="1"/>
          <dgm:chPref val="1"/>
        </dgm:presLayoutVars>
      </dgm:prSet>
      <dgm:spPr/>
    </dgm:pt>
    <dgm:pt modelId="{104F26DE-9B77-4D43-9721-EFAA9DF5CDEB}" type="pres">
      <dgm:prSet presAssocID="{64306791-71C8-44D0-9308-4FCB4DE77AD9}" presName="sibTrans" presStyleCnt="0"/>
      <dgm:spPr/>
    </dgm:pt>
    <dgm:pt modelId="{540C6ECE-F67C-4569-BF8A-A57CF075E9A3}" type="pres">
      <dgm:prSet presAssocID="{76692E06-9C73-4BCC-843E-2B3E3BBD4C77}" presName="compNode" presStyleCnt="0"/>
      <dgm:spPr/>
    </dgm:pt>
    <dgm:pt modelId="{33F0BC94-DE27-47F5-93E0-46FEADB57944}" type="pres">
      <dgm:prSet presAssocID="{76692E06-9C73-4BCC-843E-2B3E3BBD4C77}" presName="iconBgRect" presStyleLbl="bgShp" presStyleIdx="2" presStyleCnt="3"/>
      <dgm:spPr>
        <a:prstGeom prst="round2DiagRect">
          <a:avLst>
            <a:gd name="adj1" fmla="val 29727"/>
            <a:gd name="adj2" fmla="val 0"/>
          </a:avLst>
        </a:prstGeom>
      </dgm:spPr>
    </dgm:pt>
    <dgm:pt modelId="{838FA2E4-D3AD-42A6-B12F-70642296D562}" type="pres">
      <dgm:prSet presAssocID="{76692E06-9C73-4BCC-843E-2B3E3BBD4C7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ffic Light"/>
        </a:ext>
      </dgm:extLst>
    </dgm:pt>
    <dgm:pt modelId="{50DA674F-A70B-4EEF-ADDF-2F8B85E7955D}" type="pres">
      <dgm:prSet presAssocID="{76692E06-9C73-4BCC-843E-2B3E3BBD4C77}" presName="spaceRect" presStyleCnt="0"/>
      <dgm:spPr/>
    </dgm:pt>
    <dgm:pt modelId="{E23E198D-A692-4A6A-B15A-C64159D3D643}" type="pres">
      <dgm:prSet presAssocID="{76692E06-9C73-4BCC-843E-2B3E3BBD4C77}" presName="textRect" presStyleLbl="revTx" presStyleIdx="2" presStyleCnt="3">
        <dgm:presLayoutVars>
          <dgm:chMax val="1"/>
          <dgm:chPref val="1"/>
        </dgm:presLayoutVars>
      </dgm:prSet>
      <dgm:spPr/>
    </dgm:pt>
  </dgm:ptLst>
  <dgm:cxnLst>
    <dgm:cxn modelId="{51091A12-DCFA-4CFA-9047-DEDA000F3DF7}" srcId="{005F0EF0-2896-42AD-9B9D-E110F1CD3A78}" destId="{76692E06-9C73-4BCC-843E-2B3E3BBD4C77}" srcOrd="2" destOrd="0" parTransId="{4E26536C-9A73-4BBC-88A3-E0DEE0241AC8}" sibTransId="{28966491-8B81-4AA9-9721-3A0BB92E5792}"/>
    <dgm:cxn modelId="{B5CB1F2D-CC50-488D-80DF-5130786AD2F4}" srcId="{005F0EF0-2896-42AD-9B9D-E110F1CD3A78}" destId="{91D99409-925F-4F36-AC9A-608CD888277B}" srcOrd="0" destOrd="0" parTransId="{A24585D7-698A-4146-81BB-631C8A37F28D}" sibTransId="{3E324063-A95C-4957-A862-BDCEA4077D72}"/>
    <dgm:cxn modelId="{DC2DBE8D-3892-4011-8324-62FEA9881C2F}" srcId="{005F0EF0-2896-42AD-9B9D-E110F1CD3A78}" destId="{CB1008B2-2DDE-4676-9469-6700C6C5C643}" srcOrd="1" destOrd="0" parTransId="{B1143ADC-B734-4C04-A1FB-4ECBE8A7DEAF}" sibTransId="{64306791-71C8-44D0-9308-4FCB4DE77AD9}"/>
    <dgm:cxn modelId="{CEC7959B-DE15-402B-9A2B-B5EFD968633B}" type="presOf" srcId="{CB1008B2-2DDE-4676-9469-6700C6C5C643}" destId="{09416A13-45F1-4E85-9650-3475690771CF}" srcOrd="0" destOrd="0" presId="urn:microsoft.com/office/officeart/2018/5/layout/IconLeafLabelList"/>
    <dgm:cxn modelId="{9D8C5EA8-5BF1-4BA5-8542-22CAD33F468B}" type="presOf" srcId="{76692E06-9C73-4BCC-843E-2B3E3BBD4C77}" destId="{E23E198D-A692-4A6A-B15A-C64159D3D643}" srcOrd="0" destOrd="0" presId="urn:microsoft.com/office/officeart/2018/5/layout/IconLeafLabelList"/>
    <dgm:cxn modelId="{5592A1D7-A485-4E9D-BDA8-E474C57DCB7F}" type="presOf" srcId="{005F0EF0-2896-42AD-9B9D-E110F1CD3A78}" destId="{5902526C-2310-4E1B-9359-69E7BD9FD5D4}" srcOrd="0" destOrd="0" presId="urn:microsoft.com/office/officeart/2018/5/layout/IconLeafLabelList"/>
    <dgm:cxn modelId="{3DA831ED-BA36-4ED5-8946-F5E0CD55F4B4}" type="presOf" srcId="{91D99409-925F-4F36-AC9A-608CD888277B}" destId="{6711CEDA-20F8-4848-A3C3-FC3189DC4EE9}" srcOrd="0" destOrd="0" presId="urn:microsoft.com/office/officeart/2018/5/layout/IconLeafLabelList"/>
    <dgm:cxn modelId="{29364142-6CC6-4D62-A5C1-E9975C3C685A}" type="presParOf" srcId="{5902526C-2310-4E1B-9359-69E7BD9FD5D4}" destId="{71A247F9-76AF-42F5-B75C-27CCEB8B133C}" srcOrd="0" destOrd="0" presId="urn:microsoft.com/office/officeart/2018/5/layout/IconLeafLabelList"/>
    <dgm:cxn modelId="{4B4DE93A-5AC0-4C69-9B4F-05FE5D7B81F8}" type="presParOf" srcId="{71A247F9-76AF-42F5-B75C-27CCEB8B133C}" destId="{05646595-FAC9-40AA-A713-7E7CDF859C3F}" srcOrd="0" destOrd="0" presId="urn:microsoft.com/office/officeart/2018/5/layout/IconLeafLabelList"/>
    <dgm:cxn modelId="{E1495F6E-6710-4728-9D06-81DCF527683D}" type="presParOf" srcId="{71A247F9-76AF-42F5-B75C-27CCEB8B133C}" destId="{85E987E8-CE8D-4C66-B9B7-683BB01BB52C}" srcOrd="1" destOrd="0" presId="urn:microsoft.com/office/officeart/2018/5/layout/IconLeafLabelList"/>
    <dgm:cxn modelId="{065EAFE3-F27B-4F4E-AE96-811255825647}" type="presParOf" srcId="{71A247F9-76AF-42F5-B75C-27CCEB8B133C}" destId="{9E24F13B-B4EC-469F-B66F-DE5B0E134AB7}" srcOrd="2" destOrd="0" presId="urn:microsoft.com/office/officeart/2018/5/layout/IconLeafLabelList"/>
    <dgm:cxn modelId="{303F7969-78C5-4109-9534-5EBA8524C9D3}" type="presParOf" srcId="{71A247F9-76AF-42F5-B75C-27CCEB8B133C}" destId="{6711CEDA-20F8-4848-A3C3-FC3189DC4EE9}" srcOrd="3" destOrd="0" presId="urn:microsoft.com/office/officeart/2018/5/layout/IconLeafLabelList"/>
    <dgm:cxn modelId="{D0365487-3A2F-48BC-B646-D352B06DE6A1}" type="presParOf" srcId="{5902526C-2310-4E1B-9359-69E7BD9FD5D4}" destId="{48DEAE9B-B195-4CC9-AAF5-0325555A5033}" srcOrd="1" destOrd="0" presId="urn:microsoft.com/office/officeart/2018/5/layout/IconLeafLabelList"/>
    <dgm:cxn modelId="{C1F5331F-8984-4EDB-AD98-61CF1DA9B51F}" type="presParOf" srcId="{5902526C-2310-4E1B-9359-69E7BD9FD5D4}" destId="{260394CE-D7B2-4A26-9736-F0696B5CFCAB}" srcOrd="2" destOrd="0" presId="urn:microsoft.com/office/officeart/2018/5/layout/IconLeafLabelList"/>
    <dgm:cxn modelId="{3DA7F7C7-5E61-4935-9C57-B6E54739526A}" type="presParOf" srcId="{260394CE-D7B2-4A26-9736-F0696B5CFCAB}" destId="{8CB053F8-FA34-4DEE-82DD-E2E794CD9BAB}" srcOrd="0" destOrd="0" presId="urn:microsoft.com/office/officeart/2018/5/layout/IconLeafLabelList"/>
    <dgm:cxn modelId="{7FD2D66C-6253-4423-8854-8CEACDC8A618}" type="presParOf" srcId="{260394CE-D7B2-4A26-9736-F0696B5CFCAB}" destId="{062767C6-086F-4314-A07C-0CD54AF48322}" srcOrd="1" destOrd="0" presId="urn:microsoft.com/office/officeart/2018/5/layout/IconLeafLabelList"/>
    <dgm:cxn modelId="{D899901B-5CC9-4EE6-90EE-075A1A80B7FD}" type="presParOf" srcId="{260394CE-D7B2-4A26-9736-F0696B5CFCAB}" destId="{584D58C4-53D7-42D5-867B-433EACAA10AA}" srcOrd="2" destOrd="0" presId="urn:microsoft.com/office/officeart/2018/5/layout/IconLeafLabelList"/>
    <dgm:cxn modelId="{894209B6-2FE8-4E41-99C8-5D9B1D9E97EA}" type="presParOf" srcId="{260394CE-D7B2-4A26-9736-F0696B5CFCAB}" destId="{09416A13-45F1-4E85-9650-3475690771CF}" srcOrd="3" destOrd="0" presId="urn:microsoft.com/office/officeart/2018/5/layout/IconLeafLabelList"/>
    <dgm:cxn modelId="{44DEAA66-DB04-4A31-AD32-9B7B7FA6E7C7}" type="presParOf" srcId="{5902526C-2310-4E1B-9359-69E7BD9FD5D4}" destId="{104F26DE-9B77-4D43-9721-EFAA9DF5CDEB}" srcOrd="3" destOrd="0" presId="urn:microsoft.com/office/officeart/2018/5/layout/IconLeafLabelList"/>
    <dgm:cxn modelId="{B93DF05B-5FD8-4DFA-A057-A8D5CDCF7523}" type="presParOf" srcId="{5902526C-2310-4E1B-9359-69E7BD9FD5D4}" destId="{540C6ECE-F67C-4569-BF8A-A57CF075E9A3}" srcOrd="4" destOrd="0" presId="urn:microsoft.com/office/officeart/2018/5/layout/IconLeafLabelList"/>
    <dgm:cxn modelId="{44814CBC-5598-417F-B1BB-C18FE66580CE}" type="presParOf" srcId="{540C6ECE-F67C-4569-BF8A-A57CF075E9A3}" destId="{33F0BC94-DE27-47F5-93E0-46FEADB57944}" srcOrd="0" destOrd="0" presId="urn:microsoft.com/office/officeart/2018/5/layout/IconLeafLabelList"/>
    <dgm:cxn modelId="{7EAD1F88-6A2B-4D2F-A172-9759E8CF1785}" type="presParOf" srcId="{540C6ECE-F67C-4569-BF8A-A57CF075E9A3}" destId="{838FA2E4-D3AD-42A6-B12F-70642296D562}" srcOrd="1" destOrd="0" presId="urn:microsoft.com/office/officeart/2018/5/layout/IconLeafLabelList"/>
    <dgm:cxn modelId="{7116E3EF-BFF2-48E5-9B94-9E0F0B30C5B6}" type="presParOf" srcId="{540C6ECE-F67C-4569-BF8A-A57CF075E9A3}" destId="{50DA674F-A70B-4EEF-ADDF-2F8B85E7955D}" srcOrd="2" destOrd="0" presId="urn:microsoft.com/office/officeart/2018/5/layout/IconLeafLabelList"/>
    <dgm:cxn modelId="{3FA15B16-9482-4041-B174-1AA06551BFEA}" type="presParOf" srcId="{540C6ECE-F67C-4569-BF8A-A57CF075E9A3}" destId="{E23E198D-A692-4A6A-B15A-C64159D3D643}"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6AC25-3621-4470-BF37-9924B977249D}">
      <dsp:nvSpPr>
        <dsp:cNvPr id="0" name=""/>
        <dsp:cNvSpPr/>
      </dsp:nvSpPr>
      <dsp:spPr>
        <a:xfrm>
          <a:off x="0" y="567577"/>
          <a:ext cx="9192297" cy="104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B3B63-D13E-415A-B889-7CB93781D80A}">
      <dsp:nvSpPr>
        <dsp:cNvPr id="0" name=""/>
        <dsp:cNvSpPr/>
      </dsp:nvSpPr>
      <dsp:spPr>
        <a:xfrm>
          <a:off x="316970" y="803340"/>
          <a:ext cx="576309" cy="5763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DF4C3B-136B-4DF2-82DD-B5DCF4F59048}">
      <dsp:nvSpPr>
        <dsp:cNvPr id="0" name=""/>
        <dsp:cNvSpPr/>
      </dsp:nvSpPr>
      <dsp:spPr>
        <a:xfrm>
          <a:off x="1210250" y="567577"/>
          <a:ext cx="7982046" cy="104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96" tIns="110896" rIns="110896" bIns="110896" numCol="1" spcCol="1270" anchor="ctr" anchorCtr="0">
          <a:noAutofit/>
        </a:bodyPr>
        <a:lstStyle/>
        <a:p>
          <a:pPr marL="0" lvl="0" indent="0" algn="l" defTabSz="844550">
            <a:lnSpc>
              <a:spcPct val="90000"/>
            </a:lnSpc>
            <a:spcBef>
              <a:spcPct val="0"/>
            </a:spcBef>
            <a:spcAft>
              <a:spcPct val="35000"/>
            </a:spcAft>
            <a:buNone/>
          </a:pPr>
          <a:r>
            <a:rPr lang="en-US" sz="1900" kern="1200"/>
            <a:t>Traffic congestion occurs when the number of vehicles is larger than the capacity of a road or intersection. </a:t>
          </a:r>
        </a:p>
      </dsp:txBody>
      <dsp:txXfrm>
        <a:off x="1210250" y="567577"/>
        <a:ext cx="7982046" cy="1047835"/>
      </dsp:txXfrm>
    </dsp:sp>
    <dsp:sp modelId="{452CC561-9719-4A23-B09C-907AF638F35C}">
      <dsp:nvSpPr>
        <dsp:cNvPr id="0" name=""/>
        <dsp:cNvSpPr/>
      </dsp:nvSpPr>
      <dsp:spPr>
        <a:xfrm>
          <a:off x="0" y="1877371"/>
          <a:ext cx="9192297" cy="10478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4F79F-8F67-4C99-8FEE-51896EF62A89}">
      <dsp:nvSpPr>
        <dsp:cNvPr id="0" name=""/>
        <dsp:cNvSpPr/>
      </dsp:nvSpPr>
      <dsp:spPr>
        <a:xfrm>
          <a:off x="316970" y="2113134"/>
          <a:ext cx="576309" cy="5763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9F2D18-4790-4087-A349-E1BC10014CBE}">
      <dsp:nvSpPr>
        <dsp:cNvPr id="0" name=""/>
        <dsp:cNvSpPr/>
      </dsp:nvSpPr>
      <dsp:spPr>
        <a:xfrm>
          <a:off x="1210250" y="1877371"/>
          <a:ext cx="7982046" cy="1047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96" tIns="110896" rIns="110896" bIns="110896" numCol="1" spcCol="1270" anchor="ctr" anchorCtr="0">
          <a:noAutofit/>
        </a:bodyPr>
        <a:lstStyle/>
        <a:p>
          <a:pPr marL="0" lvl="0" indent="0" algn="l" defTabSz="844550">
            <a:lnSpc>
              <a:spcPct val="90000"/>
            </a:lnSpc>
            <a:spcBef>
              <a:spcPct val="0"/>
            </a:spcBef>
            <a:spcAft>
              <a:spcPct val="35000"/>
            </a:spcAft>
            <a:buNone/>
          </a:pPr>
          <a:r>
            <a:rPr lang="en-US" sz="1900" kern="1200"/>
            <a:t>If one person stops, the people behind try to overtake, blocking vehicles coming from the opposite direction. Just because one person decides is impatient, the entire stretch of road gets blocked.</a:t>
          </a:r>
        </a:p>
      </dsp:txBody>
      <dsp:txXfrm>
        <a:off x="1210250" y="1877371"/>
        <a:ext cx="7982046" cy="1047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B8C32-B598-0E4B-B5D6-D2992ADC17CD}">
      <dsp:nvSpPr>
        <dsp:cNvPr id="0" name=""/>
        <dsp:cNvSpPr/>
      </dsp:nvSpPr>
      <dsp:spPr>
        <a:xfrm>
          <a:off x="1838459" y="1637"/>
          <a:ext cx="7353837" cy="47411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685" tIns="120426" rIns="142685" bIns="120426" numCol="1" spcCol="1270" anchor="ctr" anchorCtr="0">
          <a:noAutofit/>
        </a:bodyPr>
        <a:lstStyle/>
        <a:p>
          <a:pPr marL="0" lvl="0" indent="0" algn="l" defTabSz="488950">
            <a:lnSpc>
              <a:spcPct val="90000"/>
            </a:lnSpc>
            <a:spcBef>
              <a:spcPct val="0"/>
            </a:spcBef>
            <a:spcAft>
              <a:spcPct val="35000"/>
            </a:spcAft>
            <a:buNone/>
          </a:pPr>
          <a:r>
            <a:rPr lang="en-US" sz="1100" kern="1200"/>
            <a:t>AI-powered navigation apps can analyze real-time traffic data to provide drivers with the most efficient routes, avoiding congestion and delays.</a:t>
          </a:r>
        </a:p>
      </dsp:txBody>
      <dsp:txXfrm>
        <a:off x="1838459" y="1637"/>
        <a:ext cx="7353837" cy="474118"/>
      </dsp:txXfrm>
    </dsp:sp>
    <dsp:sp modelId="{971A6903-7FB1-8548-92EA-99BEBFEE480F}">
      <dsp:nvSpPr>
        <dsp:cNvPr id="0" name=""/>
        <dsp:cNvSpPr/>
      </dsp:nvSpPr>
      <dsp:spPr>
        <a:xfrm>
          <a:off x="0" y="1637"/>
          <a:ext cx="1838459" cy="47411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85" tIns="46832" rIns="97285" bIns="46832" numCol="1" spcCol="1270" anchor="ctr" anchorCtr="0">
          <a:noAutofit/>
        </a:bodyPr>
        <a:lstStyle/>
        <a:p>
          <a:pPr marL="0" lvl="0" indent="0" algn="ctr" defTabSz="622300">
            <a:lnSpc>
              <a:spcPct val="90000"/>
            </a:lnSpc>
            <a:spcBef>
              <a:spcPct val="0"/>
            </a:spcBef>
            <a:spcAft>
              <a:spcPct val="35000"/>
            </a:spcAft>
            <a:buNone/>
          </a:pPr>
          <a:r>
            <a:rPr lang="en-US" sz="1400" kern="1200"/>
            <a:t>Analyze</a:t>
          </a:r>
        </a:p>
      </dsp:txBody>
      <dsp:txXfrm>
        <a:off x="0" y="1637"/>
        <a:ext cx="1838459" cy="474118"/>
      </dsp:txXfrm>
    </dsp:sp>
    <dsp:sp modelId="{2E6DC8EA-B229-AF4C-854A-F0BE0CFBF69B}">
      <dsp:nvSpPr>
        <dsp:cNvPr id="0" name=""/>
        <dsp:cNvSpPr/>
      </dsp:nvSpPr>
      <dsp:spPr>
        <a:xfrm>
          <a:off x="1838459" y="504202"/>
          <a:ext cx="7353837" cy="474118"/>
        </a:xfrm>
        <a:prstGeom prst="rect">
          <a:avLst/>
        </a:prstGeom>
        <a:solidFill>
          <a:schemeClr val="accent2">
            <a:tint val="40000"/>
            <a:alpha val="90000"/>
            <a:hueOff val="566860"/>
            <a:satOff val="-6595"/>
            <a:lumOff val="-718"/>
            <a:alphaOff val="0"/>
          </a:schemeClr>
        </a:solidFill>
        <a:ln w="12700" cap="flat" cmpd="sng" algn="ctr">
          <a:solidFill>
            <a:schemeClr val="accent2">
              <a:tint val="40000"/>
              <a:alpha val="90000"/>
              <a:hueOff val="566860"/>
              <a:satOff val="-6595"/>
              <a:lumOff val="-71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685" tIns="120426" rIns="142685" bIns="120426" numCol="1" spcCol="1270" anchor="ctr" anchorCtr="0">
          <a:noAutofit/>
        </a:bodyPr>
        <a:lstStyle/>
        <a:p>
          <a:pPr marL="0" lvl="0" indent="0" algn="l" defTabSz="488950">
            <a:lnSpc>
              <a:spcPct val="90000"/>
            </a:lnSpc>
            <a:spcBef>
              <a:spcPct val="0"/>
            </a:spcBef>
            <a:spcAft>
              <a:spcPct val="35000"/>
            </a:spcAft>
            <a:buNone/>
          </a:pPr>
          <a:r>
            <a:rPr lang="en-US" sz="1100" kern="1200"/>
            <a:t>Adjust traffic signals.</a:t>
          </a:r>
        </a:p>
      </dsp:txBody>
      <dsp:txXfrm>
        <a:off x="1838459" y="504202"/>
        <a:ext cx="7353837" cy="474118"/>
      </dsp:txXfrm>
    </dsp:sp>
    <dsp:sp modelId="{F3CE454D-6151-1343-BB88-ABEFE4700A7D}">
      <dsp:nvSpPr>
        <dsp:cNvPr id="0" name=""/>
        <dsp:cNvSpPr/>
      </dsp:nvSpPr>
      <dsp:spPr>
        <a:xfrm>
          <a:off x="0" y="504202"/>
          <a:ext cx="1838459" cy="474118"/>
        </a:xfrm>
        <a:prstGeom prst="rect">
          <a:avLst/>
        </a:prstGeom>
        <a:solidFill>
          <a:schemeClr val="accent2">
            <a:hueOff val="500003"/>
            <a:satOff val="-6201"/>
            <a:lumOff val="-2582"/>
            <a:alphaOff val="0"/>
          </a:schemeClr>
        </a:solidFill>
        <a:ln w="12700" cap="flat" cmpd="sng" algn="ctr">
          <a:solidFill>
            <a:schemeClr val="accent2">
              <a:hueOff val="500003"/>
              <a:satOff val="-6201"/>
              <a:lumOff val="-25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85" tIns="46832" rIns="97285" bIns="46832" numCol="1" spcCol="1270" anchor="ctr" anchorCtr="0">
          <a:noAutofit/>
        </a:bodyPr>
        <a:lstStyle/>
        <a:p>
          <a:pPr marL="0" lvl="0" indent="0" algn="ctr" defTabSz="622300">
            <a:lnSpc>
              <a:spcPct val="90000"/>
            </a:lnSpc>
            <a:spcBef>
              <a:spcPct val="0"/>
            </a:spcBef>
            <a:spcAft>
              <a:spcPct val="35000"/>
            </a:spcAft>
            <a:buNone/>
          </a:pPr>
          <a:r>
            <a:rPr lang="en-US" sz="1400" kern="1200"/>
            <a:t>Adjust</a:t>
          </a:r>
        </a:p>
      </dsp:txBody>
      <dsp:txXfrm>
        <a:off x="0" y="504202"/>
        <a:ext cx="1838459" cy="474118"/>
      </dsp:txXfrm>
    </dsp:sp>
    <dsp:sp modelId="{056C9C02-B001-1C4B-99AE-B04D40D89E84}">
      <dsp:nvSpPr>
        <dsp:cNvPr id="0" name=""/>
        <dsp:cNvSpPr/>
      </dsp:nvSpPr>
      <dsp:spPr>
        <a:xfrm>
          <a:off x="1838459" y="1006767"/>
          <a:ext cx="7353837" cy="474118"/>
        </a:xfrm>
        <a:prstGeom prst="rect">
          <a:avLst/>
        </a:prstGeom>
        <a:solidFill>
          <a:schemeClr val="accent2">
            <a:tint val="40000"/>
            <a:alpha val="90000"/>
            <a:hueOff val="1133719"/>
            <a:satOff val="-13190"/>
            <a:lumOff val="-1436"/>
            <a:alphaOff val="0"/>
          </a:schemeClr>
        </a:solidFill>
        <a:ln w="12700" cap="flat" cmpd="sng" algn="ctr">
          <a:solidFill>
            <a:schemeClr val="accent2">
              <a:tint val="40000"/>
              <a:alpha val="90000"/>
              <a:hueOff val="1133719"/>
              <a:satOff val="-13190"/>
              <a:lumOff val="-14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685" tIns="120426" rIns="142685" bIns="120426" numCol="1" spcCol="1270" anchor="ctr" anchorCtr="0">
          <a:noAutofit/>
        </a:bodyPr>
        <a:lstStyle/>
        <a:p>
          <a:pPr marL="0" lvl="0" indent="0" algn="l" defTabSz="488950">
            <a:lnSpc>
              <a:spcPct val="90000"/>
            </a:lnSpc>
            <a:spcBef>
              <a:spcPct val="0"/>
            </a:spcBef>
            <a:spcAft>
              <a:spcPct val="35000"/>
            </a:spcAft>
            <a:buNone/>
          </a:pPr>
          <a:r>
            <a:rPr lang="en-US" sz="1100" kern="1200"/>
            <a:t>AI algorithms can enable dynamic lane management.</a:t>
          </a:r>
        </a:p>
      </dsp:txBody>
      <dsp:txXfrm>
        <a:off x="1838459" y="1006767"/>
        <a:ext cx="7353837" cy="474118"/>
      </dsp:txXfrm>
    </dsp:sp>
    <dsp:sp modelId="{2BC86843-93B9-674D-85B4-B8EB402FB789}">
      <dsp:nvSpPr>
        <dsp:cNvPr id="0" name=""/>
        <dsp:cNvSpPr/>
      </dsp:nvSpPr>
      <dsp:spPr>
        <a:xfrm>
          <a:off x="0" y="1006767"/>
          <a:ext cx="1838459" cy="474118"/>
        </a:xfrm>
        <a:prstGeom prst="rect">
          <a:avLst/>
        </a:prstGeom>
        <a:solidFill>
          <a:schemeClr val="accent2">
            <a:hueOff val="1000005"/>
            <a:satOff val="-12403"/>
            <a:lumOff val="-5163"/>
            <a:alphaOff val="0"/>
          </a:schemeClr>
        </a:solidFill>
        <a:ln w="12700" cap="flat" cmpd="sng" algn="ctr">
          <a:solidFill>
            <a:schemeClr val="accent2">
              <a:hueOff val="1000005"/>
              <a:satOff val="-12403"/>
              <a:lumOff val="-5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85" tIns="46832" rIns="97285" bIns="46832" numCol="1" spcCol="1270" anchor="ctr" anchorCtr="0">
          <a:noAutofit/>
        </a:bodyPr>
        <a:lstStyle/>
        <a:p>
          <a:pPr marL="0" lvl="0" indent="0" algn="ctr" defTabSz="622300">
            <a:lnSpc>
              <a:spcPct val="90000"/>
            </a:lnSpc>
            <a:spcBef>
              <a:spcPct val="0"/>
            </a:spcBef>
            <a:spcAft>
              <a:spcPct val="35000"/>
            </a:spcAft>
            <a:buNone/>
          </a:pPr>
          <a:r>
            <a:rPr lang="en-US" sz="1400" kern="1200"/>
            <a:t>Enable</a:t>
          </a:r>
        </a:p>
      </dsp:txBody>
      <dsp:txXfrm>
        <a:off x="0" y="1006767"/>
        <a:ext cx="1838459" cy="474118"/>
      </dsp:txXfrm>
    </dsp:sp>
    <dsp:sp modelId="{8BF66F55-D9C9-1244-BFE7-2F79F4A606AC}">
      <dsp:nvSpPr>
        <dsp:cNvPr id="0" name=""/>
        <dsp:cNvSpPr/>
      </dsp:nvSpPr>
      <dsp:spPr>
        <a:xfrm>
          <a:off x="1838459" y="1509333"/>
          <a:ext cx="7353837" cy="474118"/>
        </a:xfrm>
        <a:prstGeom prst="rect">
          <a:avLst/>
        </a:prstGeom>
        <a:solidFill>
          <a:schemeClr val="accent2">
            <a:tint val="40000"/>
            <a:alpha val="90000"/>
            <a:hueOff val="1700579"/>
            <a:satOff val="-19786"/>
            <a:lumOff val="-2154"/>
            <a:alphaOff val="0"/>
          </a:schemeClr>
        </a:solidFill>
        <a:ln w="12700" cap="flat" cmpd="sng" algn="ctr">
          <a:solidFill>
            <a:schemeClr val="accent2">
              <a:tint val="40000"/>
              <a:alpha val="90000"/>
              <a:hueOff val="1700579"/>
              <a:satOff val="-19786"/>
              <a:lumOff val="-2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685" tIns="120426" rIns="142685" bIns="120426" numCol="1" spcCol="1270" anchor="ctr" anchorCtr="0">
          <a:noAutofit/>
        </a:bodyPr>
        <a:lstStyle/>
        <a:p>
          <a:pPr marL="0" lvl="0" indent="0" algn="l" defTabSz="488950">
            <a:lnSpc>
              <a:spcPct val="90000"/>
            </a:lnSpc>
            <a:spcBef>
              <a:spcPct val="0"/>
            </a:spcBef>
            <a:spcAft>
              <a:spcPct val="35000"/>
            </a:spcAft>
            <a:buNone/>
          </a:pPr>
          <a:r>
            <a:rPr lang="en-US" sz="1100" kern="1200"/>
            <a:t>Detect speeding.</a:t>
          </a:r>
        </a:p>
      </dsp:txBody>
      <dsp:txXfrm>
        <a:off x="1838459" y="1509333"/>
        <a:ext cx="7353837" cy="474118"/>
      </dsp:txXfrm>
    </dsp:sp>
    <dsp:sp modelId="{D13B31BD-5B9C-A64F-BF46-D79C5C2EBD67}">
      <dsp:nvSpPr>
        <dsp:cNvPr id="0" name=""/>
        <dsp:cNvSpPr/>
      </dsp:nvSpPr>
      <dsp:spPr>
        <a:xfrm>
          <a:off x="0" y="1509333"/>
          <a:ext cx="1838459" cy="474118"/>
        </a:xfrm>
        <a:prstGeom prst="rect">
          <a:avLst/>
        </a:prstGeom>
        <a:solidFill>
          <a:schemeClr val="accent2">
            <a:hueOff val="1500008"/>
            <a:satOff val="-18604"/>
            <a:lumOff val="-7745"/>
            <a:alphaOff val="0"/>
          </a:schemeClr>
        </a:solidFill>
        <a:ln w="12700" cap="flat" cmpd="sng" algn="ctr">
          <a:solidFill>
            <a:schemeClr val="accent2">
              <a:hueOff val="1500008"/>
              <a:satOff val="-18604"/>
              <a:lumOff val="-774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85" tIns="46832" rIns="97285" bIns="46832" numCol="1" spcCol="1270" anchor="ctr" anchorCtr="0">
          <a:noAutofit/>
        </a:bodyPr>
        <a:lstStyle/>
        <a:p>
          <a:pPr marL="0" lvl="0" indent="0" algn="ctr" defTabSz="622300">
            <a:lnSpc>
              <a:spcPct val="90000"/>
            </a:lnSpc>
            <a:spcBef>
              <a:spcPct val="0"/>
            </a:spcBef>
            <a:spcAft>
              <a:spcPct val="35000"/>
            </a:spcAft>
            <a:buNone/>
          </a:pPr>
          <a:r>
            <a:rPr lang="en-US" sz="1400" kern="1200"/>
            <a:t>Detect</a:t>
          </a:r>
        </a:p>
      </dsp:txBody>
      <dsp:txXfrm>
        <a:off x="0" y="1509333"/>
        <a:ext cx="1838459" cy="474118"/>
      </dsp:txXfrm>
    </dsp:sp>
    <dsp:sp modelId="{CB20D29F-1E10-044E-AFAC-8C5FB9E2AD11}">
      <dsp:nvSpPr>
        <dsp:cNvPr id="0" name=""/>
        <dsp:cNvSpPr/>
      </dsp:nvSpPr>
      <dsp:spPr>
        <a:xfrm>
          <a:off x="1838459" y="2011898"/>
          <a:ext cx="7353837" cy="474118"/>
        </a:xfrm>
        <a:prstGeom prst="rect">
          <a:avLst/>
        </a:prstGeom>
        <a:solidFill>
          <a:schemeClr val="accent2">
            <a:tint val="40000"/>
            <a:alpha val="90000"/>
            <a:hueOff val="2267438"/>
            <a:satOff val="-26381"/>
            <a:lumOff val="-2872"/>
            <a:alphaOff val="0"/>
          </a:schemeClr>
        </a:solidFill>
        <a:ln w="12700" cap="flat" cmpd="sng" algn="ctr">
          <a:solidFill>
            <a:schemeClr val="accent2">
              <a:tint val="40000"/>
              <a:alpha val="90000"/>
              <a:hueOff val="2267438"/>
              <a:satOff val="-26381"/>
              <a:lumOff val="-28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685" tIns="120426" rIns="142685" bIns="120426" numCol="1" spcCol="1270" anchor="ctr" anchorCtr="0">
          <a:noAutofit/>
        </a:bodyPr>
        <a:lstStyle/>
        <a:p>
          <a:pPr marL="0" lvl="0" indent="0" algn="l" defTabSz="488950">
            <a:lnSpc>
              <a:spcPct val="90000"/>
            </a:lnSpc>
            <a:spcBef>
              <a:spcPct val="0"/>
            </a:spcBef>
            <a:spcAft>
              <a:spcPct val="35000"/>
            </a:spcAft>
            <a:buNone/>
          </a:pPr>
          <a:r>
            <a:rPr lang="en-US" sz="1100" kern="1200"/>
            <a:t>Monitor traffic.</a:t>
          </a:r>
        </a:p>
      </dsp:txBody>
      <dsp:txXfrm>
        <a:off x="1838459" y="2011898"/>
        <a:ext cx="7353837" cy="474118"/>
      </dsp:txXfrm>
    </dsp:sp>
    <dsp:sp modelId="{1713C0D6-D71D-1242-8CDB-D09EFD58EF63}">
      <dsp:nvSpPr>
        <dsp:cNvPr id="0" name=""/>
        <dsp:cNvSpPr/>
      </dsp:nvSpPr>
      <dsp:spPr>
        <a:xfrm>
          <a:off x="0" y="2011898"/>
          <a:ext cx="1838459" cy="474118"/>
        </a:xfrm>
        <a:prstGeom prst="rect">
          <a:avLst/>
        </a:prstGeom>
        <a:solidFill>
          <a:schemeClr val="accent2">
            <a:hueOff val="2000010"/>
            <a:satOff val="-24805"/>
            <a:lumOff val="-10327"/>
            <a:alphaOff val="0"/>
          </a:schemeClr>
        </a:solidFill>
        <a:ln w="12700" cap="flat" cmpd="sng" algn="ctr">
          <a:solidFill>
            <a:schemeClr val="accent2">
              <a:hueOff val="2000010"/>
              <a:satOff val="-24805"/>
              <a:lumOff val="-103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85" tIns="46832" rIns="97285" bIns="46832" numCol="1" spcCol="1270" anchor="ctr" anchorCtr="0">
          <a:noAutofit/>
        </a:bodyPr>
        <a:lstStyle/>
        <a:p>
          <a:pPr marL="0" lvl="0" indent="0" algn="ctr" defTabSz="622300">
            <a:lnSpc>
              <a:spcPct val="90000"/>
            </a:lnSpc>
            <a:spcBef>
              <a:spcPct val="0"/>
            </a:spcBef>
            <a:spcAft>
              <a:spcPct val="35000"/>
            </a:spcAft>
            <a:buNone/>
          </a:pPr>
          <a:r>
            <a:rPr lang="en-US" sz="1400" kern="1200"/>
            <a:t>Monitor</a:t>
          </a:r>
        </a:p>
      </dsp:txBody>
      <dsp:txXfrm>
        <a:off x="0" y="2011898"/>
        <a:ext cx="1838459" cy="474118"/>
      </dsp:txXfrm>
    </dsp:sp>
    <dsp:sp modelId="{B503CE1B-8D2F-964D-A2C7-5C7B3EB89CA9}">
      <dsp:nvSpPr>
        <dsp:cNvPr id="0" name=""/>
        <dsp:cNvSpPr/>
      </dsp:nvSpPr>
      <dsp:spPr>
        <a:xfrm>
          <a:off x="1838459" y="2514464"/>
          <a:ext cx="7353837" cy="474118"/>
        </a:xfrm>
        <a:prstGeom prst="rect">
          <a:avLst/>
        </a:prstGeom>
        <a:solidFill>
          <a:schemeClr val="accent2">
            <a:tint val="40000"/>
            <a:alpha val="90000"/>
            <a:hueOff val="2834298"/>
            <a:satOff val="-32976"/>
            <a:lumOff val="-3590"/>
            <a:alphaOff val="0"/>
          </a:schemeClr>
        </a:solidFill>
        <a:ln w="12700" cap="flat" cmpd="sng" algn="ctr">
          <a:solidFill>
            <a:schemeClr val="accent2">
              <a:tint val="40000"/>
              <a:alpha val="90000"/>
              <a:hueOff val="2834298"/>
              <a:satOff val="-32976"/>
              <a:lumOff val="-35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685" tIns="120426" rIns="142685" bIns="120426" numCol="1" spcCol="1270" anchor="ctr" anchorCtr="0">
          <a:noAutofit/>
        </a:bodyPr>
        <a:lstStyle/>
        <a:p>
          <a:pPr marL="0" lvl="0" indent="0" algn="l" defTabSz="488950">
            <a:lnSpc>
              <a:spcPct val="90000"/>
            </a:lnSpc>
            <a:spcBef>
              <a:spcPct val="0"/>
            </a:spcBef>
            <a:spcAft>
              <a:spcPct val="35000"/>
            </a:spcAft>
            <a:buNone/>
          </a:pPr>
          <a:r>
            <a:rPr lang="en-US" sz="1100" kern="1200"/>
            <a:t>Guide ambulances.</a:t>
          </a:r>
        </a:p>
      </dsp:txBody>
      <dsp:txXfrm>
        <a:off x="1838459" y="2514464"/>
        <a:ext cx="7353837" cy="474118"/>
      </dsp:txXfrm>
    </dsp:sp>
    <dsp:sp modelId="{0DCA985C-C286-FC49-8144-2C21672EAB41}">
      <dsp:nvSpPr>
        <dsp:cNvPr id="0" name=""/>
        <dsp:cNvSpPr/>
      </dsp:nvSpPr>
      <dsp:spPr>
        <a:xfrm>
          <a:off x="0" y="2514464"/>
          <a:ext cx="1838459" cy="474118"/>
        </a:xfrm>
        <a:prstGeom prst="rect">
          <a:avLst/>
        </a:prstGeom>
        <a:solidFill>
          <a:schemeClr val="accent2">
            <a:hueOff val="2500012"/>
            <a:satOff val="-31007"/>
            <a:lumOff val="-12908"/>
            <a:alphaOff val="0"/>
          </a:schemeClr>
        </a:solidFill>
        <a:ln w="12700" cap="flat" cmpd="sng" algn="ctr">
          <a:solidFill>
            <a:schemeClr val="accent2">
              <a:hueOff val="2500012"/>
              <a:satOff val="-31007"/>
              <a:lumOff val="-129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85" tIns="46832" rIns="97285" bIns="46832" numCol="1" spcCol="1270" anchor="ctr" anchorCtr="0">
          <a:noAutofit/>
        </a:bodyPr>
        <a:lstStyle/>
        <a:p>
          <a:pPr marL="0" lvl="0" indent="0" algn="ctr" defTabSz="622300">
            <a:lnSpc>
              <a:spcPct val="90000"/>
            </a:lnSpc>
            <a:spcBef>
              <a:spcPct val="0"/>
            </a:spcBef>
            <a:spcAft>
              <a:spcPct val="35000"/>
            </a:spcAft>
            <a:buNone/>
          </a:pPr>
          <a:r>
            <a:rPr lang="en-US" sz="1400" kern="1200"/>
            <a:t>Guide</a:t>
          </a:r>
        </a:p>
      </dsp:txBody>
      <dsp:txXfrm>
        <a:off x="0" y="2514464"/>
        <a:ext cx="1838459" cy="474118"/>
      </dsp:txXfrm>
    </dsp:sp>
    <dsp:sp modelId="{FFBFEEB6-327F-814F-A648-B355AFE5EFAF}">
      <dsp:nvSpPr>
        <dsp:cNvPr id="0" name=""/>
        <dsp:cNvSpPr/>
      </dsp:nvSpPr>
      <dsp:spPr>
        <a:xfrm>
          <a:off x="1838459" y="3017029"/>
          <a:ext cx="7353837" cy="474118"/>
        </a:xfrm>
        <a:prstGeom prst="rect">
          <a:avLst/>
        </a:prstGeom>
        <a:solidFill>
          <a:schemeClr val="accent2">
            <a:tint val="40000"/>
            <a:alpha val="90000"/>
            <a:hueOff val="3401157"/>
            <a:satOff val="-39571"/>
            <a:lumOff val="-4308"/>
            <a:alphaOff val="0"/>
          </a:schemeClr>
        </a:solidFill>
        <a:ln w="12700" cap="flat" cmpd="sng" algn="ctr">
          <a:solidFill>
            <a:schemeClr val="accent2">
              <a:tint val="40000"/>
              <a:alpha val="90000"/>
              <a:hueOff val="3401157"/>
              <a:satOff val="-39571"/>
              <a:lumOff val="-43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685" tIns="120426" rIns="142685" bIns="120426" numCol="1" spcCol="1270" anchor="ctr" anchorCtr="0">
          <a:noAutofit/>
        </a:bodyPr>
        <a:lstStyle/>
        <a:p>
          <a:pPr marL="0" lvl="0" indent="0" algn="l" defTabSz="488950">
            <a:lnSpc>
              <a:spcPct val="90000"/>
            </a:lnSpc>
            <a:spcBef>
              <a:spcPct val="0"/>
            </a:spcBef>
            <a:spcAft>
              <a:spcPct val="35000"/>
            </a:spcAft>
            <a:buNone/>
          </a:pPr>
          <a:r>
            <a:rPr lang="en-US" sz="1100" kern="1200"/>
            <a:t>Ensure pedestrian safety.</a:t>
          </a:r>
        </a:p>
      </dsp:txBody>
      <dsp:txXfrm>
        <a:off x="1838459" y="3017029"/>
        <a:ext cx="7353837" cy="474118"/>
      </dsp:txXfrm>
    </dsp:sp>
    <dsp:sp modelId="{0AFAFACE-13BE-F142-92DB-18F370565322}">
      <dsp:nvSpPr>
        <dsp:cNvPr id="0" name=""/>
        <dsp:cNvSpPr/>
      </dsp:nvSpPr>
      <dsp:spPr>
        <a:xfrm>
          <a:off x="0" y="3017029"/>
          <a:ext cx="1838459" cy="474118"/>
        </a:xfrm>
        <a:prstGeom prst="rect">
          <a:avLst/>
        </a:prstGeom>
        <a:solidFill>
          <a:schemeClr val="accent2">
            <a:hueOff val="3000015"/>
            <a:satOff val="-37208"/>
            <a:lumOff val="-15490"/>
            <a:alphaOff val="0"/>
          </a:schemeClr>
        </a:solidFill>
        <a:ln w="12700" cap="flat" cmpd="sng" algn="ctr">
          <a:solidFill>
            <a:schemeClr val="accent2">
              <a:hueOff val="3000015"/>
              <a:satOff val="-37208"/>
              <a:lumOff val="-15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285" tIns="46832" rIns="97285" bIns="46832" numCol="1" spcCol="1270" anchor="ctr" anchorCtr="0">
          <a:noAutofit/>
        </a:bodyPr>
        <a:lstStyle/>
        <a:p>
          <a:pPr marL="0" lvl="0" indent="0" algn="ctr" defTabSz="622300">
            <a:lnSpc>
              <a:spcPct val="90000"/>
            </a:lnSpc>
            <a:spcBef>
              <a:spcPct val="0"/>
            </a:spcBef>
            <a:spcAft>
              <a:spcPct val="35000"/>
            </a:spcAft>
            <a:buNone/>
          </a:pPr>
          <a:r>
            <a:rPr lang="en-US" sz="1400" kern="1200"/>
            <a:t>Ensure</a:t>
          </a:r>
        </a:p>
      </dsp:txBody>
      <dsp:txXfrm>
        <a:off x="0" y="3017029"/>
        <a:ext cx="1838459" cy="474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46595-FAC9-40AA-A713-7E7CDF859C3F}">
      <dsp:nvSpPr>
        <dsp:cNvPr id="0" name=""/>
        <dsp:cNvSpPr/>
      </dsp:nvSpPr>
      <dsp:spPr>
        <a:xfrm>
          <a:off x="600148" y="306392"/>
          <a:ext cx="1647000" cy="1647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987E8-CE8D-4C66-B9B7-683BB01BB52C}">
      <dsp:nvSpPr>
        <dsp:cNvPr id="0" name=""/>
        <dsp:cNvSpPr/>
      </dsp:nvSpPr>
      <dsp:spPr>
        <a:xfrm>
          <a:off x="951148" y="657392"/>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11CEDA-20F8-4848-A3C3-FC3189DC4EE9}">
      <dsp:nvSpPr>
        <dsp:cNvPr id="0" name=""/>
        <dsp:cNvSpPr/>
      </dsp:nvSpPr>
      <dsp:spPr>
        <a:xfrm>
          <a:off x="73648" y="2466392"/>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In future AI going to play important role in every sector</a:t>
          </a:r>
        </a:p>
      </dsp:txBody>
      <dsp:txXfrm>
        <a:off x="73648" y="2466392"/>
        <a:ext cx="2700000" cy="720000"/>
      </dsp:txXfrm>
    </dsp:sp>
    <dsp:sp modelId="{8CB053F8-FA34-4DEE-82DD-E2E794CD9BAB}">
      <dsp:nvSpPr>
        <dsp:cNvPr id="0" name=""/>
        <dsp:cNvSpPr/>
      </dsp:nvSpPr>
      <dsp:spPr>
        <a:xfrm>
          <a:off x="3772648" y="306392"/>
          <a:ext cx="1647000" cy="1647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2767C6-086F-4314-A07C-0CD54AF48322}">
      <dsp:nvSpPr>
        <dsp:cNvPr id="0" name=""/>
        <dsp:cNvSpPr/>
      </dsp:nvSpPr>
      <dsp:spPr>
        <a:xfrm>
          <a:off x="4123648" y="657392"/>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416A13-45F1-4E85-9650-3475690771CF}">
      <dsp:nvSpPr>
        <dsp:cNvPr id="0" name=""/>
        <dsp:cNvSpPr/>
      </dsp:nvSpPr>
      <dsp:spPr>
        <a:xfrm>
          <a:off x="3246148" y="2466392"/>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AI in traffic control can minimize the accident and traffic</a:t>
          </a:r>
        </a:p>
      </dsp:txBody>
      <dsp:txXfrm>
        <a:off x="3246148" y="2466392"/>
        <a:ext cx="2700000" cy="720000"/>
      </dsp:txXfrm>
    </dsp:sp>
    <dsp:sp modelId="{33F0BC94-DE27-47F5-93E0-46FEADB57944}">
      <dsp:nvSpPr>
        <dsp:cNvPr id="0" name=""/>
        <dsp:cNvSpPr/>
      </dsp:nvSpPr>
      <dsp:spPr>
        <a:xfrm>
          <a:off x="6945148" y="306392"/>
          <a:ext cx="1647000" cy="1647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8FA2E4-D3AD-42A6-B12F-70642296D562}">
      <dsp:nvSpPr>
        <dsp:cNvPr id="0" name=""/>
        <dsp:cNvSpPr/>
      </dsp:nvSpPr>
      <dsp:spPr>
        <a:xfrm>
          <a:off x="7296148" y="657392"/>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3E198D-A692-4A6A-B15A-C64159D3D643}">
      <dsp:nvSpPr>
        <dsp:cNvPr id="0" name=""/>
        <dsp:cNvSpPr/>
      </dsp:nvSpPr>
      <dsp:spPr>
        <a:xfrm>
          <a:off x="6418648" y="2466392"/>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People can easy identify the traffic and can move freely without traffic </a:t>
          </a:r>
        </a:p>
      </dsp:txBody>
      <dsp:txXfrm>
        <a:off x="6418648" y="2466392"/>
        <a:ext cx="27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266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033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8989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6556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51706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8976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29943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53434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4688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84564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4/27/2024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76656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sv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4/27/2024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348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92">
          <p15:clr>
            <a:srgbClr val="F26B43"/>
          </p15:clr>
        </p15:guide>
        <p15:guide id="2" pos="504">
          <p15:clr>
            <a:srgbClr val="F26B43"/>
          </p15:clr>
        </p15:guide>
        <p15:guide id="3" pos="7176">
          <p15:clr>
            <a:srgbClr val="F26B43"/>
          </p15:clr>
        </p15:guide>
        <p15:guide id="5" orient="horz" pos="1272">
          <p15:clr>
            <a:srgbClr val="F26B43"/>
          </p15:clr>
        </p15:guide>
        <p15:guide id="6" orient="horz" pos="1728">
          <p15:clr>
            <a:srgbClr val="F26B43"/>
          </p15:clr>
        </p15:guide>
        <p15:guide id="7" orient="horz" pos="3864">
          <p15:clr>
            <a:srgbClr val="F26B43"/>
          </p15:clr>
        </p15:guide>
        <p15:guide id="8" orient="horz" pos="3432">
          <p15:clr>
            <a:srgbClr val="F26B43"/>
          </p15:clr>
        </p15:guide>
        <p15:guide id="9"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2.svg" /><Relationship Id="rId7" Type="http://schemas.openxmlformats.org/officeDocument/2006/relationships/diagramColors" Target="../diagrams/colors1.xml"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9.svg" /><Relationship Id="rId4" Type="http://schemas.openxmlformats.org/officeDocument/2006/relationships/image" Target="../media/image8.png" /></Relationships>
</file>

<file path=ppt/slides/_rels/slide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11.svg" /><Relationship Id="rId4" Type="http://schemas.openxmlformats.org/officeDocument/2006/relationships/image" Target="../media/image10.png" /></Relationships>
</file>

<file path=ppt/slides/_rels/slide5.xml.rels><?xml version="1.0" encoding="UTF-8" standalone="yes"?>
<Relationships xmlns="http://schemas.openxmlformats.org/package/2006/relationships"><Relationship Id="rId8" Type="http://schemas.microsoft.com/office/2007/relationships/diagramDrawing" Target="../diagrams/drawing2.xml" /><Relationship Id="rId3" Type="http://schemas.openxmlformats.org/officeDocument/2006/relationships/image" Target="../media/image2.svg" /><Relationship Id="rId7" Type="http://schemas.openxmlformats.org/officeDocument/2006/relationships/diagramColors" Target="../diagrams/colors2.xml"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diagramQuickStyle" Target="../diagrams/quickStyle2.xml" /><Relationship Id="rId5" Type="http://schemas.openxmlformats.org/officeDocument/2006/relationships/diagramLayout" Target="../diagrams/layout2.xml" /><Relationship Id="rId4" Type="http://schemas.openxmlformats.org/officeDocument/2006/relationships/diagramData" Target="../diagrams/data2.xml" /></Relationships>
</file>

<file path=ppt/slides/_rels/slide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13.svg" /><Relationship Id="rId4" Type="http://schemas.openxmlformats.org/officeDocument/2006/relationships/image" Target="../media/image12.png" /></Relationships>
</file>

<file path=ppt/slides/_rels/slide7.xml.rels><?xml version="1.0" encoding="UTF-8" standalone="yes"?>
<Relationships xmlns="http://schemas.openxmlformats.org/package/2006/relationships"><Relationship Id="rId8" Type="http://schemas.microsoft.com/office/2007/relationships/diagramDrawing" Target="../diagrams/drawing3.xml" /><Relationship Id="rId3" Type="http://schemas.openxmlformats.org/officeDocument/2006/relationships/image" Target="../media/image2.svg" /><Relationship Id="rId7" Type="http://schemas.openxmlformats.org/officeDocument/2006/relationships/diagramColors" Target="../diagrams/colors3.xml" /><Relationship Id="rId2" Type="http://schemas.openxmlformats.org/officeDocument/2006/relationships/image" Target="../media/image1.png" /><Relationship Id="rId1" Type="http://schemas.openxmlformats.org/officeDocument/2006/relationships/slideLayout" Target="../slideLayouts/slideLayout2.xml" /><Relationship Id="rId6" Type="http://schemas.openxmlformats.org/officeDocument/2006/relationships/diagramQuickStyle" Target="../diagrams/quickStyle3.xml" /><Relationship Id="rId5" Type="http://schemas.openxmlformats.org/officeDocument/2006/relationships/diagramLayout" Target="../diagrams/layout3.xml" /><Relationship Id="rId4" Type="http://schemas.openxmlformats.org/officeDocument/2006/relationships/diagramData" Target="../diagrams/data3.xml" /></Relationships>
</file>

<file path=ppt/slides/_rels/slide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21.svg" /><Relationship Id="rId4" Type="http://schemas.openxmlformats.org/officeDocument/2006/relationships/image" Target="../media/image20.pn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9224A-F219-4DF9-8183-F7C098A5C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lectronics protoboard">
            <a:extLst>
              <a:ext uri="{FF2B5EF4-FFF2-40B4-BE49-F238E27FC236}">
                <a16:creationId xmlns:a16="http://schemas.microsoft.com/office/drawing/2014/main" id="{7259C18F-39CD-7F53-D7C0-EA828D624138}"/>
              </a:ext>
            </a:extLst>
          </p:cNvPr>
          <p:cNvPicPr>
            <a:picLocks noChangeAspect="1"/>
          </p:cNvPicPr>
          <p:nvPr/>
        </p:nvPicPr>
        <p:blipFill rotWithShape="1">
          <a:blip r:embed="rId2"/>
          <a:srcRect t="15605" r="-2" b="-2"/>
          <a:stretch/>
        </p:blipFill>
        <p:spPr>
          <a:xfrm>
            <a:off x="20" y="10"/>
            <a:ext cx="12191980" cy="6857990"/>
          </a:xfrm>
          <a:prstGeom prst="rect">
            <a:avLst/>
          </a:prstGeom>
        </p:spPr>
      </p:pic>
      <p:sp>
        <p:nvSpPr>
          <p:cNvPr id="12" name="Oval 11">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0993" y="1165193"/>
            <a:ext cx="4527613" cy="4527613"/>
          </a:xfrm>
          <a:prstGeom prst="ellipse">
            <a:avLst/>
          </a:prstGeom>
          <a:solidFill>
            <a:schemeClr val="accent1">
              <a:lumMod val="20000"/>
              <a:lumOff val="80000"/>
            </a:schemeClr>
          </a:solidFill>
          <a:ln>
            <a:noFill/>
          </a:ln>
          <a:effectLst>
            <a:outerShdw dist="165100" dir="810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238626" y="1981199"/>
            <a:ext cx="4192348" cy="2006601"/>
          </a:xfrm>
        </p:spPr>
        <p:txBody>
          <a:bodyPr>
            <a:normAutofit/>
          </a:bodyPr>
          <a:lstStyle/>
          <a:p>
            <a:pPr algn="ctr">
              <a:lnSpc>
                <a:spcPct val="120000"/>
              </a:lnSpc>
            </a:pPr>
            <a:r>
              <a:rPr lang="en-US" sz="2500">
                <a:solidFill>
                  <a:srgbClr val="000000"/>
                </a:solidFill>
              </a:rPr>
              <a:t>TRAFFIC PROTECTION AND ROOT CONTROL  </a:t>
            </a:r>
          </a:p>
        </p:txBody>
      </p:sp>
      <p:sp>
        <p:nvSpPr>
          <p:cNvPr id="3" name="SubTitle"/>
          <p:cNvSpPr>
            <a:spLocks noGrp="1"/>
          </p:cNvSpPr>
          <p:nvPr>
            <p:ph type="subTitle" idx="1"/>
          </p:nvPr>
        </p:nvSpPr>
        <p:spPr>
          <a:xfrm>
            <a:off x="1704512" y="4262120"/>
            <a:ext cx="3231472" cy="907895"/>
          </a:xfrm>
        </p:spPr>
        <p:txBody>
          <a:bodyPr>
            <a:normAutofit/>
          </a:bodyPr>
          <a:lstStyle/>
          <a:p>
            <a:pPr algn="ctr">
              <a:lnSpc>
                <a:spcPct val="120000"/>
              </a:lnSpc>
            </a:pPr>
            <a:r>
              <a:rPr lang="en-US" sz="1200">
                <a:solidFill>
                  <a:srgbClr val="000000"/>
                </a:solidFill>
              </a:rPr>
              <a:t>Traffic control using data science 
</a:t>
            </a:r>
          </a:p>
        </p:txBody>
      </p:sp>
    </p:spTree>
    <p:extLst>
      <p:ext uri="{BB962C8B-B14F-4D97-AF65-F5344CB8AC3E}">
        <p14:creationId xmlns:p14="http://schemas.microsoft.com/office/powerpoint/2010/main" val="1088375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2A2D2A-418A-44CF-BDFA-DF226CCC2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00100" y="395926"/>
            <a:ext cx="10591800" cy="914779"/>
          </a:xfrm>
        </p:spPr>
        <p:txBody>
          <a:bodyPr anchor="ctr">
            <a:normAutofit/>
          </a:bodyPr>
          <a:lstStyle/>
          <a:p>
            <a:r>
              <a:rPr lang="en-US" sz="2400">
                <a:solidFill>
                  <a:srgbClr val="000000"/>
                </a:solidFill>
              </a:rPr>
              <a:t>Traffic </a:t>
            </a:r>
          </a:p>
        </p:txBody>
      </p:sp>
      <p:sp>
        <p:nvSpPr>
          <p:cNvPr id="14" name="Freeform: Shape 13">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97298" y="3248167"/>
            <a:ext cx="8194701"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014" y="1532587"/>
            <a:ext cx="10596886" cy="4471973"/>
          </a:xfrm>
          <a:prstGeom prst="rect">
            <a:avLst/>
          </a:prstGeom>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00D4C633-1816-561D-E393-44434DAFFBB0}"/>
              </a:ext>
            </a:extLst>
          </p:cNvPr>
          <p:cNvGraphicFramePr>
            <a:graphicFrameLocks noGrp="1"/>
          </p:cNvGraphicFramePr>
          <p:nvPr>
            <p:ph idx="1"/>
            <p:extLst>
              <p:ext uri="{D42A27DB-BD31-4B8C-83A1-F6EECF244321}">
                <p14:modId xmlns:p14="http://schemas.microsoft.com/office/powerpoint/2010/main" val="770626515"/>
              </p:ext>
            </p:extLst>
          </p:nvPr>
        </p:nvGraphicFramePr>
        <p:xfrm>
          <a:off x="1600199" y="2019300"/>
          <a:ext cx="9192297" cy="34927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9701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00203" y="773723"/>
            <a:ext cx="5780312" cy="1397004"/>
          </a:xfrm>
        </p:spPr>
        <p:txBody>
          <a:bodyPr anchor="b">
            <a:normAutofit/>
          </a:bodyPr>
          <a:lstStyle/>
          <a:p>
            <a:r>
              <a:rPr lang="en-US" dirty="0"/>
              <a:t>DATA SCIENCE IN TRAFFIC CONTROL</a:t>
            </a:r>
          </a:p>
        </p:txBody>
      </p:sp>
      <p:grpSp>
        <p:nvGrpSpPr>
          <p:cNvPr id="13" name="Group 12">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81000" cy="3664635"/>
            <a:chOff x="5006254" y="-1431285"/>
            <a:chExt cx="581000" cy="3664635"/>
          </a:xfrm>
        </p:grpSpPr>
        <p:sp>
          <p:nvSpPr>
            <p:cNvPr id="14" name="Rectangle 13">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p:cNvSpPr>
            <a:spLocks noGrp="1"/>
          </p:cNvSpPr>
          <p:nvPr>
            <p:ph idx="1"/>
          </p:nvPr>
        </p:nvSpPr>
        <p:spPr>
          <a:xfrm>
            <a:off x="1600201" y="2411060"/>
            <a:ext cx="5780313" cy="3756660"/>
          </a:xfrm>
        </p:spPr>
        <p:txBody>
          <a:bodyPr>
            <a:normAutofit fontScale="92500" lnSpcReduction="10000"/>
          </a:bodyPr>
          <a:lstStyle/>
          <a:p>
            <a:pPr lvl="0">
              <a:lnSpc>
                <a:spcPct val="120000"/>
              </a:lnSpc>
            </a:pPr>
            <a:r>
              <a:rPr lang="en-US" dirty="0"/>
              <a:t>Optimizes traffic signal timings, route suggestions, and lane management to reduce congestion and travel times.</a:t>
            </a:r>
          </a:p>
          <a:p>
            <a:pPr lvl="0">
              <a:lnSpc>
                <a:spcPct val="120000"/>
              </a:lnSpc>
            </a:pPr>
            <a:r>
              <a:rPr lang="en-US" dirty="0"/>
              <a:t>Data science  can detect, classify, and track people and vehicles, and alert drivers to vulnerable road users.</a:t>
            </a:r>
          </a:p>
          <a:p>
            <a:pPr lvl="0">
              <a:lnSpc>
                <a:spcPct val="120000"/>
              </a:lnSpc>
            </a:pPr>
            <a:r>
              <a:rPr lang="en-US" dirty="0"/>
              <a:t>Data science can suggest routes to avoid traffic jams.</a:t>
            </a:r>
          </a:p>
          <a:p>
            <a:pPr lvl="0">
              <a:lnSpc>
                <a:spcPct val="120000"/>
              </a:lnSpc>
            </a:pPr>
            <a:r>
              <a:rPr lang="en-US" dirty="0"/>
              <a:t>Data science can ensure the safety of pedestrians while crossing roads.</a:t>
            </a:r>
          </a:p>
        </p:txBody>
      </p:sp>
      <p:pic>
        <p:nvPicPr>
          <p:cNvPr id="8" name="Graphic 7" descr="Traffic Light">
            <a:extLst>
              <a:ext uri="{FF2B5EF4-FFF2-40B4-BE49-F238E27FC236}">
                <a16:creationId xmlns:a16="http://schemas.microsoft.com/office/drawing/2014/main" id="{97560478-39FE-C5B7-D3DD-39F802E6FBF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66761" y="1950207"/>
            <a:ext cx="3074962" cy="3074962"/>
          </a:xfrm>
          <a:prstGeom prst="rect">
            <a:avLst/>
          </a:prstGeom>
        </p:spPr>
      </p:pic>
    </p:spTree>
    <p:extLst>
      <p:ext uri="{BB962C8B-B14F-4D97-AF65-F5344CB8AC3E}">
        <p14:creationId xmlns:p14="http://schemas.microsoft.com/office/powerpoint/2010/main" val="2790198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00203" y="773723"/>
            <a:ext cx="5780312" cy="1397004"/>
          </a:xfrm>
        </p:spPr>
        <p:txBody>
          <a:bodyPr anchor="b">
            <a:normAutofit/>
          </a:bodyPr>
          <a:lstStyle/>
          <a:p>
            <a:r>
              <a:rPr lang="en-US" dirty="0"/>
              <a:t>PROBLEM STATEMENT </a:t>
            </a:r>
          </a:p>
        </p:txBody>
      </p:sp>
      <p:grpSp>
        <p:nvGrpSpPr>
          <p:cNvPr id="13" name="Group 12">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81000" cy="3664635"/>
            <a:chOff x="5006254" y="-1431285"/>
            <a:chExt cx="581000" cy="3664635"/>
          </a:xfrm>
        </p:grpSpPr>
        <p:sp>
          <p:nvSpPr>
            <p:cNvPr id="14" name="Rectangle 13">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p:cNvSpPr>
            <a:spLocks noGrp="1"/>
          </p:cNvSpPr>
          <p:nvPr>
            <p:ph idx="1"/>
          </p:nvPr>
        </p:nvSpPr>
        <p:spPr>
          <a:xfrm>
            <a:off x="1600201" y="2411060"/>
            <a:ext cx="5780313" cy="3756660"/>
          </a:xfrm>
        </p:spPr>
        <p:txBody>
          <a:bodyPr>
            <a:normAutofit/>
          </a:bodyPr>
          <a:lstStyle/>
          <a:p>
            <a:pPr lvl="0"/>
            <a:r>
              <a:rPr lang="en-US" dirty="0"/>
              <a:t>Traffic congestion can cause a number of problems, including:Increased fuel consumptionAir pollutionCarbon dioxide emissionsNoise pollutionIncreased stressDelayed emergency vehiclesUnsafe drivingRoad accidentsInjuries </a:t>
            </a:r>
          </a:p>
          <a:p>
            <a:endParaRPr lang="en-US" dirty="0"/>
          </a:p>
        </p:txBody>
      </p:sp>
      <p:pic>
        <p:nvPicPr>
          <p:cNvPr id="8" name="Graphic 7" descr="Scooter">
            <a:extLst>
              <a:ext uri="{FF2B5EF4-FFF2-40B4-BE49-F238E27FC236}">
                <a16:creationId xmlns:a16="http://schemas.microsoft.com/office/drawing/2014/main" id="{F4A3825E-276D-CF9B-9511-750CEC377CA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66761" y="1950207"/>
            <a:ext cx="3074962" cy="3074962"/>
          </a:xfrm>
          <a:prstGeom prst="rect">
            <a:avLst/>
          </a:prstGeom>
        </p:spPr>
      </p:pic>
    </p:spTree>
    <p:extLst>
      <p:ext uri="{BB962C8B-B14F-4D97-AF65-F5344CB8AC3E}">
        <p14:creationId xmlns:p14="http://schemas.microsoft.com/office/powerpoint/2010/main" val="291802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2A2D2A-418A-44CF-BDFA-DF226CCC2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00100" y="395926"/>
            <a:ext cx="10591800" cy="914779"/>
          </a:xfrm>
        </p:spPr>
        <p:txBody>
          <a:bodyPr anchor="ctr">
            <a:normAutofit fontScale="90000"/>
          </a:bodyPr>
          <a:lstStyle/>
          <a:p>
            <a:r>
              <a:rPr lang="en-US" sz="2400" dirty="0">
                <a:solidFill>
                  <a:srgbClr val="000000"/>
                </a:solidFill>
              </a:rPr>
              <a:t>IMPLEMENTATION OF DATA SCIENCE  IN TRAFFIC CONTROL </a:t>
            </a:r>
          </a:p>
        </p:txBody>
      </p:sp>
      <p:sp>
        <p:nvSpPr>
          <p:cNvPr id="14" name="Freeform: Shape 13">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97298" y="3248167"/>
            <a:ext cx="8194701"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014" y="1532587"/>
            <a:ext cx="10596886" cy="4471973"/>
          </a:xfrm>
          <a:prstGeom prst="rect">
            <a:avLst/>
          </a:prstGeom>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D48B1006-1E01-02DC-2CE7-2D2FC2124C53}"/>
              </a:ext>
            </a:extLst>
          </p:cNvPr>
          <p:cNvGraphicFramePr>
            <a:graphicFrameLocks noGrp="1"/>
          </p:cNvGraphicFramePr>
          <p:nvPr>
            <p:ph idx="1"/>
            <p:extLst>
              <p:ext uri="{D42A27DB-BD31-4B8C-83A1-F6EECF244321}">
                <p14:modId xmlns:p14="http://schemas.microsoft.com/office/powerpoint/2010/main" val="3905183146"/>
              </p:ext>
            </p:extLst>
          </p:nvPr>
        </p:nvGraphicFramePr>
        <p:xfrm>
          <a:off x="1600199" y="2019300"/>
          <a:ext cx="9192297" cy="34927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96200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00203" y="773723"/>
            <a:ext cx="5780312" cy="1397004"/>
          </a:xfrm>
        </p:spPr>
        <p:txBody>
          <a:bodyPr anchor="b">
            <a:normAutofit fontScale="90000"/>
          </a:bodyPr>
          <a:lstStyle/>
          <a:p>
            <a:r>
              <a:rPr lang="en-US" dirty="0"/>
              <a:t>FUTURE DATA SCIENCE IN TRAFFIC CONTROL </a:t>
            </a:r>
          </a:p>
        </p:txBody>
      </p:sp>
      <p:grpSp>
        <p:nvGrpSpPr>
          <p:cNvPr id="13" name="Group 12">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81000" cy="3664635"/>
            <a:chOff x="5006254" y="-1431285"/>
            <a:chExt cx="581000" cy="3664635"/>
          </a:xfrm>
        </p:grpSpPr>
        <p:sp>
          <p:nvSpPr>
            <p:cNvPr id="14" name="Rectangle 13">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p:cNvSpPr>
            <a:spLocks noGrp="1"/>
          </p:cNvSpPr>
          <p:nvPr>
            <p:ph idx="1"/>
          </p:nvPr>
        </p:nvSpPr>
        <p:spPr>
          <a:xfrm>
            <a:off x="1600201" y="2411060"/>
            <a:ext cx="5780313" cy="3756660"/>
          </a:xfrm>
        </p:spPr>
        <p:txBody>
          <a:bodyPr>
            <a:normAutofit/>
          </a:bodyPr>
          <a:lstStyle/>
          <a:p>
            <a:pPr lvl="0"/>
            <a:r>
              <a:rPr lang="en-US" dirty="0"/>
              <a:t>Improving traffic flow can lead to huge improvements in road safety. AI is paving the way for smooth transportation with the help of computer vision and machine learning algorithms. We analyse traffic flow by collecting data through cameras and drones deployed in various congested areas within the city.</a:t>
            </a:r>
          </a:p>
        </p:txBody>
      </p:sp>
      <p:pic>
        <p:nvPicPr>
          <p:cNvPr id="8" name="Graphic 7" descr="Car">
            <a:extLst>
              <a:ext uri="{FF2B5EF4-FFF2-40B4-BE49-F238E27FC236}">
                <a16:creationId xmlns:a16="http://schemas.microsoft.com/office/drawing/2014/main" id="{A66C7ECB-01C8-76B6-D6B6-80425501CE1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66761" y="1950207"/>
            <a:ext cx="3074962" cy="3074962"/>
          </a:xfrm>
          <a:prstGeom prst="rect">
            <a:avLst/>
          </a:prstGeom>
        </p:spPr>
      </p:pic>
    </p:spTree>
    <p:extLst>
      <p:ext uri="{BB962C8B-B14F-4D97-AF65-F5344CB8AC3E}">
        <p14:creationId xmlns:p14="http://schemas.microsoft.com/office/powerpoint/2010/main" val="80428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62A2D2A-418A-44CF-BDFA-DF226CCC2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D2F08D-1D29-4936-B7D6-9F88442A0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20000"/>
              <a:lumOff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00100" y="395926"/>
            <a:ext cx="10591800" cy="914779"/>
          </a:xfrm>
        </p:spPr>
        <p:txBody>
          <a:bodyPr anchor="ctr">
            <a:normAutofit/>
          </a:bodyPr>
          <a:lstStyle/>
          <a:p>
            <a:r>
              <a:rPr lang="en-US" sz="2400">
                <a:solidFill>
                  <a:srgbClr val="000000"/>
                </a:solidFill>
              </a:rPr>
              <a:t>CONCLUSION </a:t>
            </a:r>
          </a:p>
        </p:txBody>
      </p:sp>
      <p:sp>
        <p:nvSpPr>
          <p:cNvPr id="14" name="Freeform: Shape 13">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97298" y="3248167"/>
            <a:ext cx="8194701"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014" y="1532587"/>
            <a:ext cx="10596886" cy="4471973"/>
          </a:xfrm>
          <a:prstGeom prst="rect">
            <a:avLst/>
          </a:prstGeom>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a:extLst>
              <a:ext uri="{FF2B5EF4-FFF2-40B4-BE49-F238E27FC236}">
                <a16:creationId xmlns:a16="http://schemas.microsoft.com/office/drawing/2014/main" id="{68E69E23-AF18-E045-992B-5D93C7C5E54D}"/>
              </a:ext>
            </a:extLst>
          </p:cNvPr>
          <p:cNvGraphicFramePr>
            <a:graphicFrameLocks noGrp="1"/>
          </p:cNvGraphicFramePr>
          <p:nvPr>
            <p:ph idx="1"/>
            <p:extLst>
              <p:ext uri="{D42A27DB-BD31-4B8C-83A1-F6EECF244321}">
                <p14:modId xmlns:p14="http://schemas.microsoft.com/office/powerpoint/2010/main" val="3986287267"/>
              </p:ext>
            </p:extLst>
          </p:nvPr>
        </p:nvGraphicFramePr>
        <p:xfrm>
          <a:off x="1600199" y="2019300"/>
          <a:ext cx="9192297" cy="34927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781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024122-C80E-4076-B618-426FF2225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600203" y="2714625"/>
            <a:ext cx="5780312" cy="1285874"/>
          </a:xfrm>
        </p:spPr>
        <p:txBody>
          <a:bodyPr anchor="b">
            <a:normAutofit/>
          </a:bodyPr>
          <a:lstStyle/>
          <a:p>
            <a:r>
              <a:rPr lang="en-US" dirty="0"/>
              <a:t>THANK YOU </a:t>
            </a:r>
          </a:p>
        </p:txBody>
      </p:sp>
      <p:grpSp>
        <p:nvGrpSpPr>
          <p:cNvPr id="13" name="Group 12">
            <a:extLst>
              <a:ext uri="{FF2B5EF4-FFF2-40B4-BE49-F238E27FC236}">
                <a16:creationId xmlns:a16="http://schemas.microsoft.com/office/drawing/2014/main" id="{829DAB2C-3574-4B22-939F-BB6C5D2637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81000" cy="3664635"/>
            <a:chOff x="5006254" y="-1431285"/>
            <a:chExt cx="581000" cy="3664635"/>
          </a:xfrm>
        </p:grpSpPr>
        <p:sp>
          <p:nvSpPr>
            <p:cNvPr id="14" name="Rectangle 13">
              <a:extLst>
                <a:ext uri="{FF2B5EF4-FFF2-40B4-BE49-F238E27FC236}">
                  <a16:creationId xmlns:a16="http://schemas.microsoft.com/office/drawing/2014/main" id="{96BD37F6-BAB4-4BBF-B3E2-4395EAB83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61025" y="-788944"/>
              <a:ext cx="526229" cy="3022294"/>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809A8D-5A7C-4A05-9F64-844C66FAB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V="1">
              <a:off x="5006254" y="-143128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Graphic 7" descr="Smiling Face with No Fill">
            <a:extLst>
              <a:ext uri="{FF2B5EF4-FFF2-40B4-BE49-F238E27FC236}">
                <a16:creationId xmlns:a16="http://schemas.microsoft.com/office/drawing/2014/main" id="{4F57D499-B5E9-2459-BE26-7A137C90873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66761" y="1950207"/>
            <a:ext cx="3074962" cy="3074962"/>
          </a:xfrm>
          <a:prstGeom prst="rect">
            <a:avLst/>
          </a:prstGeom>
        </p:spPr>
      </p:pic>
    </p:spTree>
    <p:extLst>
      <p:ext uri="{BB962C8B-B14F-4D97-AF65-F5344CB8AC3E}">
        <p14:creationId xmlns:p14="http://schemas.microsoft.com/office/powerpoint/2010/main" val="846778146"/>
      </p:ext>
    </p:extLst>
  </p:cSld>
  <p:clrMapOvr>
    <a:masterClrMapping/>
  </p:clrMapOvr>
</p:sld>
</file>

<file path=ppt/theme/theme1.xml><?xml version="1.0" encoding="utf-8"?>
<a:theme xmlns:a="http://schemas.openxmlformats.org/drawingml/2006/main" name="VeniceBeachVTI">
  <a:themeElements>
    <a:clrScheme name="AnalogousFromLightSeed_2SEEDS">
      <a:dk1>
        <a:srgbClr val="000000"/>
      </a:dk1>
      <a:lt1>
        <a:srgbClr val="FFFFFF"/>
      </a:lt1>
      <a:dk2>
        <a:srgbClr val="412F24"/>
      </a:dk2>
      <a:lt2>
        <a:srgbClr val="E2E4E8"/>
      </a:lt2>
      <a:accent1>
        <a:srgbClr val="C39C43"/>
      </a:accent1>
      <a:accent2>
        <a:srgbClr val="E48B69"/>
      </a:accent2>
      <a:accent3>
        <a:srgbClr val="9FA856"/>
      </a:accent3>
      <a:accent4>
        <a:srgbClr val="45AFB0"/>
      </a:accent4>
      <a:accent5>
        <a:srgbClr val="5AA7E1"/>
      </a:accent5>
      <a:accent6>
        <a:srgbClr val="586DE0"/>
      </a:accent6>
      <a:hlink>
        <a:srgbClr val="697FAE"/>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VeniceBeachVTI</vt:lpstr>
      <vt:lpstr>TRAFFIC PROTECTION AND ROOT CONTROL  </vt:lpstr>
      <vt:lpstr>Traffic </vt:lpstr>
      <vt:lpstr>DATA SCIENCE IN TRAFFIC CONTROL</vt:lpstr>
      <vt:lpstr>PROBLEM STATEMENT </vt:lpstr>
      <vt:lpstr>IMPLEMENTATION OF DATA SCIENCE  IN TRAFFIC CONTROL </vt:lpstr>
      <vt:lpstr>FUTURE DATA SCIENCE IN TRAFFIC CONTROL </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PROTECTION AND ROOT CONTROL  </dc:title>
  <dc:creator>Lavanya S</dc:creator>
  <cp:lastModifiedBy>Lavanya S</cp:lastModifiedBy>
  <cp:revision>4</cp:revision>
  <dcterms:created xsi:type="dcterms:W3CDTF">2024-04-26T14:21:22Z</dcterms:created>
  <dcterms:modified xsi:type="dcterms:W3CDTF">2024-04-27T05:38:39Z</dcterms:modified>
</cp:coreProperties>
</file>