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6CE0DB-32C9-463F-8F4E-F1C725E3ED97}" v="39" dt="2024-03-25T14:38:01.3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van Ramesh" userId="6bc64324-c65e-48ea-aeea-64b1553eeac1" providerId="ADAL" clId="{056CE0DB-32C9-463F-8F4E-F1C725E3ED97}"/>
    <pc:docChg chg="undo custSel modSld">
      <pc:chgData name="Lavan Ramesh" userId="6bc64324-c65e-48ea-aeea-64b1553eeac1" providerId="ADAL" clId="{056CE0DB-32C9-463F-8F4E-F1C725E3ED97}" dt="2024-03-25T14:38:14.750" v="2952" actId="1036"/>
      <pc:docMkLst>
        <pc:docMk/>
      </pc:docMkLst>
      <pc:sldChg chg="modSp mod">
        <pc:chgData name="Lavan Ramesh" userId="6bc64324-c65e-48ea-aeea-64b1553eeac1" providerId="ADAL" clId="{056CE0DB-32C9-463F-8F4E-F1C725E3ED97}" dt="2024-03-25T13:58:14.824" v="26" actId="1076"/>
        <pc:sldMkLst>
          <pc:docMk/>
          <pc:sldMk cId="342756947" sldId="256"/>
        </pc:sldMkLst>
        <pc:spChg chg="mod">
          <ac:chgData name="Lavan Ramesh" userId="6bc64324-c65e-48ea-aeea-64b1553eeac1" providerId="ADAL" clId="{056CE0DB-32C9-463F-8F4E-F1C725E3ED97}" dt="2024-03-25T13:58:14.824" v="26" actId="1076"/>
          <ac:spMkLst>
            <pc:docMk/>
            <pc:sldMk cId="342756947" sldId="256"/>
            <ac:spMk id="2" creationId="{56788267-E328-85A2-A806-2D94161829DA}"/>
          </ac:spMkLst>
        </pc:spChg>
        <pc:spChg chg="mod">
          <ac:chgData name="Lavan Ramesh" userId="6bc64324-c65e-48ea-aeea-64b1553eeac1" providerId="ADAL" clId="{056CE0DB-32C9-463F-8F4E-F1C725E3ED97}" dt="2024-03-25T13:58:08.117" v="25" actId="1076"/>
          <ac:spMkLst>
            <pc:docMk/>
            <pc:sldMk cId="342756947" sldId="256"/>
            <ac:spMk id="3" creationId="{0A58EA3D-52A2-E000-9F79-7BDA35A6702D}"/>
          </ac:spMkLst>
        </pc:spChg>
      </pc:sldChg>
      <pc:sldChg chg="modSp mod">
        <pc:chgData name="Lavan Ramesh" userId="6bc64324-c65e-48ea-aeea-64b1553eeac1" providerId="ADAL" clId="{056CE0DB-32C9-463F-8F4E-F1C725E3ED97}" dt="2024-03-25T13:58:57.405" v="30" actId="1076"/>
        <pc:sldMkLst>
          <pc:docMk/>
          <pc:sldMk cId="2637361076" sldId="257"/>
        </pc:sldMkLst>
        <pc:spChg chg="mod">
          <ac:chgData name="Lavan Ramesh" userId="6bc64324-c65e-48ea-aeea-64b1553eeac1" providerId="ADAL" clId="{056CE0DB-32C9-463F-8F4E-F1C725E3ED97}" dt="2024-03-25T13:58:57.405" v="30" actId="1076"/>
          <ac:spMkLst>
            <pc:docMk/>
            <pc:sldMk cId="2637361076" sldId="257"/>
            <ac:spMk id="2" creationId="{4C0255F7-0289-1C31-B607-BEE80998EC7A}"/>
          </ac:spMkLst>
        </pc:spChg>
        <pc:spChg chg="mod">
          <ac:chgData name="Lavan Ramesh" userId="6bc64324-c65e-48ea-aeea-64b1553eeac1" providerId="ADAL" clId="{056CE0DB-32C9-463F-8F4E-F1C725E3ED97}" dt="2024-03-25T13:58:56.870" v="29" actId="1076"/>
          <ac:spMkLst>
            <pc:docMk/>
            <pc:sldMk cId="2637361076" sldId="257"/>
            <ac:spMk id="3" creationId="{537820FE-6F2A-383D-345E-F19245CE1694}"/>
          </ac:spMkLst>
        </pc:spChg>
      </pc:sldChg>
      <pc:sldChg chg="addSp delSp modSp mod">
        <pc:chgData name="Lavan Ramesh" userId="6bc64324-c65e-48ea-aeea-64b1553eeac1" providerId="ADAL" clId="{056CE0DB-32C9-463F-8F4E-F1C725E3ED97}" dt="2024-03-25T14:32:23.626" v="2447" actId="1036"/>
        <pc:sldMkLst>
          <pc:docMk/>
          <pc:sldMk cId="127533190" sldId="258"/>
        </pc:sldMkLst>
        <pc:spChg chg="mod">
          <ac:chgData name="Lavan Ramesh" userId="6bc64324-c65e-48ea-aeea-64b1553eeac1" providerId="ADAL" clId="{056CE0DB-32C9-463F-8F4E-F1C725E3ED97}" dt="2024-03-25T13:55:26.955" v="14" actId="14100"/>
          <ac:spMkLst>
            <pc:docMk/>
            <pc:sldMk cId="127533190" sldId="258"/>
            <ac:spMk id="3" creationId="{0C670AAB-9A9C-58A6-23D0-C40B9B0D01D4}"/>
          </ac:spMkLst>
        </pc:spChg>
        <pc:spChg chg="add mod topLvl">
          <ac:chgData name="Lavan Ramesh" userId="6bc64324-c65e-48ea-aeea-64b1553eeac1" providerId="ADAL" clId="{056CE0DB-32C9-463F-8F4E-F1C725E3ED97}" dt="2024-03-25T14:32:05.729" v="2365" actId="164"/>
          <ac:spMkLst>
            <pc:docMk/>
            <pc:sldMk cId="127533190" sldId="258"/>
            <ac:spMk id="4" creationId="{D653E45A-E410-4C0F-AEB0-69A34F1686F1}"/>
          </ac:spMkLst>
        </pc:spChg>
        <pc:spChg chg="mod">
          <ac:chgData name="Lavan Ramesh" userId="6bc64324-c65e-48ea-aeea-64b1553eeac1" providerId="ADAL" clId="{056CE0DB-32C9-463F-8F4E-F1C725E3ED97}" dt="2024-03-25T14:32:23.626" v="2447" actId="1036"/>
          <ac:spMkLst>
            <pc:docMk/>
            <pc:sldMk cId="127533190" sldId="258"/>
            <ac:spMk id="6" creationId="{8AB9A479-4440-46EF-6D95-BEAD04AA936D}"/>
          </ac:spMkLst>
        </pc:spChg>
        <pc:spChg chg="add mod topLvl">
          <ac:chgData name="Lavan Ramesh" userId="6bc64324-c65e-48ea-aeea-64b1553eeac1" providerId="ADAL" clId="{056CE0DB-32C9-463F-8F4E-F1C725E3ED97}" dt="2024-03-25T14:32:05.729" v="2365" actId="164"/>
          <ac:spMkLst>
            <pc:docMk/>
            <pc:sldMk cId="127533190" sldId="258"/>
            <ac:spMk id="7" creationId="{F3BBED3A-1725-7B3F-0271-E3B26A5986A9}"/>
          </ac:spMkLst>
        </pc:spChg>
        <pc:spChg chg="add del mod">
          <ac:chgData name="Lavan Ramesh" userId="6bc64324-c65e-48ea-aeea-64b1553eeac1" providerId="ADAL" clId="{056CE0DB-32C9-463F-8F4E-F1C725E3ED97}" dt="2024-03-25T14:01:40.835" v="60" actId="478"/>
          <ac:spMkLst>
            <pc:docMk/>
            <pc:sldMk cId="127533190" sldId="258"/>
            <ac:spMk id="8" creationId="{14F0680E-CA16-49EC-6FA9-5BF32FAA4301}"/>
          </ac:spMkLst>
        </pc:spChg>
        <pc:spChg chg="add mod topLvl">
          <ac:chgData name="Lavan Ramesh" userId="6bc64324-c65e-48ea-aeea-64b1553eeac1" providerId="ADAL" clId="{056CE0DB-32C9-463F-8F4E-F1C725E3ED97}" dt="2024-03-25T14:32:05.729" v="2365" actId="164"/>
          <ac:spMkLst>
            <pc:docMk/>
            <pc:sldMk cId="127533190" sldId="258"/>
            <ac:spMk id="9" creationId="{37CE89E7-D65E-75E0-96DC-B1F342AD10FC}"/>
          </ac:spMkLst>
        </pc:spChg>
        <pc:spChg chg="add mod">
          <ac:chgData name="Lavan Ramesh" userId="6bc64324-c65e-48ea-aeea-64b1553eeac1" providerId="ADAL" clId="{056CE0DB-32C9-463F-8F4E-F1C725E3ED97}" dt="2024-03-25T14:13:27.742" v="1038" actId="767"/>
          <ac:spMkLst>
            <pc:docMk/>
            <pc:sldMk cId="127533190" sldId="258"/>
            <ac:spMk id="10" creationId="{7A40A96F-6892-218B-CD5A-35DFF981C025}"/>
          </ac:spMkLst>
        </pc:spChg>
        <pc:spChg chg="mod topLvl">
          <ac:chgData name="Lavan Ramesh" userId="6bc64324-c65e-48ea-aeea-64b1553eeac1" providerId="ADAL" clId="{056CE0DB-32C9-463F-8F4E-F1C725E3ED97}" dt="2024-03-25T14:32:05.729" v="2365" actId="164"/>
          <ac:spMkLst>
            <pc:docMk/>
            <pc:sldMk cId="127533190" sldId="258"/>
            <ac:spMk id="51" creationId="{D0DDC46D-1D7C-D501-CD72-8429CB0341EF}"/>
          </ac:spMkLst>
        </pc:spChg>
        <pc:spChg chg="mod topLvl">
          <ac:chgData name="Lavan Ramesh" userId="6bc64324-c65e-48ea-aeea-64b1553eeac1" providerId="ADAL" clId="{056CE0DB-32C9-463F-8F4E-F1C725E3ED97}" dt="2024-03-25T14:32:05.729" v="2365" actId="164"/>
          <ac:spMkLst>
            <pc:docMk/>
            <pc:sldMk cId="127533190" sldId="258"/>
            <ac:spMk id="52" creationId="{B8DD2200-995F-6DCD-8EB2-F7D3FF2D1CFA}"/>
          </ac:spMkLst>
        </pc:spChg>
        <pc:spChg chg="mod topLvl">
          <ac:chgData name="Lavan Ramesh" userId="6bc64324-c65e-48ea-aeea-64b1553eeac1" providerId="ADAL" clId="{056CE0DB-32C9-463F-8F4E-F1C725E3ED97}" dt="2024-03-25T14:32:05.729" v="2365" actId="164"/>
          <ac:spMkLst>
            <pc:docMk/>
            <pc:sldMk cId="127533190" sldId="258"/>
            <ac:spMk id="53" creationId="{0965933B-D687-11A7-CD0A-B5149EEE8144}"/>
          </ac:spMkLst>
        </pc:spChg>
        <pc:spChg chg="mod topLvl">
          <ac:chgData name="Lavan Ramesh" userId="6bc64324-c65e-48ea-aeea-64b1553eeac1" providerId="ADAL" clId="{056CE0DB-32C9-463F-8F4E-F1C725E3ED97}" dt="2024-03-25T14:32:05.729" v="2365" actId="164"/>
          <ac:spMkLst>
            <pc:docMk/>
            <pc:sldMk cId="127533190" sldId="258"/>
            <ac:spMk id="54" creationId="{990B6CA7-1618-1066-9BAC-1DCA7A749145}"/>
          </ac:spMkLst>
        </pc:spChg>
        <pc:spChg chg="mod topLvl">
          <ac:chgData name="Lavan Ramesh" userId="6bc64324-c65e-48ea-aeea-64b1553eeac1" providerId="ADAL" clId="{056CE0DB-32C9-463F-8F4E-F1C725E3ED97}" dt="2024-03-25T14:32:05.729" v="2365" actId="164"/>
          <ac:spMkLst>
            <pc:docMk/>
            <pc:sldMk cId="127533190" sldId="258"/>
            <ac:spMk id="55" creationId="{6ACA93E4-AAC6-F5F4-BB9A-0BE6081F2FFB}"/>
          </ac:spMkLst>
        </pc:spChg>
        <pc:spChg chg="mod topLvl">
          <ac:chgData name="Lavan Ramesh" userId="6bc64324-c65e-48ea-aeea-64b1553eeac1" providerId="ADAL" clId="{056CE0DB-32C9-463F-8F4E-F1C725E3ED97}" dt="2024-03-25T14:32:05.729" v="2365" actId="164"/>
          <ac:spMkLst>
            <pc:docMk/>
            <pc:sldMk cId="127533190" sldId="258"/>
            <ac:spMk id="56" creationId="{A166953C-D505-5907-88DF-496F478C2442}"/>
          </ac:spMkLst>
        </pc:spChg>
        <pc:spChg chg="mod topLvl">
          <ac:chgData name="Lavan Ramesh" userId="6bc64324-c65e-48ea-aeea-64b1553eeac1" providerId="ADAL" clId="{056CE0DB-32C9-463F-8F4E-F1C725E3ED97}" dt="2024-03-25T14:32:05.729" v="2365" actId="164"/>
          <ac:spMkLst>
            <pc:docMk/>
            <pc:sldMk cId="127533190" sldId="258"/>
            <ac:spMk id="57" creationId="{E2F10DB5-4D2D-303B-97BB-A18A3FD588E9}"/>
          </ac:spMkLst>
        </pc:spChg>
        <pc:spChg chg="mod topLvl">
          <ac:chgData name="Lavan Ramesh" userId="6bc64324-c65e-48ea-aeea-64b1553eeac1" providerId="ADAL" clId="{056CE0DB-32C9-463F-8F4E-F1C725E3ED97}" dt="2024-03-25T14:32:05.729" v="2365" actId="164"/>
          <ac:spMkLst>
            <pc:docMk/>
            <pc:sldMk cId="127533190" sldId="258"/>
            <ac:spMk id="58" creationId="{5DC58B32-ECC4-D8DE-EAA0-1BD178A8AA36}"/>
          </ac:spMkLst>
        </pc:spChg>
        <pc:spChg chg="mod topLvl">
          <ac:chgData name="Lavan Ramesh" userId="6bc64324-c65e-48ea-aeea-64b1553eeac1" providerId="ADAL" clId="{056CE0DB-32C9-463F-8F4E-F1C725E3ED97}" dt="2024-03-25T14:32:05.729" v="2365" actId="164"/>
          <ac:spMkLst>
            <pc:docMk/>
            <pc:sldMk cId="127533190" sldId="258"/>
            <ac:spMk id="59" creationId="{A8419738-B9ED-6317-2A72-985771DF9D63}"/>
          </ac:spMkLst>
        </pc:spChg>
        <pc:spChg chg="mod topLvl">
          <ac:chgData name="Lavan Ramesh" userId="6bc64324-c65e-48ea-aeea-64b1553eeac1" providerId="ADAL" clId="{056CE0DB-32C9-463F-8F4E-F1C725E3ED97}" dt="2024-03-25T14:32:05.729" v="2365" actId="164"/>
          <ac:spMkLst>
            <pc:docMk/>
            <pc:sldMk cId="127533190" sldId="258"/>
            <ac:spMk id="60" creationId="{731A5E96-B2DC-1EA0-D1FB-E3369EB7EE06}"/>
          </ac:spMkLst>
        </pc:spChg>
        <pc:spChg chg="mod topLvl">
          <ac:chgData name="Lavan Ramesh" userId="6bc64324-c65e-48ea-aeea-64b1553eeac1" providerId="ADAL" clId="{056CE0DB-32C9-463F-8F4E-F1C725E3ED97}" dt="2024-03-25T14:32:05.729" v="2365" actId="164"/>
          <ac:spMkLst>
            <pc:docMk/>
            <pc:sldMk cId="127533190" sldId="258"/>
            <ac:spMk id="62" creationId="{1E2ECD4F-570C-738E-483D-6973F82B72E1}"/>
          </ac:spMkLst>
        </pc:spChg>
        <pc:spChg chg="mod topLvl">
          <ac:chgData name="Lavan Ramesh" userId="6bc64324-c65e-48ea-aeea-64b1553eeac1" providerId="ADAL" clId="{056CE0DB-32C9-463F-8F4E-F1C725E3ED97}" dt="2024-03-25T14:32:05.729" v="2365" actId="164"/>
          <ac:spMkLst>
            <pc:docMk/>
            <pc:sldMk cId="127533190" sldId="258"/>
            <ac:spMk id="63" creationId="{73E95D78-6AC8-EB9D-0D1F-A036FDFFC202}"/>
          </ac:spMkLst>
        </pc:spChg>
        <pc:spChg chg="mod topLvl">
          <ac:chgData name="Lavan Ramesh" userId="6bc64324-c65e-48ea-aeea-64b1553eeac1" providerId="ADAL" clId="{056CE0DB-32C9-463F-8F4E-F1C725E3ED97}" dt="2024-03-25T14:32:05.729" v="2365" actId="164"/>
          <ac:spMkLst>
            <pc:docMk/>
            <pc:sldMk cId="127533190" sldId="258"/>
            <ac:spMk id="64" creationId="{D109219D-67CF-E8EA-3747-B506A2908924}"/>
          </ac:spMkLst>
        </pc:spChg>
        <pc:spChg chg="mod topLvl">
          <ac:chgData name="Lavan Ramesh" userId="6bc64324-c65e-48ea-aeea-64b1553eeac1" providerId="ADAL" clId="{056CE0DB-32C9-463F-8F4E-F1C725E3ED97}" dt="2024-03-25T14:32:05.729" v="2365" actId="164"/>
          <ac:spMkLst>
            <pc:docMk/>
            <pc:sldMk cId="127533190" sldId="258"/>
            <ac:spMk id="65" creationId="{EA375C7D-95FD-356E-9292-EA16FE0FDACD}"/>
          </ac:spMkLst>
        </pc:spChg>
        <pc:spChg chg="mod topLvl">
          <ac:chgData name="Lavan Ramesh" userId="6bc64324-c65e-48ea-aeea-64b1553eeac1" providerId="ADAL" clId="{056CE0DB-32C9-463F-8F4E-F1C725E3ED97}" dt="2024-03-25T14:32:05.729" v="2365" actId="164"/>
          <ac:spMkLst>
            <pc:docMk/>
            <pc:sldMk cId="127533190" sldId="258"/>
            <ac:spMk id="66" creationId="{0855E5E0-2030-49B3-0F9C-AEC234078470}"/>
          </ac:spMkLst>
        </pc:spChg>
        <pc:grpChg chg="add del mod">
          <ac:chgData name="Lavan Ramesh" userId="6bc64324-c65e-48ea-aeea-64b1553eeac1" providerId="ADAL" clId="{056CE0DB-32C9-463F-8F4E-F1C725E3ED97}" dt="2024-03-25T14:31:45.625" v="2363" actId="165"/>
          <ac:grpSpMkLst>
            <pc:docMk/>
            <pc:sldMk cId="127533190" sldId="258"/>
            <ac:grpSpMk id="26" creationId="{E3276E96-7470-86E7-AD2C-C1418C6455C1}"/>
          </ac:grpSpMkLst>
        </pc:grpChg>
        <pc:grpChg chg="add mod">
          <ac:chgData name="Lavan Ramesh" userId="6bc64324-c65e-48ea-aeea-64b1553eeac1" providerId="ADAL" clId="{056CE0DB-32C9-463F-8F4E-F1C725E3ED97}" dt="2024-03-25T14:32:05.729" v="2365" actId="164"/>
          <ac:grpSpMkLst>
            <pc:docMk/>
            <pc:sldMk cId="127533190" sldId="258"/>
            <ac:grpSpMk id="27" creationId="{254750C0-0989-111C-A347-291C91915FF7}"/>
          </ac:grpSpMkLst>
        </pc:grpChg>
        <pc:grpChg chg="del">
          <ac:chgData name="Lavan Ramesh" userId="6bc64324-c65e-48ea-aeea-64b1553eeac1" providerId="ADAL" clId="{056CE0DB-32C9-463F-8F4E-F1C725E3ED97}" dt="2024-03-25T13:59:17.238" v="31" actId="165"/>
          <ac:grpSpMkLst>
            <pc:docMk/>
            <pc:sldMk cId="127533190" sldId="258"/>
            <ac:grpSpMk id="45" creationId="{52C1C777-E990-34F5-73CA-D9A955C4BF6F}"/>
          </ac:grpSpMkLst>
        </pc:grpChg>
        <pc:grpChg chg="del mod topLvl">
          <ac:chgData name="Lavan Ramesh" userId="6bc64324-c65e-48ea-aeea-64b1553eeac1" providerId="ADAL" clId="{056CE0DB-32C9-463F-8F4E-F1C725E3ED97}" dt="2024-03-25T13:59:28.532" v="32" actId="165"/>
          <ac:grpSpMkLst>
            <pc:docMk/>
            <pc:sldMk cId="127533190" sldId="258"/>
            <ac:grpSpMk id="46" creationId="{B351D200-0502-BFBB-A50C-11E82A54C635}"/>
          </ac:grpSpMkLst>
        </pc:grpChg>
        <pc:grpChg chg="del mod topLvl">
          <ac:chgData name="Lavan Ramesh" userId="6bc64324-c65e-48ea-aeea-64b1553eeac1" providerId="ADAL" clId="{056CE0DB-32C9-463F-8F4E-F1C725E3ED97}" dt="2024-03-25T14:07:35.924" v="211" actId="165"/>
          <ac:grpSpMkLst>
            <pc:docMk/>
            <pc:sldMk cId="127533190" sldId="258"/>
            <ac:grpSpMk id="49" creationId="{19832F08-8ACC-CF98-381F-D62949703238}"/>
          </ac:grpSpMkLst>
        </pc:grpChg>
        <pc:grpChg chg="del mod topLvl">
          <ac:chgData name="Lavan Ramesh" userId="6bc64324-c65e-48ea-aeea-64b1553eeac1" providerId="ADAL" clId="{056CE0DB-32C9-463F-8F4E-F1C725E3ED97}" dt="2024-03-25T14:03:11.572" v="65" actId="165"/>
          <ac:grpSpMkLst>
            <pc:docMk/>
            <pc:sldMk cId="127533190" sldId="258"/>
            <ac:grpSpMk id="50" creationId="{89F52557-9972-165D-CAD3-9C64FF19C46C}"/>
          </ac:grpSpMkLst>
        </pc:grpChg>
        <pc:picChg chg="mod">
          <ac:chgData name="Lavan Ramesh" userId="6bc64324-c65e-48ea-aeea-64b1553eeac1" providerId="ADAL" clId="{056CE0DB-32C9-463F-8F4E-F1C725E3ED97}" dt="2024-03-25T13:56:07.595" v="16" actId="1076"/>
          <ac:picMkLst>
            <pc:docMk/>
            <pc:sldMk cId="127533190" sldId="258"/>
            <ac:picMk id="5" creationId="{78865F29-54BD-5945-A776-11F55E08D2AB}"/>
          </ac:picMkLst>
        </pc:picChg>
        <pc:picChg chg="add mod">
          <ac:chgData name="Lavan Ramesh" userId="6bc64324-c65e-48ea-aeea-64b1553eeac1" providerId="ADAL" clId="{056CE0DB-32C9-463F-8F4E-F1C725E3ED97}" dt="2024-03-25T14:15:52.177" v="1041" actId="931"/>
          <ac:picMkLst>
            <pc:docMk/>
            <pc:sldMk cId="127533190" sldId="258"/>
            <ac:picMk id="14" creationId="{07F0EF24-F5AD-04AC-74AC-57294B945938}"/>
          </ac:picMkLst>
        </pc:picChg>
        <pc:picChg chg="add mod">
          <ac:chgData name="Lavan Ramesh" userId="6bc64324-c65e-48ea-aeea-64b1553eeac1" providerId="ADAL" clId="{056CE0DB-32C9-463F-8F4E-F1C725E3ED97}" dt="2024-03-25T14:15:52.177" v="1041" actId="931"/>
          <ac:picMkLst>
            <pc:docMk/>
            <pc:sldMk cId="127533190" sldId="258"/>
            <ac:picMk id="17" creationId="{86E3954F-E710-5FB0-0360-44685C6E478E}"/>
          </ac:picMkLst>
        </pc:picChg>
        <pc:picChg chg="add mod">
          <ac:chgData name="Lavan Ramesh" userId="6bc64324-c65e-48ea-aeea-64b1553eeac1" providerId="ADAL" clId="{056CE0DB-32C9-463F-8F4E-F1C725E3ED97}" dt="2024-03-25T14:15:52.177" v="1041" actId="931"/>
          <ac:picMkLst>
            <pc:docMk/>
            <pc:sldMk cId="127533190" sldId="258"/>
            <ac:picMk id="19" creationId="{03267769-E55C-ACC5-2A31-FF405AAA5C26}"/>
          </ac:picMkLst>
        </pc:picChg>
        <pc:picChg chg="mod topLvl">
          <ac:chgData name="Lavan Ramesh" userId="6bc64324-c65e-48ea-aeea-64b1553eeac1" providerId="ADAL" clId="{056CE0DB-32C9-463F-8F4E-F1C725E3ED97}" dt="2024-03-25T14:32:05.729" v="2365" actId="164"/>
          <ac:picMkLst>
            <pc:docMk/>
            <pc:sldMk cId="127533190" sldId="258"/>
            <ac:picMk id="47" creationId="{ADCA84B2-5528-32B4-3594-C0B217B8630E}"/>
          </ac:picMkLst>
        </pc:picChg>
        <pc:picChg chg="mod topLvl">
          <ac:chgData name="Lavan Ramesh" userId="6bc64324-c65e-48ea-aeea-64b1553eeac1" providerId="ADAL" clId="{056CE0DB-32C9-463F-8F4E-F1C725E3ED97}" dt="2024-03-25T14:32:05.729" v="2365" actId="164"/>
          <ac:picMkLst>
            <pc:docMk/>
            <pc:sldMk cId="127533190" sldId="258"/>
            <ac:picMk id="48" creationId="{57401F3F-047E-C616-5AEA-32597CF6872B}"/>
          </ac:picMkLst>
        </pc:picChg>
        <pc:picChg chg="add del mod topLvl">
          <ac:chgData name="Lavan Ramesh" userId="6bc64324-c65e-48ea-aeea-64b1553eeac1" providerId="ADAL" clId="{056CE0DB-32C9-463F-8F4E-F1C725E3ED97}" dt="2024-03-25T14:32:05.729" v="2365" actId="164"/>
          <ac:picMkLst>
            <pc:docMk/>
            <pc:sldMk cId="127533190" sldId="258"/>
            <ac:picMk id="61" creationId="{8438B949-1F5C-53BF-1BD8-7A4DF93C9FF9}"/>
          </ac:picMkLst>
        </pc:picChg>
        <pc:cxnChg chg="add del">
          <ac:chgData name="Lavan Ramesh" userId="6bc64324-c65e-48ea-aeea-64b1553eeac1" providerId="ADAL" clId="{056CE0DB-32C9-463F-8F4E-F1C725E3ED97}" dt="2024-03-25T14:13:55.360" v="1040" actId="11529"/>
          <ac:cxnSpMkLst>
            <pc:docMk/>
            <pc:sldMk cId="127533190" sldId="258"/>
            <ac:cxnSpMk id="12" creationId="{9E2B27D9-B7FA-607B-472B-464AA2126019}"/>
          </ac:cxnSpMkLst>
        </pc:cxnChg>
        <pc:cxnChg chg="add mod topLvl">
          <ac:chgData name="Lavan Ramesh" userId="6bc64324-c65e-48ea-aeea-64b1553eeac1" providerId="ADAL" clId="{056CE0DB-32C9-463F-8F4E-F1C725E3ED97}" dt="2024-03-25T14:32:05.729" v="2365" actId="164"/>
          <ac:cxnSpMkLst>
            <pc:docMk/>
            <pc:sldMk cId="127533190" sldId="258"/>
            <ac:cxnSpMk id="21" creationId="{EDAC5ACD-6E7E-3B71-A2A8-6E6E716EE5AE}"/>
          </ac:cxnSpMkLst>
        </pc:cxnChg>
        <pc:cxnChg chg="add mod topLvl">
          <ac:chgData name="Lavan Ramesh" userId="6bc64324-c65e-48ea-aeea-64b1553eeac1" providerId="ADAL" clId="{056CE0DB-32C9-463F-8F4E-F1C725E3ED97}" dt="2024-03-25T14:32:05.729" v="2365" actId="164"/>
          <ac:cxnSpMkLst>
            <pc:docMk/>
            <pc:sldMk cId="127533190" sldId="258"/>
            <ac:cxnSpMk id="23" creationId="{C0000099-73C4-AC66-CBB2-C6EA8764FBCD}"/>
          </ac:cxnSpMkLst>
        </pc:cxnChg>
        <pc:cxnChg chg="add mod topLvl">
          <ac:chgData name="Lavan Ramesh" userId="6bc64324-c65e-48ea-aeea-64b1553eeac1" providerId="ADAL" clId="{056CE0DB-32C9-463F-8F4E-F1C725E3ED97}" dt="2024-03-25T14:32:05.729" v="2365" actId="164"/>
          <ac:cxnSpMkLst>
            <pc:docMk/>
            <pc:sldMk cId="127533190" sldId="258"/>
            <ac:cxnSpMk id="24" creationId="{A579E9CF-4D92-5E3F-EB48-177A23092873}"/>
          </ac:cxnSpMkLst>
        </pc:cxnChg>
      </pc:sldChg>
      <pc:sldChg chg="addSp delSp modSp mod">
        <pc:chgData name="Lavan Ramesh" userId="6bc64324-c65e-48ea-aeea-64b1553eeac1" providerId="ADAL" clId="{056CE0DB-32C9-463F-8F4E-F1C725E3ED97}" dt="2024-03-25T14:32:51.455" v="2471" actId="1037"/>
        <pc:sldMkLst>
          <pc:docMk/>
          <pc:sldMk cId="3838484068" sldId="259"/>
        </pc:sldMkLst>
        <pc:spChg chg="mod">
          <ac:chgData name="Lavan Ramesh" userId="6bc64324-c65e-48ea-aeea-64b1553eeac1" providerId="ADAL" clId="{056CE0DB-32C9-463F-8F4E-F1C725E3ED97}" dt="2024-03-25T14:31:16.286" v="2329"/>
          <ac:spMkLst>
            <pc:docMk/>
            <pc:sldMk cId="3838484068" sldId="259"/>
            <ac:spMk id="30" creationId="{1AC9CB66-9A31-568F-99C3-60E4A0008E84}"/>
          </ac:spMkLst>
        </pc:spChg>
        <pc:spChg chg="mod">
          <ac:chgData name="Lavan Ramesh" userId="6bc64324-c65e-48ea-aeea-64b1553eeac1" providerId="ADAL" clId="{056CE0DB-32C9-463F-8F4E-F1C725E3ED97}" dt="2024-03-25T14:31:16.286" v="2329"/>
          <ac:spMkLst>
            <pc:docMk/>
            <pc:sldMk cId="3838484068" sldId="259"/>
            <ac:spMk id="31" creationId="{ED723F81-6C58-0D6F-857A-D3F3FCC71AD1}"/>
          </ac:spMkLst>
        </pc:spChg>
        <pc:spChg chg="mod">
          <ac:chgData name="Lavan Ramesh" userId="6bc64324-c65e-48ea-aeea-64b1553eeac1" providerId="ADAL" clId="{056CE0DB-32C9-463F-8F4E-F1C725E3ED97}" dt="2024-03-25T14:31:16.286" v="2329"/>
          <ac:spMkLst>
            <pc:docMk/>
            <pc:sldMk cId="3838484068" sldId="259"/>
            <ac:spMk id="32" creationId="{62064B77-4B12-6D84-61CD-B9080FB236D1}"/>
          </ac:spMkLst>
        </pc:spChg>
        <pc:spChg chg="mod">
          <ac:chgData name="Lavan Ramesh" userId="6bc64324-c65e-48ea-aeea-64b1553eeac1" providerId="ADAL" clId="{056CE0DB-32C9-463F-8F4E-F1C725E3ED97}" dt="2024-03-25T14:31:16.286" v="2329"/>
          <ac:spMkLst>
            <pc:docMk/>
            <pc:sldMk cId="3838484068" sldId="259"/>
            <ac:spMk id="33" creationId="{4F47CF19-12BF-D690-3C60-975A71C968E0}"/>
          </ac:spMkLst>
        </pc:spChg>
        <pc:spChg chg="mod">
          <ac:chgData name="Lavan Ramesh" userId="6bc64324-c65e-48ea-aeea-64b1553eeac1" providerId="ADAL" clId="{056CE0DB-32C9-463F-8F4E-F1C725E3ED97}" dt="2024-03-25T14:31:16.286" v="2329"/>
          <ac:spMkLst>
            <pc:docMk/>
            <pc:sldMk cId="3838484068" sldId="259"/>
            <ac:spMk id="34" creationId="{BFC0D87F-E82B-D493-AC1C-FBC9542DA315}"/>
          </ac:spMkLst>
        </pc:spChg>
        <pc:spChg chg="mod">
          <ac:chgData name="Lavan Ramesh" userId="6bc64324-c65e-48ea-aeea-64b1553eeac1" providerId="ADAL" clId="{056CE0DB-32C9-463F-8F4E-F1C725E3ED97}" dt="2024-03-25T14:31:16.286" v="2329"/>
          <ac:spMkLst>
            <pc:docMk/>
            <pc:sldMk cId="3838484068" sldId="259"/>
            <ac:spMk id="36" creationId="{3F1EA951-4914-28C1-056B-A4FCCE69B21C}"/>
          </ac:spMkLst>
        </pc:spChg>
        <pc:spChg chg="mod">
          <ac:chgData name="Lavan Ramesh" userId="6bc64324-c65e-48ea-aeea-64b1553eeac1" providerId="ADAL" clId="{056CE0DB-32C9-463F-8F4E-F1C725E3ED97}" dt="2024-03-25T14:31:16.286" v="2329"/>
          <ac:spMkLst>
            <pc:docMk/>
            <pc:sldMk cId="3838484068" sldId="259"/>
            <ac:spMk id="37" creationId="{17E92449-6CA5-15AC-4B61-AF57F19AE4BB}"/>
          </ac:spMkLst>
        </pc:spChg>
        <pc:spChg chg="mod">
          <ac:chgData name="Lavan Ramesh" userId="6bc64324-c65e-48ea-aeea-64b1553eeac1" providerId="ADAL" clId="{056CE0DB-32C9-463F-8F4E-F1C725E3ED97}" dt="2024-03-25T14:31:16.286" v="2329"/>
          <ac:spMkLst>
            <pc:docMk/>
            <pc:sldMk cId="3838484068" sldId="259"/>
            <ac:spMk id="38" creationId="{6D229622-B4C4-948D-44F0-697AE612A308}"/>
          </ac:spMkLst>
        </pc:spChg>
        <pc:spChg chg="mod">
          <ac:chgData name="Lavan Ramesh" userId="6bc64324-c65e-48ea-aeea-64b1553eeac1" providerId="ADAL" clId="{056CE0DB-32C9-463F-8F4E-F1C725E3ED97}" dt="2024-03-25T14:31:16.286" v="2329"/>
          <ac:spMkLst>
            <pc:docMk/>
            <pc:sldMk cId="3838484068" sldId="259"/>
            <ac:spMk id="39" creationId="{8DA05AD6-B556-6A36-21E3-F6323F7C35F8}"/>
          </ac:spMkLst>
        </pc:spChg>
        <pc:spChg chg="mod">
          <ac:chgData name="Lavan Ramesh" userId="6bc64324-c65e-48ea-aeea-64b1553eeac1" providerId="ADAL" clId="{056CE0DB-32C9-463F-8F4E-F1C725E3ED97}" dt="2024-03-25T14:31:16.286" v="2329"/>
          <ac:spMkLst>
            <pc:docMk/>
            <pc:sldMk cId="3838484068" sldId="259"/>
            <ac:spMk id="40" creationId="{4A8624B5-5BBB-BB7D-0D09-C13D506E6997}"/>
          </ac:spMkLst>
        </pc:spChg>
        <pc:spChg chg="mod">
          <ac:chgData name="Lavan Ramesh" userId="6bc64324-c65e-48ea-aeea-64b1553eeac1" providerId="ADAL" clId="{056CE0DB-32C9-463F-8F4E-F1C725E3ED97}" dt="2024-03-25T14:31:16.286" v="2329"/>
          <ac:spMkLst>
            <pc:docMk/>
            <pc:sldMk cId="3838484068" sldId="259"/>
            <ac:spMk id="41" creationId="{A6EDA11F-0C5E-566F-2FBE-164DBD81F043}"/>
          </ac:spMkLst>
        </pc:spChg>
        <pc:spChg chg="mod">
          <ac:chgData name="Lavan Ramesh" userId="6bc64324-c65e-48ea-aeea-64b1553eeac1" providerId="ADAL" clId="{056CE0DB-32C9-463F-8F4E-F1C725E3ED97}" dt="2024-03-25T14:31:16.286" v="2329"/>
          <ac:spMkLst>
            <pc:docMk/>
            <pc:sldMk cId="3838484068" sldId="259"/>
            <ac:spMk id="42" creationId="{8802CF5A-C35A-D6FB-584D-A93DED41D44F}"/>
          </ac:spMkLst>
        </pc:spChg>
        <pc:spChg chg="mod">
          <ac:chgData name="Lavan Ramesh" userId="6bc64324-c65e-48ea-aeea-64b1553eeac1" providerId="ADAL" clId="{056CE0DB-32C9-463F-8F4E-F1C725E3ED97}" dt="2024-03-25T14:31:16.286" v="2329"/>
          <ac:spMkLst>
            <pc:docMk/>
            <pc:sldMk cId="3838484068" sldId="259"/>
            <ac:spMk id="43" creationId="{043CF416-C9F2-21C2-C531-E5539BFE1ADC}"/>
          </ac:spMkLst>
        </pc:spChg>
        <pc:spChg chg="mod">
          <ac:chgData name="Lavan Ramesh" userId="6bc64324-c65e-48ea-aeea-64b1553eeac1" providerId="ADAL" clId="{056CE0DB-32C9-463F-8F4E-F1C725E3ED97}" dt="2024-03-25T14:31:16.286" v="2329"/>
          <ac:spMkLst>
            <pc:docMk/>
            <pc:sldMk cId="3838484068" sldId="259"/>
            <ac:spMk id="44" creationId="{14B3604F-5317-29E6-11B8-153B6C83BEB7}"/>
          </ac:spMkLst>
        </pc:spChg>
        <pc:spChg chg="mod">
          <ac:chgData name="Lavan Ramesh" userId="6bc64324-c65e-48ea-aeea-64b1553eeac1" providerId="ADAL" clId="{056CE0DB-32C9-463F-8F4E-F1C725E3ED97}" dt="2024-03-25T14:31:16.286" v="2329"/>
          <ac:spMkLst>
            <pc:docMk/>
            <pc:sldMk cId="3838484068" sldId="259"/>
            <ac:spMk id="45" creationId="{E31A491F-0E9A-6FDD-5EE2-1C5480427F17}"/>
          </ac:spMkLst>
        </pc:spChg>
        <pc:spChg chg="mod">
          <ac:chgData name="Lavan Ramesh" userId="6bc64324-c65e-48ea-aeea-64b1553eeac1" providerId="ADAL" clId="{056CE0DB-32C9-463F-8F4E-F1C725E3ED97}" dt="2024-03-25T14:31:16.286" v="2329"/>
          <ac:spMkLst>
            <pc:docMk/>
            <pc:sldMk cId="3838484068" sldId="259"/>
            <ac:spMk id="46" creationId="{7426AA36-58AE-DA78-E44E-C7EE6A3EC27B}"/>
          </ac:spMkLst>
        </pc:spChg>
        <pc:spChg chg="mod">
          <ac:chgData name="Lavan Ramesh" userId="6bc64324-c65e-48ea-aeea-64b1553eeac1" providerId="ADAL" clId="{056CE0DB-32C9-463F-8F4E-F1C725E3ED97}" dt="2024-03-25T14:31:16.286" v="2329"/>
          <ac:spMkLst>
            <pc:docMk/>
            <pc:sldMk cId="3838484068" sldId="259"/>
            <ac:spMk id="47" creationId="{4B125BC6-36BE-22EB-16A9-2731A21A3850}"/>
          </ac:spMkLst>
        </pc:spChg>
        <pc:spChg chg="mod">
          <ac:chgData name="Lavan Ramesh" userId="6bc64324-c65e-48ea-aeea-64b1553eeac1" providerId="ADAL" clId="{056CE0DB-32C9-463F-8F4E-F1C725E3ED97}" dt="2024-03-25T14:31:16.286" v="2329"/>
          <ac:spMkLst>
            <pc:docMk/>
            <pc:sldMk cId="3838484068" sldId="259"/>
            <ac:spMk id="48" creationId="{B19CB7E4-FF36-3D13-CD96-98646344C73C}"/>
          </ac:spMkLst>
        </pc:spChg>
        <pc:spChg chg="mod">
          <ac:chgData name="Lavan Ramesh" userId="6bc64324-c65e-48ea-aeea-64b1553eeac1" providerId="ADAL" clId="{056CE0DB-32C9-463F-8F4E-F1C725E3ED97}" dt="2024-03-25T14:32:45.130" v="2449"/>
          <ac:spMkLst>
            <pc:docMk/>
            <pc:sldMk cId="3838484068" sldId="259"/>
            <ac:spMk id="55" creationId="{E8A2BD5D-B5F1-9189-BCB5-3A6D455C8060}"/>
          </ac:spMkLst>
        </pc:spChg>
        <pc:spChg chg="mod">
          <ac:chgData name="Lavan Ramesh" userId="6bc64324-c65e-48ea-aeea-64b1553eeac1" providerId="ADAL" clId="{056CE0DB-32C9-463F-8F4E-F1C725E3ED97}" dt="2024-03-25T14:32:45.130" v="2449"/>
          <ac:spMkLst>
            <pc:docMk/>
            <pc:sldMk cId="3838484068" sldId="259"/>
            <ac:spMk id="56" creationId="{8382D889-4E58-78E1-4C7F-00E08C754CCD}"/>
          </ac:spMkLst>
        </pc:spChg>
        <pc:spChg chg="mod">
          <ac:chgData name="Lavan Ramesh" userId="6bc64324-c65e-48ea-aeea-64b1553eeac1" providerId="ADAL" clId="{056CE0DB-32C9-463F-8F4E-F1C725E3ED97}" dt="2024-03-25T14:32:45.130" v="2449"/>
          <ac:spMkLst>
            <pc:docMk/>
            <pc:sldMk cId="3838484068" sldId="259"/>
            <ac:spMk id="57" creationId="{6A520937-FE35-0979-1C96-A862789A493B}"/>
          </ac:spMkLst>
        </pc:spChg>
        <pc:spChg chg="mod">
          <ac:chgData name="Lavan Ramesh" userId="6bc64324-c65e-48ea-aeea-64b1553eeac1" providerId="ADAL" clId="{056CE0DB-32C9-463F-8F4E-F1C725E3ED97}" dt="2024-03-25T14:32:45.130" v="2449"/>
          <ac:spMkLst>
            <pc:docMk/>
            <pc:sldMk cId="3838484068" sldId="259"/>
            <ac:spMk id="58" creationId="{43C99F51-FA23-0BF4-7130-0288809D0A34}"/>
          </ac:spMkLst>
        </pc:spChg>
        <pc:spChg chg="mod">
          <ac:chgData name="Lavan Ramesh" userId="6bc64324-c65e-48ea-aeea-64b1553eeac1" providerId="ADAL" clId="{056CE0DB-32C9-463F-8F4E-F1C725E3ED97}" dt="2024-03-25T14:32:45.130" v="2449"/>
          <ac:spMkLst>
            <pc:docMk/>
            <pc:sldMk cId="3838484068" sldId="259"/>
            <ac:spMk id="59" creationId="{CDF19D87-26B4-0936-0E49-CEEE958154D8}"/>
          </ac:spMkLst>
        </pc:spChg>
        <pc:spChg chg="mod">
          <ac:chgData name="Lavan Ramesh" userId="6bc64324-c65e-48ea-aeea-64b1553eeac1" providerId="ADAL" clId="{056CE0DB-32C9-463F-8F4E-F1C725E3ED97}" dt="2024-03-25T14:32:45.130" v="2449"/>
          <ac:spMkLst>
            <pc:docMk/>
            <pc:sldMk cId="3838484068" sldId="259"/>
            <ac:spMk id="61" creationId="{91BDF9A4-96DC-2A81-0AA6-BDA16C9EAB63}"/>
          </ac:spMkLst>
        </pc:spChg>
        <pc:spChg chg="mod">
          <ac:chgData name="Lavan Ramesh" userId="6bc64324-c65e-48ea-aeea-64b1553eeac1" providerId="ADAL" clId="{056CE0DB-32C9-463F-8F4E-F1C725E3ED97}" dt="2024-03-25T14:32:45.130" v="2449"/>
          <ac:spMkLst>
            <pc:docMk/>
            <pc:sldMk cId="3838484068" sldId="259"/>
            <ac:spMk id="62" creationId="{8A293551-10F9-3BDB-FE04-A11473007EDD}"/>
          </ac:spMkLst>
        </pc:spChg>
        <pc:spChg chg="mod">
          <ac:chgData name="Lavan Ramesh" userId="6bc64324-c65e-48ea-aeea-64b1553eeac1" providerId="ADAL" clId="{056CE0DB-32C9-463F-8F4E-F1C725E3ED97}" dt="2024-03-25T14:32:45.130" v="2449"/>
          <ac:spMkLst>
            <pc:docMk/>
            <pc:sldMk cId="3838484068" sldId="259"/>
            <ac:spMk id="63" creationId="{ACB18CE1-FC7D-CBB6-3940-66441AC34A79}"/>
          </ac:spMkLst>
        </pc:spChg>
        <pc:spChg chg="mod">
          <ac:chgData name="Lavan Ramesh" userId="6bc64324-c65e-48ea-aeea-64b1553eeac1" providerId="ADAL" clId="{056CE0DB-32C9-463F-8F4E-F1C725E3ED97}" dt="2024-03-25T14:32:45.130" v="2449"/>
          <ac:spMkLst>
            <pc:docMk/>
            <pc:sldMk cId="3838484068" sldId="259"/>
            <ac:spMk id="64" creationId="{7A0BEF56-2DF9-86B1-61C1-DF989E31720D}"/>
          </ac:spMkLst>
        </pc:spChg>
        <pc:spChg chg="mod">
          <ac:chgData name="Lavan Ramesh" userId="6bc64324-c65e-48ea-aeea-64b1553eeac1" providerId="ADAL" clId="{056CE0DB-32C9-463F-8F4E-F1C725E3ED97}" dt="2024-03-25T14:32:45.130" v="2449"/>
          <ac:spMkLst>
            <pc:docMk/>
            <pc:sldMk cId="3838484068" sldId="259"/>
            <ac:spMk id="65" creationId="{DAD8909A-0336-CC18-0AA0-F570C71461CC}"/>
          </ac:spMkLst>
        </pc:spChg>
        <pc:spChg chg="mod">
          <ac:chgData name="Lavan Ramesh" userId="6bc64324-c65e-48ea-aeea-64b1553eeac1" providerId="ADAL" clId="{056CE0DB-32C9-463F-8F4E-F1C725E3ED97}" dt="2024-03-25T14:32:45.130" v="2449"/>
          <ac:spMkLst>
            <pc:docMk/>
            <pc:sldMk cId="3838484068" sldId="259"/>
            <ac:spMk id="66" creationId="{B82AEEB3-4BD5-8E86-3B01-92E76BC4B613}"/>
          </ac:spMkLst>
        </pc:spChg>
        <pc:spChg chg="mod">
          <ac:chgData name="Lavan Ramesh" userId="6bc64324-c65e-48ea-aeea-64b1553eeac1" providerId="ADAL" clId="{056CE0DB-32C9-463F-8F4E-F1C725E3ED97}" dt="2024-03-25T14:32:45.130" v="2449"/>
          <ac:spMkLst>
            <pc:docMk/>
            <pc:sldMk cId="3838484068" sldId="259"/>
            <ac:spMk id="67" creationId="{9C9D3E9F-38EB-3F0E-021C-0F99CEBD73C5}"/>
          </ac:spMkLst>
        </pc:spChg>
        <pc:spChg chg="mod">
          <ac:chgData name="Lavan Ramesh" userId="6bc64324-c65e-48ea-aeea-64b1553eeac1" providerId="ADAL" clId="{056CE0DB-32C9-463F-8F4E-F1C725E3ED97}" dt="2024-03-25T14:32:45.130" v="2449"/>
          <ac:spMkLst>
            <pc:docMk/>
            <pc:sldMk cId="3838484068" sldId="259"/>
            <ac:spMk id="68" creationId="{701867D5-5957-AD86-086A-3FD6A0C12CDB}"/>
          </ac:spMkLst>
        </pc:spChg>
        <pc:spChg chg="mod">
          <ac:chgData name="Lavan Ramesh" userId="6bc64324-c65e-48ea-aeea-64b1553eeac1" providerId="ADAL" clId="{056CE0DB-32C9-463F-8F4E-F1C725E3ED97}" dt="2024-03-25T14:32:45.130" v="2449"/>
          <ac:spMkLst>
            <pc:docMk/>
            <pc:sldMk cId="3838484068" sldId="259"/>
            <ac:spMk id="69" creationId="{E3BB1E04-AD5F-E51C-78E7-98373C136B4D}"/>
          </ac:spMkLst>
        </pc:spChg>
        <pc:spChg chg="mod">
          <ac:chgData name="Lavan Ramesh" userId="6bc64324-c65e-48ea-aeea-64b1553eeac1" providerId="ADAL" clId="{056CE0DB-32C9-463F-8F4E-F1C725E3ED97}" dt="2024-03-25T14:32:45.130" v="2449"/>
          <ac:spMkLst>
            <pc:docMk/>
            <pc:sldMk cId="3838484068" sldId="259"/>
            <ac:spMk id="70" creationId="{6D618C60-CDB8-D998-62D4-13BF778D803A}"/>
          </ac:spMkLst>
        </pc:spChg>
        <pc:spChg chg="mod">
          <ac:chgData name="Lavan Ramesh" userId="6bc64324-c65e-48ea-aeea-64b1553eeac1" providerId="ADAL" clId="{056CE0DB-32C9-463F-8F4E-F1C725E3ED97}" dt="2024-03-25T14:32:45.130" v="2449"/>
          <ac:spMkLst>
            <pc:docMk/>
            <pc:sldMk cId="3838484068" sldId="259"/>
            <ac:spMk id="71" creationId="{9B14D013-1850-04FD-6D37-EA83B35CF42E}"/>
          </ac:spMkLst>
        </pc:spChg>
        <pc:spChg chg="mod">
          <ac:chgData name="Lavan Ramesh" userId="6bc64324-c65e-48ea-aeea-64b1553eeac1" providerId="ADAL" clId="{056CE0DB-32C9-463F-8F4E-F1C725E3ED97}" dt="2024-03-25T14:32:45.130" v="2449"/>
          <ac:spMkLst>
            <pc:docMk/>
            <pc:sldMk cId="3838484068" sldId="259"/>
            <ac:spMk id="72" creationId="{F8546842-A8E1-173E-53CB-171EB621D940}"/>
          </ac:spMkLst>
        </pc:spChg>
        <pc:spChg chg="mod">
          <ac:chgData name="Lavan Ramesh" userId="6bc64324-c65e-48ea-aeea-64b1553eeac1" providerId="ADAL" clId="{056CE0DB-32C9-463F-8F4E-F1C725E3ED97}" dt="2024-03-25T14:32:45.130" v="2449"/>
          <ac:spMkLst>
            <pc:docMk/>
            <pc:sldMk cId="3838484068" sldId="259"/>
            <ac:spMk id="73" creationId="{6E450845-B603-9F9E-84BD-5E8C5647BB39}"/>
          </ac:spMkLst>
        </pc:spChg>
        <pc:grpChg chg="add del mod">
          <ac:chgData name="Lavan Ramesh" userId="6bc64324-c65e-48ea-aeea-64b1553eeac1" providerId="ADAL" clId="{056CE0DB-32C9-463F-8F4E-F1C725E3ED97}" dt="2024-03-25T14:32:34.019" v="2448" actId="478"/>
          <ac:grpSpMkLst>
            <pc:docMk/>
            <pc:sldMk cId="3838484068" sldId="259"/>
            <ac:grpSpMk id="4" creationId="{02EB7FBC-F9D8-A659-2474-E9B989699F3D}"/>
          </ac:grpSpMkLst>
        </pc:grpChg>
        <pc:grpChg chg="del">
          <ac:chgData name="Lavan Ramesh" userId="6bc64324-c65e-48ea-aeea-64b1553eeac1" providerId="ADAL" clId="{056CE0DB-32C9-463F-8F4E-F1C725E3ED97}" dt="2024-03-25T14:30:52.015" v="2325" actId="478"/>
          <ac:grpSpMkLst>
            <pc:docMk/>
            <pc:sldMk cId="3838484068" sldId="259"/>
            <ac:grpSpMk id="29" creationId="{85BAF9BA-4CEF-0458-FE68-26B886E49303}"/>
          </ac:grpSpMkLst>
        </pc:grpChg>
        <pc:grpChg chg="add mod">
          <ac:chgData name="Lavan Ramesh" userId="6bc64324-c65e-48ea-aeea-64b1553eeac1" providerId="ADAL" clId="{056CE0DB-32C9-463F-8F4E-F1C725E3ED97}" dt="2024-03-25T14:32:51.455" v="2471" actId="1037"/>
          <ac:grpSpMkLst>
            <pc:docMk/>
            <pc:sldMk cId="3838484068" sldId="259"/>
            <ac:grpSpMk id="52" creationId="{3966EF8A-B27E-631C-2463-52E56514612B}"/>
          </ac:grpSpMkLst>
        </pc:grpChg>
        <pc:picChg chg="mod">
          <ac:chgData name="Lavan Ramesh" userId="6bc64324-c65e-48ea-aeea-64b1553eeac1" providerId="ADAL" clId="{056CE0DB-32C9-463F-8F4E-F1C725E3ED97}" dt="2024-03-25T13:56:16.562" v="17" actId="1076"/>
          <ac:picMkLst>
            <pc:docMk/>
            <pc:sldMk cId="3838484068" sldId="259"/>
            <ac:picMk id="5" creationId="{123CC56C-F8DE-1DEC-7361-43FB1AFD6C4C}"/>
          </ac:picMkLst>
        </pc:picChg>
        <pc:picChg chg="mod">
          <ac:chgData name="Lavan Ramesh" userId="6bc64324-c65e-48ea-aeea-64b1553eeac1" providerId="ADAL" clId="{056CE0DB-32C9-463F-8F4E-F1C725E3ED97}" dt="2024-03-25T14:31:16.286" v="2329"/>
          <ac:picMkLst>
            <pc:docMk/>
            <pc:sldMk cId="3838484068" sldId="259"/>
            <ac:picMk id="14" creationId="{4A58D016-630A-AD5F-0357-181F20AD2E8F}"/>
          </ac:picMkLst>
        </pc:picChg>
        <pc:picChg chg="mod">
          <ac:chgData name="Lavan Ramesh" userId="6bc64324-c65e-48ea-aeea-64b1553eeac1" providerId="ADAL" clId="{056CE0DB-32C9-463F-8F4E-F1C725E3ED97}" dt="2024-03-25T14:31:16.286" v="2329"/>
          <ac:picMkLst>
            <pc:docMk/>
            <pc:sldMk cId="3838484068" sldId="259"/>
            <ac:picMk id="35" creationId="{F0E2758C-511A-4C02-0D5F-993A36C89F4F}"/>
          </ac:picMkLst>
        </pc:picChg>
        <pc:picChg chg="mod">
          <ac:chgData name="Lavan Ramesh" userId="6bc64324-c65e-48ea-aeea-64b1553eeac1" providerId="ADAL" clId="{056CE0DB-32C9-463F-8F4E-F1C725E3ED97}" dt="2024-03-25T14:32:45.130" v="2449"/>
          <ac:picMkLst>
            <pc:docMk/>
            <pc:sldMk cId="3838484068" sldId="259"/>
            <ac:picMk id="53" creationId="{63B09D52-4D76-D040-968D-0338551887F3}"/>
          </ac:picMkLst>
        </pc:picChg>
        <pc:picChg chg="mod">
          <ac:chgData name="Lavan Ramesh" userId="6bc64324-c65e-48ea-aeea-64b1553eeac1" providerId="ADAL" clId="{056CE0DB-32C9-463F-8F4E-F1C725E3ED97}" dt="2024-03-25T14:32:45.130" v="2449"/>
          <ac:picMkLst>
            <pc:docMk/>
            <pc:sldMk cId="3838484068" sldId="259"/>
            <ac:picMk id="54" creationId="{AC0ACA99-017C-AE50-DC44-126591FDB689}"/>
          </ac:picMkLst>
        </pc:picChg>
        <pc:picChg chg="mod">
          <ac:chgData name="Lavan Ramesh" userId="6bc64324-c65e-48ea-aeea-64b1553eeac1" providerId="ADAL" clId="{056CE0DB-32C9-463F-8F4E-F1C725E3ED97}" dt="2024-03-25T14:32:45.130" v="2449"/>
          <ac:picMkLst>
            <pc:docMk/>
            <pc:sldMk cId="3838484068" sldId="259"/>
            <ac:picMk id="60" creationId="{DA37E272-0F05-9960-010A-0DDE0001B960}"/>
          </ac:picMkLst>
        </pc:picChg>
        <pc:cxnChg chg="mod">
          <ac:chgData name="Lavan Ramesh" userId="6bc64324-c65e-48ea-aeea-64b1553eeac1" providerId="ADAL" clId="{056CE0DB-32C9-463F-8F4E-F1C725E3ED97}" dt="2024-03-25T14:31:16.286" v="2329"/>
          <ac:cxnSpMkLst>
            <pc:docMk/>
            <pc:sldMk cId="3838484068" sldId="259"/>
            <ac:cxnSpMk id="49" creationId="{94E993CF-9916-BF79-D7DA-15089C3915D6}"/>
          </ac:cxnSpMkLst>
        </pc:cxnChg>
        <pc:cxnChg chg="mod">
          <ac:chgData name="Lavan Ramesh" userId="6bc64324-c65e-48ea-aeea-64b1553eeac1" providerId="ADAL" clId="{056CE0DB-32C9-463F-8F4E-F1C725E3ED97}" dt="2024-03-25T14:31:16.286" v="2329"/>
          <ac:cxnSpMkLst>
            <pc:docMk/>
            <pc:sldMk cId="3838484068" sldId="259"/>
            <ac:cxnSpMk id="50" creationId="{45BDEDB1-6692-CAFD-F2CE-EFC47CB83C9F}"/>
          </ac:cxnSpMkLst>
        </pc:cxnChg>
        <pc:cxnChg chg="mod">
          <ac:chgData name="Lavan Ramesh" userId="6bc64324-c65e-48ea-aeea-64b1553eeac1" providerId="ADAL" clId="{056CE0DB-32C9-463F-8F4E-F1C725E3ED97}" dt="2024-03-25T14:31:16.286" v="2329"/>
          <ac:cxnSpMkLst>
            <pc:docMk/>
            <pc:sldMk cId="3838484068" sldId="259"/>
            <ac:cxnSpMk id="51" creationId="{B707A931-CDB5-D43E-FD0F-DAEBF28570A6}"/>
          </ac:cxnSpMkLst>
        </pc:cxnChg>
        <pc:cxnChg chg="mod">
          <ac:chgData name="Lavan Ramesh" userId="6bc64324-c65e-48ea-aeea-64b1553eeac1" providerId="ADAL" clId="{056CE0DB-32C9-463F-8F4E-F1C725E3ED97}" dt="2024-03-25T14:32:45.130" v="2449"/>
          <ac:cxnSpMkLst>
            <pc:docMk/>
            <pc:sldMk cId="3838484068" sldId="259"/>
            <ac:cxnSpMk id="74" creationId="{AD14DCF0-3FEB-006C-46BF-C57457B69D22}"/>
          </ac:cxnSpMkLst>
        </pc:cxnChg>
        <pc:cxnChg chg="mod">
          <ac:chgData name="Lavan Ramesh" userId="6bc64324-c65e-48ea-aeea-64b1553eeac1" providerId="ADAL" clId="{056CE0DB-32C9-463F-8F4E-F1C725E3ED97}" dt="2024-03-25T14:32:45.130" v="2449"/>
          <ac:cxnSpMkLst>
            <pc:docMk/>
            <pc:sldMk cId="3838484068" sldId="259"/>
            <ac:cxnSpMk id="75" creationId="{F49DF524-A7C6-8B9A-2AE8-899DB784948A}"/>
          </ac:cxnSpMkLst>
        </pc:cxnChg>
        <pc:cxnChg chg="mod">
          <ac:chgData name="Lavan Ramesh" userId="6bc64324-c65e-48ea-aeea-64b1553eeac1" providerId="ADAL" clId="{056CE0DB-32C9-463F-8F4E-F1C725E3ED97}" dt="2024-03-25T14:32:45.130" v="2449"/>
          <ac:cxnSpMkLst>
            <pc:docMk/>
            <pc:sldMk cId="3838484068" sldId="259"/>
            <ac:cxnSpMk id="76" creationId="{F5BF707C-0AD0-4AB9-AA28-DB359CB5BB8C}"/>
          </ac:cxnSpMkLst>
        </pc:cxnChg>
      </pc:sldChg>
      <pc:sldChg chg="addSp delSp modSp mod">
        <pc:chgData name="Lavan Ramesh" userId="6bc64324-c65e-48ea-aeea-64b1553eeac1" providerId="ADAL" clId="{056CE0DB-32C9-463F-8F4E-F1C725E3ED97}" dt="2024-03-25T14:38:14.750" v="2952" actId="1036"/>
        <pc:sldMkLst>
          <pc:docMk/>
          <pc:sldMk cId="1573572055" sldId="260"/>
        </pc:sldMkLst>
        <pc:spChg chg="mod">
          <ac:chgData name="Lavan Ramesh" userId="6bc64324-c65e-48ea-aeea-64b1553eeac1" providerId="ADAL" clId="{056CE0DB-32C9-463F-8F4E-F1C725E3ED97}" dt="2024-03-25T13:54:30.204" v="12" actId="20577"/>
          <ac:spMkLst>
            <pc:docMk/>
            <pc:sldMk cId="1573572055" sldId="260"/>
            <ac:spMk id="3" creationId="{4CF1F611-5E39-0EDB-C617-AD312786B77C}"/>
          </ac:spMkLst>
        </pc:spChg>
        <pc:spChg chg="mod topLvl">
          <ac:chgData name="Lavan Ramesh" userId="6bc64324-c65e-48ea-aeea-64b1553eeac1" providerId="ADAL" clId="{056CE0DB-32C9-463F-8F4E-F1C725E3ED97}" dt="2024-03-25T14:38:01.359" v="2922" actId="164"/>
          <ac:spMkLst>
            <pc:docMk/>
            <pc:sldMk cId="1573572055" sldId="260"/>
            <ac:spMk id="8" creationId="{9D87E113-8B1D-1584-E056-C42572A54FD1}"/>
          </ac:spMkLst>
        </pc:spChg>
        <pc:spChg chg="mod topLvl">
          <ac:chgData name="Lavan Ramesh" userId="6bc64324-c65e-48ea-aeea-64b1553eeac1" providerId="ADAL" clId="{056CE0DB-32C9-463F-8F4E-F1C725E3ED97}" dt="2024-03-25T14:38:01.359" v="2922" actId="164"/>
          <ac:spMkLst>
            <pc:docMk/>
            <pc:sldMk cId="1573572055" sldId="260"/>
            <ac:spMk id="9" creationId="{F4282327-5D18-9FB4-ACB0-1FB7D4D13055}"/>
          </ac:spMkLst>
        </pc:spChg>
        <pc:spChg chg="mod topLvl">
          <ac:chgData name="Lavan Ramesh" userId="6bc64324-c65e-48ea-aeea-64b1553eeac1" providerId="ADAL" clId="{056CE0DB-32C9-463F-8F4E-F1C725E3ED97}" dt="2024-03-25T14:38:01.359" v="2922" actId="164"/>
          <ac:spMkLst>
            <pc:docMk/>
            <pc:sldMk cId="1573572055" sldId="260"/>
            <ac:spMk id="10" creationId="{3B027A0B-612A-79D3-A998-CCDE55ED0A9B}"/>
          </ac:spMkLst>
        </pc:spChg>
        <pc:spChg chg="mod topLvl">
          <ac:chgData name="Lavan Ramesh" userId="6bc64324-c65e-48ea-aeea-64b1553eeac1" providerId="ADAL" clId="{056CE0DB-32C9-463F-8F4E-F1C725E3ED97}" dt="2024-03-25T14:38:01.359" v="2922" actId="164"/>
          <ac:spMkLst>
            <pc:docMk/>
            <pc:sldMk cId="1573572055" sldId="260"/>
            <ac:spMk id="11" creationId="{B63902B1-23EB-FEF8-C1E5-6F11119C99DC}"/>
          </ac:spMkLst>
        </pc:spChg>
        <pc:spChg chg="mod topLvl">
          <ac:chgData name="Lavan Ramesh" userId="6bc64324-c65e-48ea-aeea-64b1553eeac1" providerId="ADAL" clId="{056CE0DB-32C9-463F-8F4E-F1C725E3ED97}" dt="2024-03-25T14:38:01.359" v="2922" actId="164"/>
          <ac:spMkLst>
            <pc:docMk/>
            <pc:sldMk cId="1573572055" sldId="260"/>
            <ac:spMk id="12" creationId="{8224CE2A-4094-1FA5-7BFE-8A4F78BC3DDE}"/>
          </ac:spMkLst>
        </pc:spChg>
        <pc:spChg chg="mod">
          <ac:chgData name="Lavan Ramesh" userId="6bc64324-c65e-48ea-aeea-64b1553eeac1" providerId="ADAL" clId="{056CE0DB-32C9-463F-8F4E-F1C725E3ED97}" dt="2024-03-25T14:38:14.750" v="2952" actId="1036"/>
          <ac:spMkLst>
            <pc:docMk/>
            <pc:sldMk cId="1573572055" sldId="260"/>
            <ac:spMk id="13" creationId="{3D671EE0-7FAC-FDA0-5649-1A6C42A429CA}"/>
          </ac:spMkLst>
        </pc:spChg>
        <pc:spChg chg="mod topLvl">
          <ac:chgData name="Lavan Ramesh" userId="6bc64324-c65e-48ea-aeea-64b1553eeac1" providerId="ADAL" clId="{056CE0DB-32C9-463F-8F4E-F1C725E3ED97}" dt="2024-03-25T14:38:01.359" v="2922" actId="164"/>
          <ac:spMkLst>
            <pc:docMk/>
            <pc:sldMk cId="1573572055" sldId="260"/>
            <ac:spMk id="15" creationId="{BF19CBEA-542E-8BE6-AC91-9FE108FFA8D3}"/>
          </ac:spMkLst>
        </pc:spChg>
        <pc:spChg chg="del mod topLvl">
          <ac:chgData name="Lavan Ramesh" userId="6bc64324-c65e-48ea-aeea-64b1553eeac1" providerId="ADAL" clId="{056CE0DB-32C9-463F-8F4E-F1C725E3ED97}" dt="2024-03-25T14:36:40.768" v="2758" actId="478"/>
          <ac:spMkLst>
            <pc:docMk/>
            <pc:sldMk cId="1573572055" sldId="260"/>
            <ac:spMk id="16" creationId="{AABECB51-15BB-4EBE-95BA-A8F0F136BDCF}"/>
          </ac:spMkLst>
        </pc:spChg>
        <pc:spChg chg="mod">
          <ac:chgData name="Lavan Ramesh" userId="6bc64324-c65e-48ea-aeea-64b1553eeac1" providerId="ADAL" clId="{056CE0DB-32C9-463F-8F4E-F1C725E3ED97}" dt="2024-03-25T14:30:57.056" v="2327" actId="6549"/>
          <ac:spMkLst>
            <pc:docMk/>
            <pc:sldMk cId="1573572055" sldId="260"/>
            <ac:spMk id="27" creationId="{4455867A-85E1-0174-1E7F-808C76A7EB1B}"/>
          </ac:spMkLst>
        </pc:spChg>
        <pc:spChg chg="del mod topLvl">
          <ac:chgData name="Lavan Ramesh" userId="6bc64324-c65e-48ea-aeea-64b1553eeac1" providerId="ADAL" clId="{056CE0DB-32C9-463F-8F4E-F1C725E3ED97}" dt="2024-03-25T14:36:24.031" v="2755" actId="478"/>
          <ac:spMkLst>
            <pc:docMk/>
            <pc:sldMk cId="1573572055" sldId="260"/>
            <ac:spMk id="39" creationId="{6F0AAFA5-7FC9-7C11-FEFE-C83A028F392F}"/>
          </ac:spMkLst>
        </pc:spChg>
        <pc:spChg chg="mod topLvl">
          <ac:chgData name="Lavan Ramesh" userId="6bc64324-c65e-48ea-aeea-64b1553eeac1" providerId="ADAL" clId="{056CE0DB-32C9-463F-8F4E-F1C725E3ED97}" dt="2024-03-25T14:38:01.359" v="2922" actId="164"/>
          <ac:spMkLst>
            <pc:docMk/>
            <pc:sldMk cId="1573572055" sldId="260"/>
            <ac:spMk id="40" creationId="{3B2E60A5-FCEE-8483-9543-6F80CF3877AE}"/>
          </ac:spMkLst>
        </pc:spChg>
        <pc:spChg chg="mod topLvl">
          <ac:chgData name="Lavan Ramesh" userId="6bc64324-c65e-48ea-aeea-64b1553eeac1" providerId="ADAL" clId="{056CE0DB-32C9-463F-8F4E-F1C725E3ED97}" dt="2024-03-25T14:38:01.359" v="2922" actId="164"/>
          <ac:spMkLst>
            <pc:docMk/>
            <pc:sldMk cId="1573572055" sldId="260"/>
            <ac:spMk id="41" creationId="{608B61D5-D77A-F5A1-E835-940CE449EBAD}"/>
          </ac:spMkLst>
        </pc:spChg>
        <pc:spChg chg="mod topLvl">
          <ac:chgData name="Lavan Ramesh" userId="6bc64324-c65e-48ea-aeea-64b1553eeac1" providerId="ADAL" clId="{056CE0DB-32C9-463F-8F4E-F1C725E3ED97}" dt="2024-03-25T14:38:01.359" v="2922" actId="164"/>
          <ac:spMkLst>
            <pc:docMk/>
            <pc:sldMk cId="1573572055" sldId="260"/>
            <ac:spMk id="42" creationId="{84207D25-0A53-8D6E-0864-2DB5D164C8B2}"/>
          </ac:spMkLst>
        </pc:spChg>
        <pc:spChg chg="del mod topLvl">
          <ac:chgData name="Lavan Ramesh" userId="6bc64324-c65e-48ea-aeea-64b1553eeac1" providerId="ADAL" clId="{056CE0DB-32C9-463F-8F4E-F1C725E3ED97}" dt="2024-03-25T14:34:10.960" v="2511" actId="478"/>
          <ac:spMkLst>
            <pc:docMk/>
            <pc:sldMk cId="1573572055" sldId="260"/>
            <ac:spMk id="43" creationId="{2C051BDB-8147-C8E7-F4A2-5B04020837E3}"/>
          </ac:spMkLst>
        </pc:spChg>
        <pc:spChg chg="del mod topLvl">
          <ac:chgData name="Lavan Ramesh" userId="6bc64324-c65e-48ea-aeea-64b1553eeac1" providerId="ADAL" clId="{056CE0DB-32C9-463F-8F4E-F1C725E3ED97}" dt="2024-03-25T14:34:21.648" v="2512" actId="478"/>
          <ac:spMkLst>
            <pc:docMk/>
            <pc:sldMk cId="1573572055" sldId="260"/>
            <ac:spMk id="44" creationId="{EAEDB957-28F8-56B2-B2F8-5502AD7C314F}"/>
          </ac:spMkLst>
        </pc:spChg>
        <pc:spChg chg="mod topLvl">
          <ac:chgData name="Lavan Ramesh" userId="6bc64324-c65e-48ea-aeea-64b1553eeac1" providerId="ADAL" clId="{056CE0DB-32C9-463F-8F4E-F1C725E3ED97}" dt="2024-03-25T14:38:01.359" v="2922" actId="164"/>
          <ac:spMkLst>
            <pc:docMk/>
            <pc:sldMk cId="1573572055" sldId="260"/>
            <ac:spMk id="45" creationId="{E2C28C87-C43E-50C9-CA70-636243231F36}"/>
          </ac:spMkLst>
        </pc:spChg>
        <pc:spChg chg="del mod topLvl">
          <ac:chgData name="Lavan Ramesh" userId="6bc64324-c65e-48ea-aeea-64b1553eeac1" providerId="ADAL" clId="{056CE0DB-32C9-463F-8F4E-F1C725E3ED97}" dt="2024-03-25T14:35:12.720" v="2653" actId="478"/>
          <ac:spMkLst>
            <pc:docMk/>
            <pc:sldMk cId="1573572055" sldId="260"/>
            <ac:spMk id="46" creationId="{F5741399-832E-9412-BA88-0D1C61B4FF60}"/>
          </ac:spMkLst>
        </pc:spChg>
        <pc:spChg chg="mod topLvl">
          <ac:chgData name="Lavan Ramesh" userId="6bc64324-c65e-48ea-aeea-64b1553eeac1" providerId="ADAL" clId="{056CE0DB-32C9-463F-8F4E-F1C725E3ED97}" dt="2024-03-25T14:38:01.359" v="2922" actId="164"/>
          <ac:spMkLst>
            <pc:docMk/>
            <pc:sldMk cId="1573572055" sldId="260"/>
            <ac:spMk id="47" creationId="{6E112CC2-CC2A-42DF-93CA-50211869EDFE}"/>
          </ac:spMkLst>
        </pc:spChg>
        <pc:spChg chg="mod topLvl">
          <ac:chgData name="Lavan Ramesh" userId="6bc64324-c65e-48ea-aeea-64b1553eeac1" providerId="ADAL" clId="{056CE0DB-32C9-463F-8F4E-F1C725E3ED97}" dt="2024-03-25T14:38:01.359" v="2922" actId="164"/>
          <ac:spMkLst>
            <pc:docMk/>
            <pc:sldMk cId="1573572055" sldId="260"/>
            <ac:spMk id="48" creationId="{93A28FC3-1895-C1F0-341F-3986FB4E634B}"/>
          </ac:spMkLst>
        </pc:spChg>
        <pc:spChg chg="mod topLvl">
          <ac:chgData name="Lavan Ramesh" userId="6bc64324-c65e-48ea-aeea-64b1553eeac1" providerId="ADAL" clId="{056CE0DB-32C9-463F-8F4E-F1C725E3ED97}" dt="2024-03-25T14:38:01.359" v="2922" actId="164"/>
          <ac:spMkLst>
            <pc:docMk/>
            <pc:sldMk cId="1573572055" sldId="260"/>
            <ac:spMk id="49" creationId="{D11FA7B7-80C2-DC9C-C164-EF4B9EE1929A}"/>
          </ac:spMkLst>
        </pc:spChg>
        <pc:grpChg chg="add del mod">
          <ac:chgData name="Lavan Ramesh" userId="6bc64324-c65e-48ea-aeea-64b1553eeac1" providerId="ADAL" clId="{056CE0DB-32C9-463F-8F4E-F1C725E3ED97}" dt="2024-03-25T14:33:56.341" v="2510" actId="165"/>
          <ac:grpSpMkLst>
            <pc:docMk/>
            <pc:sldMk cId="1573572055" sldId="260"/>
            <ac:grpSpMk id="4" creationId="{6885104F-4794-84C0-2A4A-CD4D435EF2BD}"/>
          </ac:grpSpMkLst>
        </pc:grpChg>
        <pc:grpChg chg="del">
          <ac:chgData name="Lavan Ramesh" userId="6bc64324-c65e-48ea-aeea-64b1553eeac1" providerId="ADAL" clId="{056CE0DB-32C9-463F-8F4E-F1C725E3ED97}" dt="2024-03-25T14:31:01.885" v="2328" actId="478"/>
          <ac:grpSpMkLst>
            <pc:docMk/>
            <pc:sldMk cId="1573572055" sldId="260"/>
            <ac:grpSpMk id="17" creationId="{A2B754A8-C21A-BC4F-8429-66B35A6F67A5}"/>
          </ac:grpSpMkLst>
        </pc:grpChg>
        <pc:grpChg chg="add mod">
          <ac:chgData name="Lavan Ramesh" userId="6bc64324-c65e-48ea-aeea-64b1553eeac1" providerId="ADAL" clId="{056CE0DB-32C9-463F-8F4E-F1C725E3ED97}" dt="2024-03-25T14:38:01.359" v="2922" actId="164"/>
          <ac:grpSpMkLst>
            <pc:docMk/>
            <pc:sldMk cId="1573572055" sldId="260"/>
            <ac:grpSpMk id="53" creationId="{4F0A21AB-1498-8AD6-9A77-C729DD0C3386}"/>
          </ac:grpSpMkLst>
        </pc:grpChg>
        <pc:picChg chg="mod topLvl">
          <ac:chgData name="Lavan Ramesh" userId="6bc64324-c65e-48ea-aeea-64b1553eeac1" providerId="ADAL" clId="{056CE0DB-32C9-463F-8F4E-F1C725E3ED97}" dt="2024-03-25T14:38:01.359" v="2922" actId="164"/>
          <ac:picMkLst>
            <pc:docMk/>
            <pc:sldMk cId="1573572055" sldId="260"/>
            <ac:picMk id="6" creationId="{D6BF1DCB-2449-AE01-D77B-4ECE24916814}"/>
          </ac:picMkLst>
        </pc:picChg>
        <pc:picChg chg="mod topLvl">
          <ac:chgData name="Lavan Ramesh" userId="6bc64324-c65e-48ea-aeea-64b1553eeac1" providerId="ADAL" clId="{056CE0DB-32C9-463F-8F4E-F1C725E3ED97}" dt="2024-03-25T14:38:01.359" v="2922" actId="164"/>
          <ac:picMkLst>
            <pc:docMk/>
            <pc:sldMk cId="1573572055" sldId="260"/>
            <ac:picMk id="7" creationId="{D4456726-3A30-E2BE-DA2F-7E5440955DDE}"/>
          </ac:picMkLst>
        </pc:picChg>
        <pc:picChg chg="mod topLvl">
          <ac:chgData name="Lavan Ramesh" userId="6bc64324-c65e-48ea-aeea-64b1553eeac1" providerId="ADAL" clId="{056CE0DB-32C9-463F-8F4E-F1C725E3ED97}" dt="2024-03-25T14:38:01.359" v="2922" actId="164"/>
          <ac:picMkLst>
            <pc:docMk/>
            <pc:sldMk cId="1573572055" sldId="260"/>
            <ac:picMk id="14" creationId="{7E9AA7CC-1C2D-0CB0-7B0D-DC23EE343224}"/>
          </ac:picMkLst>
        </pc:picChg>
        <pc:picChg chg="mod">
          <ac:chgData name="Lavan Ramesh" userId="6bc64324-c65e-48ea-aeea-64b1553eeac1" providerId="ADAL" clId="{056CE0DB-32C9-463F-8F4E-F1C725E3ED97}" dt="2024-03-25T13:53:00.736" v="8" actId="1036"/>
          <ac:picMkLst>
            <pc:docMk/>
            <pc:sldMk cId="1573572055" sldId="260"/>
            <ac:picMk id="33" creationId="{DA45E336-C8CC-B1BE-8DAA-20EC70002F94}"/>
          </ac:picMkLst>
        </pc:picChg>
        <pc:cxnChg chg="mod topLvl">
          <ac:chgData name="Lavan Ramesh" userId="6bc64324-c65e-48ea-aeea-64b1553eeac1" providerId="ADAL" clId="{056CE0DB-32C9-463F-8F4E-F1C725E3ED97}" dt="2024-03-25T14:38:01.359" v="2922" actId="164"/>
          <ac:cxnSpMkLst>
            <pc:docMk/>
            <pc:sldMk cId="1573572055" sldId="260"/>
            <ac:cxnSpMk id="50" creationId="{78D13220-98FC-422D-5EF6-3407303360F4}"/>
          </ac:cxnSpMkLst>
        </pc:cxnChg>
        <pc:cxnChg chg="mod topLvl">
          <ac:chgData name="Lavan Ramesh" userId="6bc64324-c65e-48ea-aeea-64b1553eeac1" providerId="ADAL" clId="{056CE0DB-32C9-463F-8F4E-F1C725E3ED97}" dt="2024-03-25T14:38:01.359" v="2922" actId="164"/>
          <ac:cxnSpMkLst>
            <pc:docMk/>
            <pc:sldMk cId="1573572055" sldId="260"/>
            <ac:cxnSpMk id="51" creationId="{997CBAB3-FAD3-901D-71D8-BFB028ECAE17}"/>
          </ac:cxnSpMkLst>
        </pc:cxnChg>
        <pc:cxnChg chg="mod topLvl">
          <ac:chgData name="Lavan Ramesh" userId="6bc64324-c65e-48ea-aeea-64b1553eeac1" providerId="ADAL" clId="{056CE0DB-32C9-463F-8F4E-F1C725E3ED97}" dt="2024-03-25T14:38:01.359" v="2922" actId="164"/>
          <ac:cxnSpMkLst>
            <pc:docMk/>
            <pc:sldMk cId="1573572055" sldId="260"/>
            <ac:cxnSpMk id="52" creationId="{C1295C90-C03B-7183-45DD-6368A678CE64}"/>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B70699-5892-4950-87BC-F189C705FF5C}" type="datetimeFigureOut">
              <a:rPr lang="en-US" smtClean="0"/>
              <a:t>3/25/2024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254551-6F4E-4D84-AF3C-7D5169C1B0CC}" type="slidenum">
              <a:rPr lang="en-US" smtClean="0"/>
              <a:t>‹#›</a:t>
            </a:fld>
            <a:endParaRPr lang="en-US"/>
          </a:p>
        </p:txBody>
      </p:sp>
    </p:spTree>
    <p:extLst>
      <p:ext uri="{BB962C8B-B14F-4D97-AF65-F5344CB8AC3E}">
        <p14:creationId xmlns:p14="http://schemas.microsoft.com/office/powerpoint/2010/main" val="1536883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4685CD-14BC-4C08-87A5-653233C891B7}"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55DF1B-EFDB-4718-9293-119B03230445}" type="slidenum">
              <a:rPr lang="en-US" smtClean="0"/>
              <a:t>‹#›</a:t>
            </a:fld>
            <a:endParaRPr lang="en-US"/>
          </a:p>
        </p:txBody>
      </p:sp>
    </p:spTree>
    <p:extLst>
      <p:ext uri="{BB962C8B-B14F-4D97-AF65-F5344CB8AC3E}">
        <p14:creationId xmlns:p14="http://schemas.microsoft.com/office/powerpoint/2010/main" val="2319644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4685CD-14BC-4C08-87A5-653233C891B7}"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55DF1B-EFDB-4718-9293-119B03230445}" type="slidenum">
              <a:rPr lang="en-US" smtClean="0"/>
              <a:t>‹#›</a:t>
            </a:fld>
            <a:endParaRPr lang="en-US"/>
          </a:p>
        </p:txBody>
      </p:sp>
    </p:spTree>
    <p:extLst>
      <p:ext uri="{BB962C8B-B14F-4D97-AF65-F5344CB8AC3E}">
        <p14:creationId xmlns:p14="http://schemas.microsoft.com/office/powerpoint/2010/main" val="1607278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4685CD-14BC-4C08-87A5-653233C891B7}"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55DF1B-EFDB-4718-9293-119B0323044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23924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4685CD-14BC-4C08-87A5-653233C891B7}"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55DF1B-EFDB-4718-9293-119B03230445}" type="slidenum">
              <a:rPr lang="en-US" smtClean="0"/>
              <a:t>‹#›</a:t>
            </a:fld>
            <a:endParaRPr lang="en-US"/>
          </a:p>
        </p:txBody>
      </p:sp>
    </p:spTree>
    <p:extLst>
      <p:ext uri="{BB962C8B-B14F-4D97-AF65-F5344CB8AC3E}">
        <p14:creationId xmlns:p14="http://schemas.microsoft.com/office/powerpoint/2010/main" val="11885154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4685CD-14BC-4C08-87A5-653233C891B7}"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55DF1B-EFDB-4718-9293-119B0323044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528474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4685CD-14BC-4C08-87A5-653233C891B7}"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55DF1B-EFDB-4718-9293-119B03230445}" type="slidenum">
              <a:rPr lang="en-US" smtClean="0"/>
              <a:t>‹#›</a:t>
            </a:fld>
            <a:endParaRPr lang="en-US"/>
          </a:p>
        </p:txBody>
      </p:sp>
    </p:spTree>
    <p:extLst>
      <p:ext uri="{BB962C8B-B14F-4D97-AF65-F5344CB8AC3E}">
        <p14:creationId xmlns:p14="http://schemas.microsoft.com/office/powerpoint/2010/main" val="25057894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4685CD-14BC-4C08-87A5-653233C891B7}"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55DF1B-EFDB-4718-9293-119B03230445}" type="slidenum">
              <a:rPr lang="en-US" smtClean="0"/>
              <a:t>‹#›</a:t>
            </a:fld>
            <a:endParaRPr lang="en-US"/>
          </a:p>
        </p:txBody>
      </p:sp>
    </p:spTree>
    <p:extLst>
      <p:ext uri="{BB962C8B-B14F-4D97-AF65-F5344CB8AC3E}">
        <p14:creationId xmlns:p14="http://schemas.microsoft.com/office/powerpoint/2010/main" val="40005723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4685CD-14BC-4C08-87A5-653233C891B7}"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55DF1B-EFDB-4718-9293-119B03230445}" type="slidenum">
              <a:rPr lang="en-US" smtClean="0"/>
              <a:t>‹#›</a:t>
            </a:fld>
            <a:endParaRPr lang="en-US"/>
          </a:p>
        </p:txBody>
      </p:sp>
    </p:spTree>
    <p:extLst>
      <p:ext uri="{BB962C8B-B14F-4D97-AF65-F5344CB8AC3E}">
        <p14:creationId xmlns:p14="http://schemas.microsoft.com/office/powerpoint/2010/main" val="1695490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4685CD-14BC-4C08-87A5-653233C891B7}"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55DF1B-EFDB-4718-9293-119B03230445}" type="slidenum">
              <a:rPr lang="en-US" smtClean="0"/>
              <a:t>‹#›</a:t>
            </a:fld>
            <a:endParaRPr lang="en-US"/>
          </a:p>
        </p:txBody>
      </p:sp>
    </p:spTree>
    <p:extLst>
      <p:ext uri="{BB962C8B-B14F-4D97-AF65-F5344CB8AC3E}">
        <p14:creationId xmlns:p14="http://schemas.microsoft.com/office/powerpoint/2010/main" val="3384569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4685CD-14BC-4C08-87A5-653233C891B7}"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55DF1B-EFDB-4718-9293-119B03230445}" type="slidenum">
              <a:rPr lang="en-US" smtClean="0"/>
              <a:t>‹#›</a:t>
            </a:fld>
            <a:endParaRPr lang="en-US"/>
          </a:p>
        </p:txBody>
      </p:sp>
    </p:spTree>
    <p:extLst>
      <p:ext uri="{BB962C8B-B14F-4D97-AF65-F5344CB8AC3E}">
        <p14:creationId xmlns:p14="http://schemas.microsoft.com/office/powerpoint/2010/main" val="2074512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4685CD-14BC-4C08-87A5-653233C891B7}" type="datetimeFigureOut">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55DF1B-EFDB-4718-9293-119B03230445}" type="slidenum">
              <a:rPr lang="en-US" smtClean="0"/>
              <a:t>‹#›</a:t>
            </a:fld>
            <a:endParaRPr lang="en-US"/>
          </a:p>
        </p:txBody>
      </p:sp>
    </p:spTree>
    <p:extLst>
      <p:ext uri="{BB962C8B-B14F-4D97-AF65-F5344CB8AC3E}">
        <p14:creationId xmlns:p14="http://schemas.microsoft.com/office/powerpoint/2010/main" val="3700857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4685CD-14BC-4C08-87A5-653233C891B7}" type="datetimeFigureOut">
              <a:rPr lang="en-US" smtClean="0"/>
              <a:t>3/25/2024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55DF1B-EFDB-4718-9293-119B03230445}" type="slidenum">
              <a:rPr lang="en-US" smtClean="0"/>
              <a:t>‹#›</a:t>
            </a:fld>
            <a:endParaRPr lang="en-US"/>
          </a:p>
        </p:txBody>
      </p:sp>
    </p:spTree>
    <p:extLst>
      <p:ext uri="{BB962C8B-B14F-4D97-AF65-F5344CB8AC3E}">
        <p14:creationId xmlns:p14="http://schemas.microsoft.com/office/powerpoint/2010/main" val="766792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4685CD-14BC-4C08-87A5-653233C891B7}" type="datetimeFigureOut">
              <a:rPr lang="en-US" smtClean="0"/>
              <a:t>3/25/2024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55DF1B-EFDB-4718-9293-119B03230445}" type="slidenum">
              <a:rPr lang="en-US" smtClean="0"/>
              <a:t>‹#›</a:t>
            </a:fld>
            <a:endParaRPr lang="en-US"/>
          </a:p>
        </p:txBody>
      </p:sp>
    </p:spTree>
    <p:extLst>
      <p:ext uri="{BB962C8B-B14F-4D97-AF65-F5344CB8AC3E}">
        <p14:creationId xmlns:p14="http://schemas.microsoft.com/office/powerpoint/2010/main" val="2684251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4685CD-14BC-4C08-87A5-653233C891B7}" type="datetimeFigureOut">
              <a:rPr lang="en-US" smtClean="0"/>
              <a:t>3/25/2024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55DF1B-EFDB-4718-9293-119B03230445}" type="slidenum">
              <a:rPr lang="en-US" smtClean="0"/>
              <a:t>‹#›</a:t>
            </a:fld>
            <a:endParaRPr lang="en-US"/>
          </a:p>
        </p:txBody>
      </p:sp>
    </p:spTree>
    <p:extLst>
      <p:ext uri="{BB962C8B-B14F-4D97-AF65-F5344CB8AC3E}">
        <p14:creationId xmlns:p14="http://schemas.microsoft.com/office/powerpoint/2010/main" val="1858145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4685CD-14BC-4C08-87A5-653233C891B7}" type="datetimeFigureOut">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55DF1B-EFDB-4718-9293-119B03230445}" type="slidenum">
              <a:rPr lang="en-US" smtClean="0"/>
              <a:t>‹#›</a:t>
            </a:fld>
            <a:endParaRPr lang="en-US"/>
          </a:p>
        </p:txBody>
      </p:sp>
    </p:spTree>
    <p:extLst>
      <p:ext uri="{BB962C8B-B14F-4D97-AF65-F5344CB8AC3E}">
        <p14:creationId xmlns:p14="http://schemas.microsoft.com/office/powerpoint/2010/main" val="456500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55DF1B-EFDB-4718-9293-119B03230445}" type="slidenum">
              <a:rPr lang="en-US" smtClean="0"/>
              <a:t>‹#›</a:t>
            </a:fld>
            <a:endParaRPr lang="en-US"/>
          </a:p>
        </p:txBody>
      </p:sp>
      <p:sp>
        <p:nvSpPr>
          <p:cNvPr id="5" name="Date Placeholder 4"/>
          <p:cNvSpPr>
            <a:spLocks noGrp="1"/>
          </p:cNvSpPr>
          <p:nvPr>
            <p:ph type="dt" sz="half" idx="10"/>
          </p:nvPr>
        </p:nvSpPr>
        <p:spPr/>
        <p:txBody>
          <a:bodyPr/>
          <a:lstStyle/>
          <a:p>
            <a:fld id="{A44685CD-14BC-4C08-87A5-653233C891B7}" type="datetimeFigureOut">
              <a:rPr lang="en-US" smtClean="0"/>
              <a:t>3/25/2024</a:t>
            </a:fld>
            <a:endParaRPr lang="en-US"/>
          </a:p>
        </p:txBody>
      </p:sp>
    </p:spTree>
    <p:extLst>
      <p:ext uri="{BB962C8B-B14F-4D97-AF65-F5344CB8AC3E}">
        <p14:creationId xmlns:p14="http://schemas.microsoft.com/office/powerpoint/2010/main" val="1050556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44685CD-14BC-4C08-87A5-653233C891B7}" type="datetimeFigureOut">
              <a:rPr lang="en-US" smtClean="0"/>
              <a:t>3/25/2024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B55DF1B-EFDB-4718-9293-119B03230445}" type="slidenum">
              <a:rPr lang="en-US" smtClean="0"/>
              <a:t>‹#›</a:t>
            </a:fld>
            <a:endParaRPr lang="en-US"/>
          </a:p>
        </p:txBody>
      </p:sp>
    </p:spTree>
    <p:extLst>
      <p:ext uri="{BB962C8B-B14F-4D97-AF65-F5344CB8AC3E}">
        <p14:creationId xmlns:p14="http://schemas.microsoft.com/office/powerpoint/2010/main" val="138814550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openclipart.org/detail/86401/fwd__bubble_hand_drawn-by-rejon-177666" TargetMode="External"/><Relationship Id="rId3" Type="http://schemas.openxmlformats.org/officeDocument/2006/relationships/hyperlink" Target="https://www.tuktukdesign.com/computer-icon/" TargetMode="External"/><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pixabay.com/ko/%EB%AA%A8%EB%B0%94%EC%9D%BC-%ED%9C%B4%EB%8C%80-%EC%A0%84%ED%99%94-%EC%8A%A4%EB%A7%88%ED%8A%B8%ED%8F%B0-%EC%95%84%EC%9D%B4%EC%BD%98-gui-%EB%8C%80%EB%8B%B5%ED%95%98%EB%8A%94-%EC%9D%B8%ED%84%B0%EB%84%B7-1976104/" TargetMode="External"/><Relationship Id="rId5" Type="http://schemas.openxmlformats.org/officeDocument/2006/relationships/image" Target="../media/image2.png"/><Relationship Id="rId10" Type="http://schemas.openxmlformats.org/officeDocument/2006/relationships/image" Target="../media/image4.jpg"/><Relationship Id="rId4" Type="http://schemas.openxmlformats.org/officeDocument/2006/relationships/hyperlink" Target="https://creativecommons.org/licenses/by/3.0/" TargetMode="External"/><Relationship Id="rId9" Type="http://schemas.openxmlformats.org/officeDocument/2006/relationships/hyperlink" Target="https://www.syncfusion.com/"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image" Target="../media/image2.png"/><Relationship Id="rId7" Type="http://schemas.openxmlformats.org/officeDocument/2006/relationships/hyperlink" Target="https://www.syncfusion.com/" TargetMode="External"/><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hyperlink" Target="https://openclipart.org/detail/86401/fwd__bubble_hand_drawn-by-rejon-177666" TargetMode="External"/><Relationship Id="rId5" Type="http://schemas.openxmlformats.org/officeDocument/2006/relationships/image" Target="../media/image3.png"/><Relationship Id="rId4" Type="http://schemas.openxmlformats.org/officeDocument/2006/relationships/hyperlink" Target="https://pixabay.com/ko/%EB%AA%A8%EB%B0%94%EC%9D%BC-%ED%9C%B4%EB%8C%80-%EC%A0%84%ED%99%94-%EC%8A%A4%EB%A7%88%ED%8A%B8%ED%8F%B0-%EC%95%84%EC%9D%B4%EC%BD%98-gui-%EB%8C%80%EB%8B%B5%ED%95%98%EB%8A%94-%EC%9D%B8%ED%84%B0%EB%84%B7-1976104/" TargetMode="External"/><Relationship Id="rId9" Type="http://schemas.openxmlformats.org/officeDocument/2006/relationships/hyperlink" Target="https://www.tuktukdesign.com/computer-icon/"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image" Target="../media/image2.png"/><Relationship Id="rId7" Type="http://schemas.openxmlformats.org/officeDocument/2006/relationships/hyperlink" Target="https://www.syncfusion.com/" TargetMode="External"/><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hyperlink" Target="https://openclipart.org/detail/86401/fwd__bubble_hand_drawn-by-rejon-177666" TargetMode="External"/><Relationship Id="rId5" Type="http://schemas.openxmlformats.org/officeDocument/2006/relationships/image" Target="../media/image3.png"/><Relationship Id="rId4" Type="http://schemas.openxmlformats.org/officeDocument/2006/relationships/hyperlink" Target="https://pixabay.com/ko/%EB%AA%A8%EB%B0%94%EC%9D%BC-%ED%9C%B4%EB%8C%80-%EC%A0%84%ED%99%94-%EC%8A%A4%EB%A7%88%ED%8A%B8%ED%8F%B0-%EC%95%84%EC%9D%B4%EC%BD%98-gui-%EB%8C%80%EB%8B%B5%ED%95%98%EB%8A%94-%EC%9D%B8%ED%84%B0%EB%84%B7-1976104/" TargetMode="External"/><Relationship Id="rId9" Type="http://schemas.openxmlformats.org/officeDocument/2006/relationships/hyperlink" Target="https://www.tuktukdesign.com/computer-ic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88267-E328-85A2-A806-2D94161829DA}"/>
              </a:ext>
            </a:extLst>
          </p:cNvPr>
          <p:cNvSpPr>
            <a:spLocks noGrp="1"/>
          </p:cNvSpPr>
          <p:nvPr>
            <p:ph type="ctrTitle"/>
          </p:nvPr>
        </p:nvSpPr>
        <p:spPr>
          <a:xfrm>
            <a:off x="1399592" y="1228013"/>
            <a:ext cx="9392816" cy="2387600"/>
          </a:xfrm>
        </p:spPr>
        <p:txBody>
          <a:bodyPr>
            <a:normAutofit/>
          </a:bodyPr>
          <a:lstStyle/>
          <a:p>
            <a:r>
              <a:rPr lang="en-US" b="1" i="0" dirty="0">
                <a:solidFill>
                  <a:srgbClr val="1A1A1A"/>
                </a:solidFill>
                <a:effectLst/>
                <a:latin typeface="Open Sans" panose="020F0502020204030204" pitchFamily="34" charset="0"/>
              </a:rPr>
              <a:t>Most Popular Components</a:t>
            </a:r>
            <a:br>
              <a:rPr lang="en-US" b="1" i="0" dirty="0">
                <a:solidFill>
                  <a:srgbClr val="1A1A1A"/>
                </a:solidFill>
                <a:effectLst/>
                <a:latin typeface="Open Sans" panose="020F0502020204030204" pitchFamily="34" charset="0"/>
              </a:rPr>
            </a:br>
            <a:endParaRPr lang="en-US" dirty="0"/>
          </a:p>
        </p:txBody>
      </p:sp>
      <p:sp>
        <p:nvSpPr>
          <p:cNvPr id="3" name="Subtitle 2">
            <a:extLst>
              <a:ext uri="{FF2B5EF4-FFF2-40B4-BE49-F238E27FC236}">
                <a16:creationId xmlns:a16="http://schemas.microsoft.com/office/drawing/2014/main" id="{0A58EA3D-52A2-E000-9F79-7BDA35A6702D}"/>
              </a:ext>
            </a:extLst>
          </p:cNvPr>
          <p:cNvSpPr>
            <a:spLocks noGrp="1"/>
          </p:cNvSpPr>
          <p:nvPr>
            <p:ph type="subTitle" idx="1"/>
          </p:nvPr>
        </p:nvSpPr>
        <p:spPr>
          <a:xfrm>
            <a:off x="2212532" y="3705600"/>
            <a:ext cx="7766936" cy="1096899"/>
          </a:xfrm>
        </p:spPr>
        <p:txBody>
          <a:bodyPr>
            <a:normAutofit/>
          </a:bodyPr>
          <a:lstStyle/>
          <a:p>
            <a:pPr algn="ctr"/>
            <a:r>
              <a:rPr lang="en-US" sz="2400" dirty="0">
                <a:solidFill>
                  <a:schemeClr val="tx1"/>
                </a:solidFill>
              </a:rPr>
              <a:t>LAVAN R P</a:t>
            </a:r>
          </a:p>
        </p:txBody>
      </p:sp>
    </p:spTree>
    <p:extLst>
      <p:ext uri="{BB962C8B-B14F-4D97-AF65-F5344CB8AC3E}">
        <p14:creationId xmlns:p14="http://schemas.microsoft.com/office/powerpoint/2010/main" val="342756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255F7-0289-1C31-B607-BEE80998EC7A}"/>
              </a:ext>
            </a:extLst>
          </p:cNvPr>
          <p:cNvSpPr>
            <a:spLocks noGrp="1"/>
          </p:cNvSpPr>
          <p:nvPr>
            <p:ph type="title"/>
          </p:nvPr>
        </p:nvSpPr>
        <p:spPr/>
        <p:txBody>
          <a:bodyPr/>
          <a:lstStyle/>
          <a:p>
            <a:pPr algn="ctr"/>
            <a:r>
              <a:rPr lang="en-US" dirty="0">
                <a:solidFill>
                  <a:schemeClr val="tx1"/>
                </a:solidFill>
              </a:rPr>
              <a:t>Types of components</a:t>
            </a:r>
          </a:p>
        </p:txBody>
      </p:sp>
      <p:sp>
        <p:nvSpPr>
          <p:cNvPr id="3" name="Content Placeholder 2">
            <a:extLst>
              <a:ext uri="{FF2B5EF4-FFF2-40B4-BE49-F238E27FC236}">
                <a16:creationId xmlns:a16="http://schemas.microsoft.com/office/drawing/2014/main" id="{537820FE-6F2A-383D-345E-F19245CE1694}"/>
              </a:ext>
            </a:extLst>
          </p:cNvPr>
          <p:cNvSpPr>
            <a:spLocks noGrp="1"/>
          </p:cNvSpPr>
          <p:nvPr>
            <p:ph idx="1"/>
          </p:nvPr>
        </p:nvSpPr>
        <p:spPr>
          <a:xfrm>
            <a:off x="677334" y="1930400"/>
            <a:ext cx="8596668" cy="3880773"/>
          </a:xfrm>
        </p:spPr>
        <p:txBody>
          <a:bodyPr/>
          <a:lstStyle/>
          <a:p>
            <a:r>
              <a:rPr lang="en-US" dirty="0"/>
              <a:t>DataGrid</a:t>
            </a:r>
          </a:p>
          <a:p>
            <a:r>
              <a:rPr lang="en-US" dirty="0"/>
              <a:t>Chats</a:t>
            </a:r>
          </a:p>
          <a:p>
            <a:r>
              <a:rPr lang="en-US" dirty="0"/>
              <a:t>List View</a:t>
            </a:r>
          </a:p>
          <a:p>
            <a:r>
              <a:rPr lang="en-US" dirty="0"/>
              <a:t>Scheduler</a:t>
            </a:r>
          </a:p>
          <a:p>
            <a:r>
              <a:rPr lang="en-US" dirty="0"/>
              <a:t>Diagram</a:t>
            </a:r>
          </a:p>
          <a:p>
            <a:r>
              <a:rPr lang="en-US" dirty="0"/>
              <a:t>PDF Viewer</a:t>
            </a:r>
          </a:p>
          <a:p>
            <a:r>
              <a:rPr lang="en-US" dirty="0"/>
              <a:t>Excel Library</a:t>
            </a:r>
          </a:p>
          <a:p>
            <a:endParaRPr lang="en-US" dirty="0"/>
          </a:p>
          <a:p>
            <a:endParaRPr lang="en-US" dirty="0"/>
          </a:p>
        </p:txBody>
      </p:sp>
    </p:spTree>
    <p:extLst>
      <p:ext uri="{BB962C8B-B14F-4D97-AF65-F5344CB8AC3E}">
        <p14:creationId xmlns:p14="http://schemas.microsoft.com/office/powerpoint/2010/main" val="2637361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A8EDC-E405-2700-CF59-6361EE7BE5BA}"/>
              </a:ext>
            </a:extLst>
          </p:cNvPr>
          <p:cNvSpPr txBox="1">
            <a:spLocks/>
          </p:cNvSpPr>
          <p:nvPr/>
        </p:nvSpPr>
        <p:spPr>
          <a:xfrm>
            <a:off x="838200" y="458432"/>
            <a:ext cx="10515600" cy="81053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DataGrid</a:t>
            </a:r>
          </a:p>
          <a:p>
            <a:pPr algn="ctr"/>
            <a:endParaRPr lang="en-US" dirty="0"/>
          </a:p>
        </p:txBody>
      </p:sp>
      <p:sp>
        <p:nvSpPr>
          <p:cNvPr id="3" name="TextBox 2">
            <a:extLst>
              <a:ext uri="{FF2B5EF4-FFF2-40B4-BE49-F238E27FC236}">
                <a16:creationId xmlns:a16="http://schemas.microsoft.com/office/drawing/2014/main" id="{0C670AAB-9A9C-58A6-23D0-C40B9B0D01D4}"/>
              </a:ext>
            </a:extLst>
          </p:cNvPr>
          <p:cNvSpPr txBox="1"/>
          <p:nvPr/>
        </p:nvSpPr>
        <p:spPr>
          <a:xfrm>
            <a:off x="270978" y="1297601"/>
            <a:ext cx="6773633" cy="2544414"/>
          </a:xfrm>
          <a:prstGeom prst="rect">
            <a:avLst/>
          </a:prstGeom>
          <a:noFill/>
        </p:spPr>
        <p:txBody>
          <a:bodyPr wrap="square" rtlCol="0">
            <a:spAutoFit/>
          </a:bodyPr>
          <a:lstStyle/>
          <a:p>
            <a:pPr algn="just">
              <a:lnSpc>
                <a:spcPct val="150000"/>
              </a:lnSpc>
            </a:pPr>
            <a:r>
              <a:rPr lang="en-US" b="0" i="0" dirty="0">
                <a:solidFill>
                  <a:srgbClr val="1A1A1A"/>
                </a:solidFill>
                <a:effectLst/>
                <a:latin typeface="Open Sans" panose="020B0606030504020204" pitchFamily="34" charset="0"/>
              </a:rPr>
              <a:t>The DataGrid control is a high-performance grid component that helps display and manipulate large amounts of data in a tabular format. Its rich feature set includes functionalities like data binding, sorting, grouping, editing, filtering, swiping, dragging, resizing, loading more items, pull-to-refresh, and exporting to Excel and PDF file formats.</a:t>
            </a:r>
            <a:endParaRPr lang="en-US" dirty="0"/>
          </a:p>
        </p:txBody>
      </p:sp>
      <p:pic>
        <p:nvPicPr>
          <p:cNvPr id="5" name="Picture 4" descr="A screenshot of a list of people&#10;&#10;Description automatically generated">
            <a:extLst>
              <a:ext uri="{FF2B5EF4-FFF2-40B4-BE49-F238E27FC236}">
                <a16:creationId xmlns:a16="http://schemas.microsoft.com/office/drawing/2014/main" id="{78865F29-54BD-5945-A776-11F55E08D2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7996" y="1251315"/>
            <a:ext cx="5113349" cy="4355370"/>
          </a:xfrm>
          <a:prstGeom prst="rect">
            <a:avLst/>
          </a:prstGeom>
        </p:spPr>
      </p:pic>
      <p:sp>
        <p:nvSpPr>
          <p:cNvPr id="6" name="TextBox 5">
            <a:extLst>
              <a:ext uri="{FF2B5EF4-FFF2-40B4-BE49-F238E27FC236}">
                <a16:creationId xmlns:a16="http://schemas.microsoft.com/office/drawing/2014/main" id="{8AB9A479-4440-46EF-6D95-BEAD04AA936D}"/>
              </a:ext>
            </a:extLst>
          </p:cNvPr>
          <p:cNvSpPr txBox="1"/>
          <p:nvPr/>
        </p:nvSpPr>
        <p:spPr>
          <a:xfrm>
            <a:off x="332970" y="3958343"/>
            <a:ext cx="3336757" cy="338554"/>
          </a:xfrm>
          <a:prstGeom prst="rect">
            <a:avLst/>
          </a:prstGeom>
          <a:noFill/>
        </p:spPr>
        <p:txBody>
          <a:bodyPr wrap="square" rtlCol="0">
            <a:spAutoFit/>
          </a:bodyPr>
          <a:lstStyle/>
          <a:p>
            <a:r>
              <a:rPr lang="en-US" sz="1600" b="1" i="0" dirty="0">
                <a:solidFill>
                  <a:srgbClr val="1A1A1A"/>
                </a:solidFill>
                <a:effectLst/>
                <a:latin typeface="Open Sans" panose="020B0606030504020204" pitchFamily="34" charset="0"/>
              </a:rPr>
              <a:t>SUPPORTED PLATFORMS</a:t>
            </a:r>
          </a:p>
        </p:txBody>
      </p:sp>
      <p:sp>
        <p:nvSpPr>
          <p:cNvPr id="15" name="TextBox 14">
            <a:extLst>
              <a:ext uri="{FF2B5EF4-FFF2-40B4-BE49-F238E27FC236}">
                <a16:creationId xmlns:a16="http://schemas.microsoft.com/office/drawing/2014/main" id="{0999CF22-4249-44F8-FD3D-711852608B27}"/>
              </a:ext>
            </a:extLst>
          </p:cNvPr>
          <p:cNvSpPr txBox="1"/>
          <p:nvPr/>
        </p:nvSpPr>
        <p:spPr>
          <a:xfrm>
            <a:off x="2667000" y="6858000"/>
            <a:ext cx="6858000" cy="230832"/>
          </a:xfrm>
          <a:prstGeom prst="rect">
            <a:avLst/>
          </a:prstGeom>
          <a:noFill/>
        </p:spPr>
        <p:txBody>
          <a:bodyPr wrap="square" rtlCol="0">
            <a:spAutoFit/>
          </a:bodyPr>
          <a:lstStyle/>
          <a:p>
            <a:r>
              <a:rPr lang="en-US" sz="900">
                <a:hlinkClick r:id="rId3" tooltip="https://www.tuktukdesign.com/computer-icon/"/>
              </a:rPr>
              <a:t>This Photo</a:t>
            </a:r>
            <a:r>
              <a:rPr lang="en-US" sz="900"/>
              <a:t> by Unknown Author is licensed under </a:t>
            </a:r>
            <a:r>
              <a:rPr lang="en-US" sz="900">
                <a:hlinkClick r:id="rId4" tooltip="https://creativecommons.org/licenses/by/3.0/"/>
              </a:rPr>
              <a:t>CC BY</a:t>
            </a:r>
            <a:endParaRPr lang="en-US" sz="900"/>
          </a:p>
        </p:txBody>
      </p:sp>
      <p:grpSp>
        <p:nvGrpSpPr>
          <p:cNvPr id="27" name="Group 26">
            <a:extLst>
              <a:ext uri="{FF2B5EF4-FFF2-40B4-BE49-F238E27FC236}">
                <a16:creationId xmlns:a16="http://schemas.microsoft.com/office/drawing/2014/main" id="{254750C0-0989-111C-A347-291C91915FF7}"/>
              </a:ext>
            </a:extLst>
          </p:cNvPr>
          <p:cNvGrpSpPr/>
          <p:nvPr/>
        </p:nvGrpSpPr>
        <p:grpSpPr>
          <a:xfrm>
            <a:off x="876536" y="4359031"/>
            <a:ext cx="5499880" cy="1841565"/>
            <a:chOff x="876536" y="4359031"/>
            <a:chExt cx="5499880" cy="1841565"/>
          </a:xfrm>
        </p:grpSpPr>
        <p:pic>
          <p:nvPicPr>
            <p:cNvPr id="48" name="Picture 47" descr="A cell phone with a black background&#10;&#10;Description automatically generated">
              <a:extLst>
                <a:ext uri="{FF2B5EF4-FFF2-40B4-BE49-F238E27FC236}">
                  <a16:creationId xmlns:a16="http://schemas.microsoft.com/office/drawing/2014/main" id="{57401F3F-047E-C616-5AEA-32597CF6872B}"/>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876536" y="5856814"/>
              <a:ext cx="393059" cy="338553"/>
            </a:xfrm>
            <a:prstGeom prst="rect">
              <a:avLst/>
            </a:prstGeom>
          </p:spPr>
        </p:pic>
        <p:pic>
          <p:nvPicPr>
            <p:cNvPr id="61" name="Picture 60" descr="A white globe in a grey circle&#10;&#10;Description automatically generated">
              <a:extLst>
                <a:ext uri="{FF2B5EF4-FFF2-40B4-BE49-F238E27FC236}">
                  <a16:creationId xmlns:a16="http://schemas.microsoft.com/office/drawing/2014/main" id="{8438B949-1F5C-53BF-1BD8-7A4DF93C9FF9}"/>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963050" y="4511632"/>
              <a:ext cx="241464" cy="207980"/>
            </a:xfrm>
            <a:prstGeom prst="rect">
              <a:avLst/>
            </a:prstGeom>
          </p:spPr>
        </p:pic>
        <p:sp>
          <p:nvSpPr>
            <p:cNvPr id="62" name="TextBox 61">
              <a:extLst>
                <a:ext uri="{FF2B5EF4-FFF2-40B4-BE49-F238E27FC236}">
                  <a16:creationId xmlns:a16="http://schemas.microsoft.com/office/drawing/2014/main" id="{1E2ECD4F-570C-738E-483D-6973F82B72E1}"/>
                </a:ext>
              </a:extLst>
            </p:cNvPr>
            <p:cNvSpPr txBox="1"/>
            <p:nvPr/>
          </p:nvSpPr>
          <p:spPr>
            <a:xfrm>
              <a:off x="1322647" y="4364197"/>
              <a:ext cx="1740176"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hlinkClick r:id="rId9"/>
                </a:rPr>
                <a:t>JavaScript</a:t>
              </a:r>
              <a:endParaRPr lang="en-US" sz="1400" dirty="0"/>
            </a:p>
          </p:txBody>
        </p:sp>
        <p:sp>
          <p:nvSpPr>
            <p:cNvPr id="63" name="TextBox 62">
              <a:extLst>
                <a:ext uri="{FF2B5EF4-FFF2-40B4-BE49-F238E27FC236}">
                  <a16:creationId xmlns:a16="http://schemas.microsoft.com/office/drawing/2014/main" id="{73E95D78-6AC8-EB9D-0D1F-A036FDFFC202}"/>
                </a:ext>
              </a:extLst>
            </p:cNvPr>
            <p:cNvSpPr txBox="1"/>
            <p:nvPr/>
          </p:nvSpPr>
          <p:spPr>
            <a:xfrm>
              <a:off x="2543561" y="4359031"/>
              <a:ext cx="1740176"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hlinkClick r:id="rId9"/>
                </a:rPr>
                <a:t>angular</a:t>
              </a:r>
              <a:endParaRPr lang="en-US" sz="1400" dirty="0"/>
            </a:p>
          </p:txBody>
        </p:sp>
        <p:sp>
          <p:nvSpPr>
            <p:cNvPr id="64" name="TextBox 63">
              <a:extLst>
                <a:ext uri="{FF2B5EF4-FFF2-40B4-BE49-F238E27FC236}">
                  <a16:creationId xmlns:a16="http://schemas.microsoft.com/office/drawing/2014/main" id="{D109219D-67CF-E8EA-3747-B506A2908924}"/>
                </a:ext>
              </a:extLst>
            </p:cNvPr>
            <p:cNvSpPr txBox="1"/>
            <p:nvPr/>
          </p:nvSpPr>
          <p:spPr>
            <a:xfrm>
              <a:off x="3465272" y="4360981"/>
              <a:ext cx="955175"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hlinkClick r:id="rId9"/>
                </a:rPr>
                <a:t>React</a:t>
              </a:r>
              <a:endParaRPr lang="en-US" sz="1400" dirty="0"/>
            </a:p>
          </p:txBody>
        </p:sp>
        <p:sp>
          <p:nvSpPr>
            <p:cNvPr id="65" name="TextBox 64">
              <a:extLst>
                <a:ext uri="{FF2B5EF4-FFF2-40B4-BE49-F238E27FC236}">
                  <a16:creationId xmlns:a16="http://schemas.microsoft.com/office/drawing/2014/main" id="{EA375C7D-95FD-356E-9292-EA16FE0FDACD}"/>
                </a:ext>
              </a:extLst>
            </p:cNvPr>
            <p:cNvSpPr txBox="1"/>
            <p:nvPr/>
          </p:nvSpPr>
          <p:spPr>
            <a:xfrm>
              <a:off x="2679033" y="4656435"/>
              <a:ext cx="1842605"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hlinkClick r:id="rId9"/>
                </a:rPr>
                <a:t>ASP.NET MVC</a:t>
              </a:r>
              <a:endParaRPr lang="en-US" sz="1400" dirty="0"/>
            </a:p>
          </p:txBody>
        </p:sp>
        <p:sp>
          <p:nvSpPr>
            <p:cNvPr id="66" name="TextBox 65">
              <a:extLst>
                <a:ext uri="{FF2B5EF4-FFF2-40B4-BE49-F238E27FC236}">
                  <a16:creationId xmlns:a16="http://schemas.microsoft.com/office/drawing/2014/main" id="{0855E5E0-2030-49B3-0F9C-AEC234078470}"/>
                </a:ext>
              </a:extLst>
            </p:cNvPr>
            <p:cNvSpPr txBox="1"/>
            <p:nvPr/>
          </p:nvSpPr>
          <p:spPr>
            <a:xfrm>
              <a:off x="1322647" y="4653070"/>
              <a:ext cx="1842605"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hlinkClick r:id="rId9"/>
                </a:rPr>
                <a:t>ASP.NET core</a:t>
              </a:r>
              <a:endParaRPr lang="en-US" sz="1400" dirty="0"/>
            </a:p>
          </p:txBody>
        </p:sp>
        <p:pic>
          <p:nvPicPr>
            <p:cNvPr id="47" name="Picture 46" descr="A computer monitor with a white screen&#10;&#10;Description automatically generated">
              <a:extLst>
                <a:ext uri="{FF2B5EF4-FFF2-40B4-BE49-F238E27FC236}">
                  <a16:creationId xmlns:a16="http://schemas.microsoft.com/office/drawing/2014/main" id="{ADCA84B2-5528-32B4-3594-C0B217B8630E}"/>
                </a:ext>
              </a:extLst>
            </p:cNvPr>
            <p:cNvPicPr>
              <a:picLocks noChangeAspect="1"/>
            </p:cNvPicPr>
            <p:nvPr/>
          </p:nvPicPr>
          <p:blipFill rotWithShape="1">
            <a:blip r:embed="rId1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0531" t="27812" r="20773" b="26561"/>
            <a:stretch/>
          </p:blipFill>
          <p:spPr>
            <a:xfrm>
              <a:off x="938361" y="5290756"/>
              <a:ext cx="241464" cy="207980"/>
            </a:xfrm>
            <a:prstGeom prst="rect">
              <a:avLst/>
            </a:prstGeom>
          </p:spPr>
        </p:pic>
        <p:sp>
          <p:nvSpPr>
            <p:cNvPr id="56" name="TextBox 55">
              <a:extLst>
                <a:ext uri="{FF2B5EF4-FFF2-40B4-BE49-F238E27FC236}">
                  <a16:creationId xmlns:a16="http://schemas.microsoft.com/office/drawing/2014/main" id="{A166953C-D505-5907-88DF-496F478C2442}"/>
                </a:ext>
              </a:extLst>
            </p:cNvPr>
            <p:cNvSpPr txBox="1"/>
            <p:nvPr/>
          </p:nvSpPr>
          <p:spPr>
            <a:xfrm>
              <a:off x="1322647" y="5891889"/>
              <a:ext cx="1141664"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hlinkClick r:id="rId9"/>
                </a:rPr>
                <a:t>Xamarin</a:t>
              </a:r>
              <a:endParaRPr lang="en-US" sz="1400" dirty="0"/>
            </a:p>
          </p:txBody>
        </p:sp>
        <p:sp>
          <p:nvSpPr>
            <p:cNvPr id="57" name="TextBox 56">
              <a:extLst>
                <a:ext uri="{FF2B5EF4-FFF2-40B4-BE49-F238E27FC236}">
                  <a16:creationId xmlns:a16="http://schemas.microsoft.com/office/drawing/2014/main" id="{E2F10DB5-4D2D-303B-97BB-A18A3FD588E9}"/>
                </a:ext>
              </a:extLst>
            </p:cNvPr>
            <p:cNvSpPr txBox="1"/>
            <p:nvPr/>
          </p:nvSpPr>
          <p:spPr>
            <a:xfrm>
              <a:off x="2299721" y="5892819"/>
              <a:ext cx="1022596"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hlinkClick r:id="rId9"/>
                </a:rPr>
                <a:t>Flutter</a:t>
              </a:r>
              <a:endParaRPr lang="en-US" sz="1400" dirty="0"/>
            </a:p>
          </p:txBody>
        </p:sp>
        <p:sp>
          <p:nvSpPr>
            <p:cNvPr id="58" name="TextBox 57">
              <a:extLst>
                <a:ext uri="{FF2B5EF4-FFF2-40B4-BE49-F238E27FC236}">
                  <a16:creationId xmlns:a16="http://schemas.microsoft.com/office/drawing/2014/main" id="{5DC58B32-ECC4-D8DE-EAA0-1BD178A8AA36}"/>
                </a:ext>
              </a:extLst>
            </p:cNvPr>
            <p:cNvSpPr txBox="1"/>
            <p:nvPr/>
          </p:nvSpPr>
          <p:spPr>
            <a:xfrm>
              <a:off x="3171168" y="5890413"/>
              <a:ext cx="909589"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hlinkClick r:id="rId9"/>
                </a:rPr>
                <a:t>UWP</a:t>
              </a:r>
              <a:endParaRPr lang="en-US" sz="1400" dirty="0"/>
            </a:p>
          </p:txBody>
        </p:sp>
        <p:sp>
          <p:nvSpPr>
            <p:cNvPr id="59" name="TextBox 58">
              <a:extLst>
                <a:ext uri="{FF2B5EF4-FFF2-40B4-BE49-F238E27FC236}">
                  <a16:creationId xmlns:a16="http://schemas.microsoft.com/office/drawing/2014/main" id="{A8419738-B9ED-6317-2A72-985771DF9D63}"/>
                </a:ext>
              </a:extLst>
            </p:cNvPr>
            <p:cNvSpPr txBox="1"/>
            <p:nvPr/>
          </p:nvSpPr>
          <p:spPr>
            <a:xfrm>
              <a:off x="5062569" y="5885423"/>
              <a:ext cx="1313847"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hlinkClick r:id="rId9"/>
                </a:rPr>
                <a:t>.NET MAUI</a:t>
              </a:r>
              <a:endParaRPr lang="en-US" sz="1400" dirty="0"/>
            </a:p>
          </p:txBody>
        </p:sp>
        <p:sp>
          <p:nvSpPr>
            <p:cNvPr id="60" name="TextBox 59">
              <a:extLst>
                <a:ext uri="{FF2B5EF4-FFF2-40B4-BE49-F238E27FC236}">
                  <a16:creationId xmlns:a16="http://schemas.microsoft.com/office/drawing/2014/main" id="{731A5E96-B2DC-1EA0-D1FB-E3369EB7EE06}"/>
                </a:ext>
              </a:extLst>
            </p:cNvPr>
            <p:cNvSpPr txBox="1"/>
            <p:nvPr/>
          </p:nvSpPr>
          <p:spPr>
            <a:xfrm>
              <a:off x="3895160" y="5888154"/>
              <a:ext cx="1289588"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hlinkClick r:id="rId9"/>
                </a:rPr>
                <a:t>JavaScript</a:t>
              </a:r>
              <a:endParaRPr lang="en-US" sz="1400" dirty="0"/>
            </a:p>
          </p:txBody>
        </p:sp>
        <p:sp>
          <p:nvSpPr>
            <p:cNvPr id="51" name="TextBox 50">
              <a:extLst>
                <a:ext uri="{FF2B5EF4-FFF2-40B4-BE49-F238E27FC236}">
                  <a16:creationId xmlns:a16="http://schemas.microsoft.com/office/drawing/2014/main" id="{D0DDC46D-1D7C-D501-CD72-8429CB0341EF}"/>
                </a:ext>
              </a:extLst>
            </p:cNvPr>
            <p:cNvSpPr txBox="1"/>
            <p:nvPr/>
          </p:nvSpPr>
          <p:spPr>
            <a:xfrm>
              <a:off x="1322647" y="5127952"/>
              <a:ext cx="1740176"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hlinkClick r:id="rId9"/>
                </a:rPr>
                <a:t>WinForms</a:t>
              </a:r>
              <a:endParaRPr lang="en-US" sz="1400" dirty="0"/>
            </a:p>
          </p:txBody>
        </p:sp>
        <p:sp>
          <p:nvSpPr>
            <p:cNvPr id="52" name="TextBox 51">
              <a:extLst>
                <a:ext uri="{FF2B5EF4-FFF2-40B4-BE49-F238E27FC236}">
                  <a16:creationId xmlns:a16="http://schemas.microsoft.com/office/drawing/2014/main" id="{B8DD2200-995F-6DCD-8EB2-F7D3FF2D1CFA}"/>
                </a:ext>
              </a:extLst>
            </p:cNvPr>
            <p:cNvSpPr txBox="1"/>
            <p:nvPr/>
          </p:nvSpPr>
          <p:spPr>
            <a:xfrm>
              <a:off x="2466933" y="5127951"/>
              <a:ext cx="809128"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hlinkClick r:id="rId9"/>
                </a:rPr>
                <a:t>WAF</a:t>
              </a:r>
              <a:endParaRPr lang="en-US" sz="1400" dirty="0"/>
            </a:p>
          </p:txBody>
        </p:sp>
        <p:sp>
          <p:nvSpPr>
            <p:cNvPr id="53" name="TextBox 52">
              <a:extLst>
                <a:ext uri="{FF2B5EF4-FFF2-40B4-BE49-F238E27FC236}">
                  <a16:creationId xmlns:a16="http://schemas.microsoft.com/office/drawing/2014/main" id="{0965933B-D687-11A7-CD0A-B5149EEE8144}"/>
                </a:ext>
              </a:extLst>
            </p:cNvPr>
            <p:cNvSpPr txBox="1"/>
            <p:nvPr/>
          </p:nvSpPr>
          <p:spPr>
            <a:xfrm>
              <a:off x="3152336" y="5132571"/>
              <a:ext cx="1044032"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hlinkClick r:id="rId9"/>
                </a:rPr>
                <a:t>Flutter</a:t>
              </a:r>
              <a:endParaRPr lang="en-US" sz="1400" dirty="0"/>
            </a:p>
          </p:txBody>
        </p:sp>
        <p:sp>
          <p:nvSpPr>
            <p:cNvPr id="54" name="TextBox 53">
              <a:extLst>
                <a:ext uri="{FF2B5EF4-FFF2-40B4-BE49-F238E27FC236}">
                  <a16:creationId xmlns:a16="http://schemas.microsoft.com/office/drawing/2014/main" id="{990B6CA7-1618-1066-9BAC-1DCA7A749145}"/>
                </a:ext>
              </a:extLst>
            </p:cNvPr>
            <p:cNvSpPr txBox="1"/>
            <p:nvPr/>
          </p:nvSpPr>
          <p:spPr>
            <a:xfrm>
              <a:off x="2053598" y="5427931"/>
              <a:ext cx="1391922"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hlinkClick r:id="rId9"/>
                </a:rPr>
                <a:t>.NET MAUI</a:t>
              </a:r>
              <a:endParaRPr lang="en-US" sz="1400" dirty="0"/>
            </a:p>
          </p:txBody>
        </p:sp>
        <p:sp>
          <p:nvSpPr>
            <p:cNvPr id="55" name="TextBox 54">
              <a:extLst>
                <a:ext uri="{FF2B5EF4-FFF2-40B4-BE49-F238E27FC236}">
                  <a16:creationId xmlns:a16="http://schemas.microsoft.com/office/drawing/2014/main" id="{6ACA93E4-AAC6-F5F4-BB9A-0BE6081F2FFB}"/>
                </a:ext>
              </a:extLst>
            </p:cNvPr>
            <p:cNvSpPr txBox="1"/>
            <p:nvPr/>
          </p:nvSpPr>
          <p:spPr>
            <a:xfrm>
              <a:off x="1322648" y="5429017"/>
              <a:ext cx="871912"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hlinkClick r:id="rId9"/>
                </a:rPr>
                <a:t>UWP</a:t>
              </a:r>
              <a:endParaRPr lang="en-US" sz="1400" dirty="0"/>
            </a:p>
          </p:txBody>
        </p:sp>
        <p:sp>
          <p:nvSpPr>
            <p:cNvPr id="4" name="TextBox 3">
              <a:extLst>
                <a:ext uri="{FF2B5EF4-FFF2-40B4-BE49-F238E27FC236}">
                  <a16:creationId xmlns:a16="http://schemas.microsoft.com/office/drawing/2014/main" id="{D653E45A-E410-4C0F-AEB0-69A34F1686F1}"/>
                </a:ext>
              </a:extLst>
            </p:cNvPr>
            <p:cNvSpPr txBox="1"/>
            <p:nvPr/>
          </p:nvSpPr>
          <p:spPr>
            <a:xfrm>
              <a:off x="4259100" y="4360981"/>
              <a:ext cx="825677"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hlinkClick r:id="rId9"/>
                </a:rPr>
                <a:t>Vue</a:t>
              </a:r>
              <a:endParaRPr lang="en-US" sz="1400" dirty="0"/>
            </a:p>
          </p:txBody>
        </p:sp>
        <p:sp>
          <p:nvSpPr>
            <p:cNvPr id="7" name="TextBox 6">
              <a:extLst>
                <a:ext uri="{FF2B5EF4-FFF2-40B4-BE49-F238E27FC236}">
                  <a16:creationId xmlns:a16="http://schemas.microsoft.com/office/drawing/2014/main" id="{F3BBED3A-1725-7B3F-0271-E3B26A5986A9}"/>
                </a:ext>
              </a:extLst>
            </p:cNvPr>
            <p:cNvSpPr txBox="1"/>
            <p:nvPr/>
          </p:nvSpPr>
          <p:spPr>
            <a:xfrm>
              <a:off x="4963924" y="4360980"/>
              <a:ext cx="1048596"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hlinkClick r:id="rId9"/>
                </a:rPr>
                <a:t>Blazor</a:t>
              </a:r>
              <a:endParaRPr lang="en-US" sz="1400" dirty="0"/>
            </a:p>
          </p:txBody>
        </p:sp>
        <p:sp>
          <p:nvSpPr>
            <p:cNvPr id="9" name="TextBox 8">
              <a:extLst>
                <a:ext uri="{FF2B5EF4-FFF2-40B4-BE49-F238E27FC236}">
                  <a16:creationId xmlns:a16="http://schemas.microsoft.com/office/drawing/2014/main" id="{37CE89E7-D65E-75E0-96DC-B1F342AD10FC}"/>
                </a:ext>
              </a:extLst>
            </p:cNvPr>
            <p:cNvSpPr txBox="1"/>
            <p:nvPr/>
          </p:nvSpPr>
          <p:spPr>
            <a:xfrm>
              <a:off x="4011389" y="5132570"/>
              <a:ext cx="1167263"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hlinkClick r:id="rId9"/>
                </a:rPr>
                <a:t>Xamarin</a:t>
              </a:r>
              <a:endParaRPr lang="en-US" sz="1400" dirty="0"/>
            </a:p>
          </p:txBody>
        </p:sp>
        <p:cxnSp>
          <p:nvCxnSpPr>
            <p:cNvPr id="21" name="Straight Connector 20">
              <a:extLst>
                <a:ext uri="{FF2B5EF4-FFF2-40B4-BE49-F238E27FC236}">
                  <a16:creationId xmlns:a16="http://schemas.microsoft.com/office/drawing/2014/main" id="{EDAC5ACD-6E7E-3B71-A2A8-6E6E716EE5AE}"/>
                </a:ext>
              </a:extLst>
            </p:cNvPr>
            <p:cNvCxnSpPr>
              <a:cxnSpLocks/>
            </p:cNvCxnSpPr>
            <p:nvPr/>
          </p:nvCxnSpPr>
          <p:spPr>
            <a:xfrm>
              <a:off x="1295400" y="4474464"/>
              <a:ext cx="0" cy="300012"/>
            </a:xfrm>
            <a:prstGeom prst="line">
              <a:avLst/>
            </a:prstGeom>
            <a:ln>
              <a:solidFill>
                <a:schemeClr val="bg2">
                  <a:lumMod val="5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C0000099-73C4-AC66-CBB2-C6EA8764FBCD}"/>
                </a:ext>
              </a:extLst>
            </p:cNvPr>
            <p:cNvCxnSpPr>
              <a:cxnSpLocks/>
            </p:cNvCxnSpPr>
            <p:nvPr/>
          </p:nvCxnSpPr>
          <p:spPr>
            <a:xfrm>
              <a:off x="1295400" y="5242560"/>
              <a:ext cx="0" cy="300012"/>
            </a:xfrm>
            <a:prstGeom prst="line">
              <a:avLst/>
            </a:prstGeom>
            <a:ln>
              <a:solidFill>
                <a:schemeClr val="bg2">
                  <a:lumMod val="50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A579E9CF-4D92-5E3F-EB48-177A23092873}"/>
                </a:ext>
              </a:extLst>
            </p:cNvPr>
            <p:cNvCxnSpPr>
              <a:cxnSpLocks/>
            </p:cNvCxnSpPr>
            <p:nvPr/>
          </p:nvCxnSpPr>
          <p:spPr>
            <a:xfrm>
              <a:off x="1289304" y="5888736"/>
              <a:ext cx="0" cy="300012"/>
            </a:xfrm>
            <a:prstGeom prst="line">
              <a:avLst/>
            </a:prstGeom>
            <a:ln>
              <a:solidFill>
                <a:schemeClr val="bg2">
                  <a:lumMod val="50000"/>
                </a:schemeClr>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7533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F7952-F8A3-C675-97E7-563A458272E6}"/>
              </a:ext>
            </a:extLst>
          </p:cNvPr>
          <p:cNvSpPr txBox="1">
            <a:spLocks/>
          </p:cNvSpPr>
          <p:nvPr/>
        </p:nvSpPr>
        <p:spPr>
          <a:xfrm>
            <a:off x="838200" y="458432"/>
            <a:ext cx="10515600" cy="81053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Chats</a:t>
            </a:r>
          </a:p>
          <a:p>
            <a:pPr algn="just"/>
            <a:endParaRPr lang="en-US" dirty="0"/>
          </a:p>
        </p:txBody>
      </p:sp>
      <p:sp>
        <p:nvSpPr>
          <p:cNvPr id="3" name="TextBox 2">
            <a:extLst>
              <a:ext uri="{FF2B5EF4-FFF2-40B4-BE49-F238E27FC236}">
                <a16:creationId xmlns:a16="http://schemas.microsoft.com/office/drawing/2014/main" id="{F25CFD4F-E9E3-6B4F-27A5-18D31EABA61D}"/>
              </a:ext>
            </a:extLst>
          </p:cNvPr>
          <p:cNvSpPr txBox="1"/>
          <p:nvPr/>
        </p:nvSpPr>
        <p:spPr>
          <a:xfrm>
            <a:off x="270979" y="1297601"/>
            <a:ext cx="6606072" cy="2128916"/>
          </a:xfrm>
          <a:prstGeom prst="rect">
            <a:avLst/>
          </a:prstGeom>
          <a:noFill/>
        </p:spPr>
        <p:txBody>
          <a:bodyPr wrap="square" rtlCol="0">
            <a:spAutoFit/>
          </a:bodyPr>
          <a:lstStyle/>
          <a:p>
            <a:pPr algn="just">
              <a:lnSpc>
                <a:spcPct val="150000"/>
              </a:lnSpc>
            </a:pPr>
            <a:r>
              <a:rPr lang="en-US" b="0" i="0" dirty="0">
                <a:solidFill>
                  <a:srgbClr val="1A1A1A"/>
                </a:solidFill>
                <a:effectLst/>
                <a:latin typeface="Open Sans" panose="020B0606030504020204" pitchFamily="34" charset="0"/>
              </a:rPr>
              <a:t>The Charts control can plot a wide range of chart types, ranging from line charts to specialized financial charts. Its rich feature set includes functionalities like data binding, multiple axes, legends, animation, data labels, annotations, trackballs, tooltips, and zooming.</a:t>
            </a:r>
            <a:endParaRPr lang="en-US" dirty="0"/>
          </a:p>
        </p:txBody>
      </p:sp>
      <p:pic>
        <p:nvPicPr>
          <p:cNvPr id="5" name="Picture 4" descr="A screenshot of a computer&#10;&#10;Description automatically generated">
            <a:extLst>
              <a:ext uri="{FF2B5EF4-FFF2-40B4-BE49-F238E27FC236}">
                <a16:creationId xmlns:a16="http://schemas.microsoft.com/office/drawing/2014/main" id="{123CC56C-F8DE-1DEC-7361-43FB1AFD6C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8248" y="1139441"/>
            <a:ext cx="4720891" cy="4221032"/>
          </a:xfrm>
          <a:prstGeom prst="rect">
            <a:avLst/>
          </a:prstGeom>
        </p:spPr>
      </p:pic>
      <p:sp>
        <p:nvSpPr>
          <p:cNvPr id="13" name="TextBox 12">
            <a:extLst>
              <a:ext uri="{FF2B5EF4-FFF2-40B4-BE49-F238E27FC236}">
                <a16:creationId xmlns:a16="http://schemas.microsoft.com/office/drawing/2014/main" id="{6C2FEE9A-DA54-9144-F7C0-96E6CFCABA77}"/>
              </a:ext>
            </a:extLst>
          </p:cNvPr>
          <p:cNvSpPr txBox="1"/>
          <p:nvPr/>
        </p:nvSpPr>
        <p:spPr>
          <a:xfrm>
            <a:off x="270979" y="3541712"/>
            <a:ext cx="3336757" cy="338554"/>
          </a:xfrm>
          <a:prstGeom prst="rect">
            <a:avLst/>
          </a:prstGeom>
          <a:noFill/>
        </p:spPr>
        <p:txBody>
          <a:bodyPr wrap="square" rtlCol="0">
            <a:spAutoFit/>
          </a:bodyPr>
          <a:lstStyle/>
          <a:p>
            <a:r>
              <a:rPr lang="en-US" sz="1600" b="1" i="0" dirty="0">
                <a:solidFill>
                  <a:srgbClr val="1A1A1A"/>
                </a:solidFill>
                <a:effectLst/>
                <a:latin typeface="Open Sans" panose="020B0606030504020204" pitchFamily="34" charset="0"/>
              </a:rPr>
              <a:t>SUPPORTED PLATFORMS</a:t>
            </a:r>
          </a:p>
        </p:txBody>
      </p:sp>
      <p:grpSp>
        <p:nvGrpSpPr>
          <p:cNvPr id="52" name="Group 51">
            <a:extLst>
              <a:ext uri="{FF2B5EF4-FFF2-40B4-BE49-F238E27FC236}">
                <a16:creationId xmlns:a16="http://schemas.microsoft.com/office/drawing/2014/main" id="{3966EF8A-B27E-631C-2463-52E56514612B}"/>
              </a:ext>
            </a:extLst>
          </p:cNvPr>
          <p:cNvGrpSpPr/>
          <p:nvPr/>
        </p:nvGrpSpPr>
        <p:grpSpPr>
          <a:xfrm>
            <a:off x="661931" y="4144426"/>
            <a:ext cx="5499880" cy="1841565"/>
            <a:chOff x="876536" y="4359031"/>
            <a:chExt cx="5499880" cy="1841565"/>
          </a:xfrm>
        </p:grpSpPr>
        <p:pic>
          <p:nvPicPr>
            <p:cNvPr id="53" name="Picture 52" descr="A cell phone with a black background&#10;&#10;Description automatically generated">
              <a:extLst>
                <a:ext uri="{FF2B5EF4-FFF2-40B4-BE49-F238E27FC236}">
                  <a16:creationId xmlns:a16="http://schemas.microsoft.com/office/drawing/2014/main" id="{63B09D52-4D76-D040-968D-0338551887F3}"/>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76536" y="5856814"/>
              <a:ext cx="393059" cy="338553"/>
            </a:xfrm>
            <a:prstGeom prst="rect">
              <a:avLst/>
            </a:prstGeom>
          </p:spPr>
        </p:pic>
        <p:pic>
          <p:nvPicPr>
            <p:cNvPr id="54" name="Picture 53" descr="A white globe in a grey circle&#10;&#10;Description automatically generated">
              <a:extLst>
                <a:ext uri="{FF2B5EF4-FFF2-40B4-BE49-F238E27FC236}">
                  <a16:creationId xmlns:a16="http://schemas.microsoft.com/office/drawing/2014/main" id="{AC0ACA99-017C-AE50-DC44-126591FDB689}"/>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963050" y="4511632"/>
              <a:ext cx="241464" cy="207980"/>
            </a:xfrm>
            <a:prstGeom prst="rect">
              <a:avLst/>
            </a:prstGeom>
          </p:spPr>
        </p:pic>
        <p:sp>
          <p:nvSpPr>
            <p:cNvPr id="55" name="TextBox 54">
              <a:extLst>
                <a:ext uri="{FF2B5EF4-FFF2-40B4-BE49-F238E27FC236}">
                  <a16:creationId xmlns:a16="http://schemas.microsoft.com/office/drawing/2014/main" id="{E8A2BD5D-B5F1-9189-BCB5-3A6D455C8060}"/>
                </a:ext>
              </a:extLst>
            </p:cNvPr>
            <p:cNvSpPr txBox="1"/>
            <p:nvPr/>
          </p:nvSpPr>
          <p:spPr>
            <a:xfrm>
              <a:off x="1322647" y="4364197"/>
              <a:ext cx="1740176"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hlinkClick r:id="rId7"/>
                </a:rPr>
                <a:t>JavaScript</a:t>
              </a:r>
              <a:endParaRPr lang="en-US" sz="1400" dirty="0"/>
            </a:p>
          </p:txBody>
        </p:sp>
        <p:sp>
          <p:nvSpPr>
            <p:cNvPr id="56" name="TextBox 55">
              <a:extLst>
                <a:ext uri="{FF2B5EF4-FFF2-40B4-BE49-F238E27FC236}">
                  <a16:creationId xmlns:a16="http://schemas.microsoft.com/office/drawing/2014/main" id="{8382D889-4E58-78E1-4C7F-00E08C754CCD}"/>
                </a:ext>
              </a:extLst>
            </p:cNvPr>
            <p:cNvSpPr txBox="1"/>
            <p:nvPr/>
          </p:nvSpPr>
          <p:spPr>
            <a:xfrm>
              <a:off x="2543561" y="4359031"/>
              <a:ext cx="1740176"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hlinkClick r:id="rId7"/>
                </a:rPr>
                <a:t>angular</a:t>
              </a:r>
              <a:endParaRPr lang="en-US" sz="1400" dirty="0"/>
            </a:p>
          </p:txBody>
        </p:sp>
        <p:sp>
          <p:nvSpPr>
            <p:cNvPr id="57" name="TextBox 56">
              <a:extLst>
                <a:ext uri="{FF2B5EF4-FFF2-40B4-BE49-F238E27FC236}">
                  <a16:creationId xmlns:a16="http://schemas.microsoft.com/office/drawing/2014/main" id="{6A520937-FE35-0979-1C96-A862789A493B}"/>
                </a:ext>
              </a:extLst>
            </p:cNvPr>
            <p:cNvSpPr txBox="1"/>
            <p:nvPr/>
          </p:nvSpPr>
          <p:spPr>
            <a:xfrm>
              <a:off x="3465272" y="4360981"/>
              <a:ext cx="955175"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hlinkClick r:id="rId7"/>
                </a:rPr>
                <a:t>React</a:t>
              </a:r>
              <a:endParaRPr lang="en-US" sz="1400" dirty="0"/>
            </a:p>
          </p:txBody>
        </p:sp>
        <p:sp>
          <p:nvSpPr>
            <p:cNvPr id="58" name="TextBox 57">
              <a:extLst>
                <a:ext uri="{FF2B5EF4-FFF2-40B4-BE49-F238E27FC236}">
                  <a16:creationId xmlns:a16="http://schemas.microsoft.com/office/drawing/2014/main" id="{43C99F51-FA23-0BF4-7130-0288809D0A34}"/>
                </a:ext>
              </a:extLst>
            </p:cNvPr>
            <p:cNvSpPr txBox="1"/>
            <p:nvPr/>
          </p:nvSpPr>
          <p:spPr>
            <a:xfrm>
              <a:off x="2679033" y="4656435"/>
              <a:ext cx="1842605"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hlinkClick r:id="rId7"/>
                </a:rPr>
                <a:t>ASP.NET MVC</a:t>
              </a:r>
              <a:endParaRPr lang="en-US" sz="1400" dirty="0"/>
            </a:p>
          </p:txBody>
        </p:sp>
        <p:sp>
          <p:nvSpPr>
            <p:cNvPr id="59" name="TextBox 58">
              <a:extLst>
                <a:ext uri="{FF2B5EF4-FFF2-40B4-BE49-F238E27FC236}">
                  <a16:creationId xmlns:a16="http://schemas.microsoft.com/office/drawing/2014/main" id="{CDF19D87-26B4-0936-0E49-CEEE958154D8}"/>
                </a:ext>
              </a:extLst>
            </p:cNvPr>
            <p:cNvSpPr txBox="1"/>
            <p:nvPr/>
          </p:nvSpPr>
          <p:spPr>
            <a:xfrm>
              <a:off x="1322647" y="4653070"/>
              <a:ext cx="1842605"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hlinkClick r:id="rId7"/>
                </a:rPr>
                <a:t>ASP.NET core</a:t>
              </a:r>
              <a:endParaRPr lang="en-US" sz="1400" dirty="0"/>
            </a:p>
          </p:txBody>
        </p:sp>
        <p:pic>
          <p:nvPicPr>
            <p:cNvPr id="60" name="Picture 59" descr="A computer monitor with a white screen&#10;&#10;Description automatically generated">
              <a:extLst>
                <a:ext uri="{FF2B5EF4-FFF2-40B4-BE49-F238E27FC236}">
                  <a16:creationId xmlns:a16="http://schemas.microsoft.com/office/drawing/2014/main" id="{DA37E272-0F05-9960-010A-0DDE0001B960}"/>
                </a:ext>
              </a:extLst>
            </p:cNvPr>
            <p:cNvPicPr>
              <a:picLocks noChangeAspect="1"/>
            </p:cNvPicPr>
            <p:nvPr/>
          </p:nvPicPr>
          <p:blipFill rotWithShape="1">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rcRect l="20531" t="27812" r="20773" b="26561"/>
            <a:stretch/>
          </p:blipFill>
          <p:spPr>
            <a:xfrm>
              <a:off x="938361" y="5290756"/>
              <a:ext cx="241464" cy="207980"/>
            </a:xfrm>
            <a:prstGeom prst="rect">
              <a:avLst/>
            </a:prstGeom>
          </p:spPr>
        </p:pic>
        <p:sp>
          <p:nvSpPr>
            <p:cNvPr id="61" name="TextBox 60">
              <a:extLst>
                <a:ext uri="{FF2B5EF4-FFF2-40B4-BE49-F238E27FC236}">
                  <a16:creationId xmlns:a16="http://schemas.microsoft.com/office/drawing/2014/main" id="{91BDF9A4-96DC-2A81-0AA6-BDA16C9EAB63}"/>
                </a:ext>
              </a:extLst>
            </p:cNvPr>
            <p:cNvSpPr txBox="1"/>
            <p:nvPr/>
          </p:nvSpPr>
          <p:spPr>
            <a:xfrm>
              <a:off x="1322647" y="5891889"/>
              <a:ext cx="1141664"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hlinkClick r:id="rId7"/>
                </a:rPr>
                <a:t>Xamarin</a:t>
              </a:r>
              <a:endParaRPr lang="en-US" sz="1400" dirty="0"/>
            </a:p>
          </p:txBody>
        </p:sp>
        <p:sp>
          <p:nvSpPr>
            <p:cNvPr id="62" name="TextBox 61">
              <a:extLst>
                <a:ext uri="{FF2B5EF4-FFF2-40B4-BE49-F238E27FC236}">
                  <a16:creationId xmlns:a16="http://schemas.microsoft.com/office/drawing/2014/main" id="{8A293551-10F9-3BDB-FE04-A11473007EDD}"/>
                </a:ext>
              </a:extLst>
            </p:cNvPr>
            <p:cNvSpPr txBox="1"/>
            <p:nvPr/>
          </p:nvSpPr>
          <p:spPr>
            <a:xfrm>
              <a:off x="2299721" y="5892819"/>
              <a:ext cx="1022596"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hlinkClick r:id="rId7"/>
                </a:rPr>
                <a:t>Flutter</a:t>
              </a:r>
              <a:endParaRPr lang="en-US" sz="1400" dirty="0"/>
            </a:p>
          </p:txBody>
        </p:sp>
        <p:sp>
          <p:nvSpPr>
            <p:cNvPr id="63" name="TextBox 62">
              <a:extLst>
                <a:ext uri="{FF2B5EF4-FFF2-40B4-BE49-F238E27FC236}">
                  <a16:creationId xmlns:a16="http://schemas.microsoft.com/office/drawing/2014/main" id="{ACB18CE1-FC7D-CBB6-3940-66441AC34A79}"/>
                </a:ext>
              </a:extLst>
            </p:cNvPr>
            <p:cNvSpPr txBox="1"/>
            <p:nvPr/>
          </p:nvSpPr>
          <p:spPr>
            <a:xfrm>
              <a:off x="3171168" y="5890413"/>
              <a:ext cx="909589"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hlinkClick r:id="rId7"/>
                </a:rPr>
                <a:t>UWP</a:t>
              </a:r>
              <a:endParaRPr lang="en-US" sz="1400" dirty="0"/>
            </a:p>
          </p:txBody>
        </p:sp>
        <p:sp>
          <p:nvSpPr>
            <p:cNvPr id="64" name="TextBox 63">
              <a:extLst>
                <a:ext uri="{FF2B5EF4-FFF2-40B4-BE49-F238E27FC236}">
                  <a16:creationId xmlns:a16="http://schemas.microsoft.com/office/drawing/2014/main" id="{7A0BEF56-2DF9-86B1-61C1-DF989E31720D}"/>
                </a:ext>
              </a:extLst>
            </p:cNvPr>
            <p:cNvSpPr txBox="1"/>
            <p:nvPr/>
          </p:nvSpPr>
          <p:spPr>
            <a:xfrm>
              <a:off x="5062569" y="5885423"/>
              <a:ext cx="1313847"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hlinkClick r:id="rId7"/>
                </a:rPr>
                <a:t>.NET MAUI</a:t>
              </a:r>
              <a:endParaRPr lang="en-US" sz="1400" dirty="0"/>
            </a:p>
          </p:txBody>
        </p:sp>
        <p:sp>
          <p:nvSpPr>
            <p:cNvPr id="65" name="TextBox 64">
              <a:extLst>
                <a:ext uri="{FF2B5EF4-FFF2-40B4-BE49-F238E27FC236}">
                  <a16:creationId xmlns:a16="http://schemas.microsoft.com/office/drawing/2014/main" id="{DAD8909A-0336-CC18-0AA0-F570C71461CC}"/>
                </a:ext>
              </a:extLst>
            </p:cNvPr>
            <p:cNvSpPr txBox="1"/>
            <p:nvPr/>
          </p:nvSpPr>
          <p:spPr>
            <a:xfrm>
              <a:off x="3895160" y="5888154"/>
              <a:ext cx="1289588"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hlinkClick r:id="rId7"/>
                </a:rPr>
                <a:t>JavaScript</a:t>
              </a:r>
              <a:endParaRPr lang="en-US" sz="1400" dirty="0"/>
            </a:p>
          </p:txBody>
        </p:sp>
        <p:sp>
          <p:nvSpPr>
            <p:cNvPr id="66" name="TextBox 65">
              <a:extLst>
                <a:ext uri="{FF2B5EF4-FFF2-40B4-BE49-F238E27FC236}">
                  <a16:creationId xmlns:a16="http://schemas.microsoft.com/office/drawing/2014/main" id="{B82AEEB3-4BD5-8E86-3B01-92E76BC4B613}"/>
                </a:ext>
              </a:extLst>
            </p:cNvPr>
            <p:cNvSpPr txBox="1"/>
            <p:nvPr/>
          </p:nvSpPr>
          <p:spPr>
            <a:xfrm>
              <a:off x="1322647" y="5127952"/>
              <a:ext cx="1740176"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hlinkClick r:id="rId7"/>
                </a:rPr>
                <a:t>WinForms</a:t>
              </a:r>
              <a:endParaRPr lang="en-US" sz="1400" dirty="0"/>
            </a:p>
          </p:txBody>
        </p:sp>
        <p:sp>
          <p:nvSpPr>
            <p:cNvPr id="67" name="TextBox 66">
              <a:extLst>
                <a:ext uri="{FF2B5EF4-FFF2-40B4-BE49-F238E27FC236}">
                  <a16:creationId xmlns:a16="http://schemas.microsoft.com/office/drawing/2014/main" id="{9C9D3E9F-38EB-3F0E-021C-0F99CEBD73C5}"/>
                </a:ext>
              </a:extLst>
            </p:cNvPr>
            <p:cNvSpPr txBox="1"/>
            <p:nvPr/>
          </p:nvSpPr>
          <p:spPr>
            <a:xfrm>
              <a:off x="2466933" y="5127951"/>
              <a:ext cx="809128"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hlinkClick r:id="rId7"/>
                </a:rPr>
                <a:t>WAF</a:t>
              </a:r>
              <a:endParaRPr lang="en-US" sz="1400" dirty="0"/>
            </a:p>
          </p:txBody>
        </p:sp>
        <p:sp>
          <p:nvSpPr>
            <p:cNvPr id="68" name="TextBox 67">
              <a:extLst>
                <a:ext uri="{FF2B5EF4-FFF2-40B4-BE49-F238E27FC236}">
                  <a16:creationId xmlns:a16="http://schemas.microsoft.com/office/drawing/2014/main" id="{701867D5-5957-AD86-086A-3FD6A0C12CDB}"/>
                </a:ext>
              </a:extLst>
            </p:cNvPr>
            <p:cNvSpPr txBox="1"/>
            <p:nvPr/>
          </p:nvSpPr>
          <p:spPr>
            <a:xfrm>
              <a:off x="3152336" y="5132571"/>
              <a:ext cx="1044032"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hlinkClick r:id="rId7"/>
                </a:rPr>
                <a:t>Flutter</a:t>
              </a:r>
              <a:endParaRPr lang="en-US" sz="1400" dirty="0"/>
            </a:p>
          </p:txBody>
        </p:sp>
        <p:sp>
          <p:nvSpPr>
            <p:cNvPr id="69" name="TextBox 68">
              <a:extLst>
                <a:ext uri="{FF2B5EF4-FFF2-40B4-BE49-F238E27FC236}">
                  <a16:creationId xmlns:a16="http://schemas.microsoft.com/office/drawing/2014/main" id="{E3BB1E04-AD5F-E51C-78E7-98373C136B4D}"/>
                </a:ext>
              </a:extLst>
            </p:cNvPr>
            <p:cNvSpPr txBox="1"/>
            <p:nvPr/>
          </p:nvSpPr>
          <p:spPr>
            <a:xfrm>
              <a:off x="2053598" y="5427931"/>
              <a:ext cx="1391922"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hlinkClick r:id="rId7"/>
                </a:rPr>
                <a:t>.NET MAUI</a:t>
              </a:r>
              <a:endParaRPr lang="en-US" sz="1400" dirty="0"/>
            </a:p>
          </p:txBody>
        </p:sp>
        <p:sp>
          <p:nvSpPr>
            <p:cNvPr id="70" name="TextBox 69">
              <a:extLst>
                <a:ext uri="{FF2B5EF4-FFF2-40B4-BE49-F238E27FC236}">
                  <a16:creationId xmlns:a16="http://schemas.microsoft.com/office/drawing/2014/main" id="{6D618C60-CDB8-D998-62D4-13BF778D803A}"/>
                </a:ext>
              </a:extLst>
            </p:cNvPr>
            <p:cNvSpPr txBox="1"/>
            <p:nvPr/>
          </p:nvSpPr>
          <p:spPr>
            <a:xfrm>
              <a:off x="1322648" y="5429017"/>
              <a:ext cx="871912"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hlinkClick r:id="rId7"/>
                </a:rPr>
                <a:t>UWP</a:t>
              </a:r>
              <a:endParaRPr lang="en-US" sz="1400" dirty="0"/>
            </a:p>
          </p:txBody>
        </p:sp>
        <p:sp>
          <p:nvSpPr>
            <p:cNvPr id="71" name="TextBox 70">
              <a:extLst>
                <a:ext uri="{FF2B5EF4-FFF2-40B4-BE49-F238E27FC236}">
                  <a16:creationId xmlns:a16="http://schemas.microsoft.com/office/drawing/2014/main" id="{9B14D013-1850-04FD-6D37-EA83B35CF42E}"/>
                </a:ext>
              </a:extLst>
            </p:cNvPr>
            <p:cNvSpPr txBox="1"/>
            <p:nvPr/>
          </p:nvSpPr>
          <p:spPr>
            <a:xfrm>
              <a:off x="4259100" y="4360981"/>
              <a:ext cx="825677"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hlinkClick r:id="rId7"/>
                </a:rPr>
                <a:t>Vue</a:t>
              </a:r>
              <a:endParaRPr lang="en-US" sz="1400" dirty="0"/>
            </a:p>
          </p:txBody>
        </p:sp>
        <p:sp>
          <p:nvSpPr>
            <p:cNvPr id="72" name="TextBox 71">
              <a:extLst>
                <a:ext uri="{FF2B5EF4-FFF2-40B4-BE49-F238E27FC236}">
                  <a16:creationId xmlns:a16="http://schemas.microsoft.com/office/drawing/2014/main" id="{F8546842-A8E1-173E-53CB-171EB621D940}"/>
                </a:ext>
              </a:extLst>
            </p:cNvPr>
            <p:cNvSpPr txBox="1"/>
            <p:nvPr/>
          </p:nvSpPr>
          <p:spPr>
            <a:xfrm>
              <a:off x="4963924" y="4360980"/>
              <a:ext cx="1048596"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hlinkClick r:id="rId7"/>
                </a:rPr>
                <a:t>Blazor</a:t>
              </a:r>
              <a:endParaRPr lang="en-US" sz="1400" dirty="0"/>
            </a:p>
          </p:txBody>
        </p:sp>
        <p:sp>
          <p:nvSpPr>
            <p:cNvPr id="73" name="TextBox 72">
              <a:extLst>
                <a:ext uri="{FF2B5EF4-FFF2-40B4-BE49-F238E27FC236}">
                  <a16:creationId xmlns:a16="http://schemas.microsoft.com/office/drawing/2014/main" id="{6E450845-B603-9F9E-84BD-5E8C5647BB39}"/>
                </a:ext>
              </a:extLst>
            </p:cNvPr>
            <p:cNvSpPr txBox="1"/>
            <p:nvPr/>
          </p:nvSpPr>
          <p:spPr>
            <a:xfrm>
              <a:off x="4011389" y="5132570"/>
              <a:ext cx="1167263"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hlinkClick r:id="rId7"/>
                </a:rPr>
                <a:t>Xamarin</a:t>
              </a:r>
              <a:endParaRPr lang="en-US" sz="1400" dirty="0"/>
            </a:p>
          </p:txBody>
        </p:sp>
        <p:cxnSp>
          <p:nvCxnSpPr>
            <p:cNvPr id="74" name="Straight Connector 73">
              <a:extLst>
                <a:ext uri="{FF2B5EF4-FFF2-40B4-BE49-F238E27FC236}">
                  <a16:creationId xmlns:a16="http://schemas.microsoft.com/office/drawing/2014/main" id="{AD14DCF0-3FEB-006C-46BF-C57457B69D22}"/>
                </a:ext>
              </a:extLst>
            </p:cNvPr>
            <p:cNvCxnSpPr>
              <a:cxnSpLocks/>
            </p:cNvCxnSpPr>
            <p:nvPr/>
          </p:nvCxnSpPr>
          <p:spPr>
            <a:xfrm>
              <a:off x="1295400" y="4474464"/>
              <a:ext cx="0" cy="300012"/>
            </a:xfrm>
            <a:prstGeom prst="line">
              <a:avLst/>
            </a:prstGeom>
            <a:ln>
              <a:solidFill>
                <a:schemeClr val="bg2">
                  <a:lumMod val="50000"/>
                </a:schemeClr>
              </a:solidFill>
            </a:ln>
          </p:spPr>
          <p:style>
            <a:lnRef idx="2">
              <a:schemeClr val="accent1"/>
            </a:lnRef>
            <a:fillRef idx="0">
              <a:schemeClr val="accent1"/>
            </a:fillRef>
            <a:effectRef idx="1">
              <a:schemeClr val="accent1"/>
            </a:effectRef>
            <a:fontRef idx="minor">
              <a:schemeClr val="tx1"/>
            </a:fontRef>
          </p:style>
        </p:cxnSp>
        <p:cxnSp>
          <p:nvCxnSpPr>
            <p:cNvPr id="75" name="Straight Connector 74">
              <a:extLst>
                <a:ext uri="{FF2B5EF4-FFF2-40B4-BE49-F238E27FC236}">
                  <a16:creationId xmlns:a16="http://schemas.microsoft.com/office/drawing/2014/main" id="{F49DF524-A7C6-8B9A-2AE8-899DB784948A}"/>
                </a:ext>
              </a:extLst>
            </p:cNvPr>
            <p:cNvCxnSpPr>
              <a:cxnSpLocks/>
            </p:cNvCxnSpPr>
            <p:nvPr/>
          </p:nvCxnSpPr>
          <p:spPr>
            <a:xfrm>
              <a:off x="1295400" y="5242560"/>
              <a:ext cx="0" cy="300012"/>
            </a:xfrm>
            <a:prstGeom prst="line">
              <a:avLst/>
            </a:prstGeom>
            <a:ln>
              <a:solidFill>
                <a:schemeClr val="bg2">
                  <a:lumMod val="50000"/>
                </a:schemeClr>
              </a:solidFill>
            </a:ln>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F5BF707C-0AD0-4AB9-AA28-DB359CB5BB8C}"/>
                </a:ext>
              </a:extLst>
            </p:cNvPr>
            <p:cNvCxnSpPr>
              <a:cxnSpLocks/>
            </p:cNvCxnSpPr>
            <p:nvPr/>
          </p:nvCxnSpPr>
          <p:spPr>
            <a:xfrm>
              <a:off x="1289304" y="5888736"/>
              <a:ext cx="0" cy="300012"/>
            </a:xfrm>
            <a:prstGeom prst="line">
              <a:avLst/>
            </a:prstGeom>
            <a:ln>
              <a:solidFill>
                <a:schemeClr val="bg2">
                  <a:lumMod val="50000"/>
                </a:schemeClr>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838484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49FD8-6116-4E01-8F2D-3B360D8EDBDD}"/>
              </a:ext>
            </a:extLst>
          </p:cNvPr>
          <p:cNvSpPr txBox="1">
            <a:spLocks/>
          </p:cNvSpPr>
          <p:nvPr/>
        </p:nvSpPr>
        <p:spPr>
          <a:xfrm>
            <a:off x="838200" y="458432"/>
            <a:ext cx="10515600" cy="81053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List View</a:t>
            </a:r>
          </a:p>
          <a:p>
            <a:pPr algn="ctr"/>
            <a:endParaRPr lang="en-US" dirty="0"/>
          </a:p>
          <a:p>
            <a:pPr algn="ctr"/>
            <a:endParaRPr lang="en-US" dirty="0"/>
          </a:p>
        </p:txBody>
      </p:sp>
      <p:sp>
        <p:nvSpPr>
          <p:cNvPr id="3" name="TextBox 2">
            <a:extLst>
              <a:ext uri="{FF2B5EF4-FFF2-40B4-BE49-F238E27FC236}">
                <a16:creationId xmlns:a16="http://schemas.microsoft.com/office/drawing/2014/main" id="{4CF1F611-5E39-0EDB-C617-AD312786B77C}"/>
              </a:ext>
            </a:extLst>
          </p:cNvPr>
          <p:cNvSpPr txBox="1"/>
          <p:nvPr/>
        </p:nvSpPr>
        <p:spPr>
          <a:xfrm>
            <a:off x="270979" y="1297601"/>
            <a:ext cx="6606072" cy="2128916"/>
          </a:xfrm>
          <a:prstGeom prst="rect">
            <a:avLst/>
          </a:prstGeom>
          <a:noFill/>
        </p:spPr>
        <p:txBody>
          <a:bodyPr wrap="square" rtlCol="0">
            <a:spAutoFit/>
          </a:bodyPr>
          <a:lstStyle/>
          <a:p>
            <a:pPr algn="just">
              <a:lnSpc>
                <a:spcPct val="150000"/>
              </a:lnSpc>
            </a:pPr>
            <a:r>
              <a:rPr lang="en-US" b="0" i="0" dirty="0">
                <a:solidFill>
                  <a:srgbClr val="1A1A1A"/>
                </a:solidFill>
                <a:effectLst/>
                <a:latin typeface="Open Sans" panose="020B0606030504020204" pitchFamily="34" charset="0"/>
              </a:rPr>
              <a:t>The List View renders a set of data items with UI views or custom templates. It has many features like grouping, sorting, filtering, paging, swiping, multiple selection, drag and drop, and different layout types. The List View control has been optimized to work with large amounts of data.</a:t>
            </a:r>
            <a:endParaRPr lang="en-US" dirty="0"/>
          </a:p>
        </p:txBody>
      </p:sp>
      <p:pic>
        <p:nvPicPr>
          <p:cNvPr id="5" name="Picture 4" descr="A screenshot of a phone&#10;&#10;Description automatically generated">
            <a:extLst>
              <a:ext uri="{FF2B5EF4-FFF2-40B4-BE49-F238E27FC236}">
                <a16:creationId xmlns:a16="http://schemas.microsoft.com/office/drawing/2014/main" id="{045382F7-4DB7-1213-15AF-C8AED02D6D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2425" y="1260491"/>
            <a:ext cx="5350524" cy="4557387"/>
          </a:xfrm>
          <a:prstGeom prst="rect">
            <a:avLst/>
          </a:prstGeom>
        </p:spPr>
      </p:pic>
      <p:sp>
        <p:nvSpPr>
          <p:cNvPr id="13" name="TextBox 12">
            <a:extLst>
              <a:ext uri="{FF2B5EF4-FFF2-40B4-BE49-F238E27FC236}">
                <a16:creationId xmlns:a16="http://schemas.microsoft.com/office/drawing/2014/main" id="{3D671EE0-7FAC-FDA0-5649-1A6C42A429CA}"/>
              </a:ext>
            </a:extLst>
          </p:cNvPr>
          <p:cNvSpPr txBox="1"/>
          <p:nvPr/>
        </p:nvSpPr>
        <p:spPr>
          <a:xfrm>
            <a:off x="287005" y="3450133"/>
            <a:ext cx="3336757" cy="338554"/>
          </a:xfrm>
          <a:prstGeom prst="rect">
            <a:avLst/>
          </a:prstGeom>
          <a:noFill/>
        </p:spPr>
        <p:txBody>
          <a:bodyPr wrap="square" rtlCol="0">
            <a:spAutoFit/>
          </a:bodyPr>
          <a:lstStyle/>
          <a:p>
            <a:r>
              <a:rPr lang="en-US" sz="1600" b="1" i="0" dirty="0">
                <a:solidFill>
                  <a:srgbClr val="1A1A1A"/>
                </a:solidFill>
                <a:effectLst/>
                <a:latin typeface="Open Sans" panose="020B0606030504020204" pitchFamily="34" charset="0"/>
              </a:rPr>
              <a:t>SUPPORTED PLATFORMS</a:t>
            </a:r>
          </a:p>
        </p:txBody>
      </p:sp>
      <p:grpSp>
        <p:nvGrpSpPr>
          <p:cNvPr id="53" name="Group 52">
            <a:extLst>
              <a:ext uri="{FF2B5EF4-FFF2-40B4-BE49-F238E27FC236}">
                <a16:creationId xmlns:a16="http://schemas.microsoft.com/office/drawing/2014/main" id="{4F0A21AB-1498-8AD6-9A77-C729DD0C3386}"/>
              </a:ext>
            </a:extLst>
          </p:cNvPr>
          <p:cNvGrpSpPr/>
          <p:nvPr/>
        </p:nvGrpSpPr>
        <p:grpSpPr>
          <a:xfrm>
            <a:off x="549965" y="3985803"/>
            <a:ext cx="5135984" cy="1854489"/>
            <a:chOff x="549965" y="3985803"/>
            <a:chExt cx="5135984" cy="1854489"/>
          </a:xfrm>
        </p:grpSpPr>
        <p:pic>
          <p:nvPicPr>
            <p:cNvPr id="6" name="Picture 5" descr="A cell phone with a black background&#10;&#10;Description automatically generated">
              <a:extLst>
                <a:ext uri="{FF2B5EF4-FFF2-40B4-BE49-F238E27FC236}">
                  <a16:creationId xmlns:a16="http://schemas.microsoft.com/office/drawing/2014/main" id="{D6BF1DCB-2449-AE01-D77B-4ECE24916814}"/>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49965" y="5483586"/>
              <a:ext cx="393059" cy="338553"/>
            </a:xfrm>
            <a:prstGeom prst="rect">
              <a:avLst/>
            </a:prstGeom>
          </p:spPr>
        </p:pic>
        <p:pic>
          <p:nvPicPr>
            <p:cNvPr id="7" name="Picture 6" descr="A white globe in a grey circle&#10;&#10;Description automatically generated">
              <a:extLst>
                <a:ext uri="{FF2B5EF4-FFF2-40B4-BE49-F238E27FC236}">
                  <a16:creationId xmlns:a16="http://schemas.microsoft.com/office/drawing/2014/main" id="{D4456726-3A30-E2BE-DA2F-7E5440955DDE}"/>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636479" y="4138404"/>
              <a:ext cx="241464" cy="207980"/>
            </a:xfrm>
            <a:prstGeom prst="rect">
              <a:avLst/>
            </a:prstGeom>
          </p:spPr>
        </p:pic>
        <p:sp>
          <p:nvSpPr>
            <p:cNvPr id="8" name="TextBox 7">
              <a:extLst>
                <a:ext uri="{FF2B5EF4-FFF2-40B4-BE49-F238E27FC236}">
                  <a16:creationId xmlns:a16="http://schemas.microsoft.com/office/drawing/2014/main" id="{9D87E113-8B1D-1584-E056-C42572A54FD1}"/>
                </a:ext>
              </a:extLst>
            </p:cNvPr>
            <p:cNvSpPr txBox="1"/>
            <p:nvPr/>
          </p:nvSpPr>
          <p:spPr>
            <a:xfrm>
              <a:off x="996076" y="3990969"/>
              <a:ext cx="1740176"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hlinkClick r:id="rId7"/>
                </a:rPr>
                <a:t>JavaScript</a:t>
              </a:r>
              <a:endParaRPr lang="en-US" sz="1400" dirty="0"/>
            </a:p>
          </p:txBody>
        </p:sp>
        <p:sp>
          <p:nvSpPr>
            <p:cNvPr id="9" name="TextBox 8">
              <a:extLst>
                <a:ext uri="{FF2B5EF4-FFF2-40B4-BE49-F238E27FC236}">
                  <a16:creationId xmlns:a16="http://schemas.microsoft.com/office/drawing/2014/main" id="{F4282327-5D18-9FB4-ACB0-1FB7D4D13055}"/>
                </a:ext>
              </a:extLst>
            </p:cNvPr>
            <p:cNvSpPr txBox="1"/>
            <p:nvPr/>
          </p:nvSpPr>
          <p:spPr>
            <a:xfrm>
              <a:off x="2216990" y="3985803"/>
              <a:ext cx="1740176"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hlinkClick r:id="rId7"/>
                </a:rPr>
                <a:t>angular</a:t>
              </a:r>
              <a:endParaRPr lang="en-US" sz="1400" dirty="0"/>
            </a:p>
          </p:txBody>
        </p:sp>
        <p:sp>
          <p:nvSpPr>
            <p:cNvPr id="10" name="TextBox 9">
              <a:extLst>
                <a:ext uri="{FF2B5EF4-FFF2-40B4-BE49-F238E27FC236}">
                  <a16:creationId xmlns:a16="http://schemas.microsoft.com/office/drawing/2014/main" id="{3B027A0B-612A-79D3-A998-CCDE55ED0A9B}"/>
                </a:ext>
              </a:extLst>
            </p:cNvPr>
            <p:cNvSpPr txBox="1"/>
            <p:nvPr/>
          </p:nvSpPr>
          <p:spPr>
            <a:xfrm>
              <a:off x="3138701" y="3987753"/>
              <a:ext cx="955175"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hlinkClick r:id="rId7"/>
                </a:rPr>
                <a:t>React</a:t>
              </a:r>
              <a:endParaRPr lang="en-US" sz="1400" dirty="0"/>
            </a:p>
          </p:txBody>
        </p:sp>
        <p:sp>
          <p:nvSpPr>
            <p:cNvPr id="11" name="TextBox 10">
              <a:extLst>
                <a:ext uri="{FF2B5EF4-FFF2-40B4-BE49-F238E27FC236}">
                  <a16:creationId xmlns:a16="http://schemas.microsoft.com/office/drawing/2014/main" id="{B63902B1-23EB-FEF8-C1E5-6F11119C99DC}"/>
                </a:ext>
              </a:extLst>
            </p:cNvPr>
            <p:cNvSpPr txBox="1"/>
            <p:nvPr/>
          </p:nvSpPr>
          <p:spPr>
            <a:xfrm>
              <a:off x="2352462" y="4283207"/>
              <a:ext cx="1842605"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hlinkClick r:id="rId7"/>
                </a:rPr>
                <a:t>ASP.NET MVC</a:t>
              </a:r>
              <a:endParaRPr lang="en-US" sz="1400" dirty="0"/>
            </a:p>
          </p:txBody>
        </p:sp>
        <p:sp>
          <p:nvSpPr>
            <p:cNvPr id="12" name="TextBox 11">
              <a:extLst>
                <a:ext uri="{FF2B5EF4-FFF2-40B4-BE49-F238E27FC236}">
                  <a16:creationId xmlns:a16="http://schemas.microsoft.com/office/drawing/2014/main" id="{8224CE2A-4094-1FA5-7BFE-8A4F78BC3DDE}"/>
                </a:ext>
              </a:extLst>
            </p:cNvPr>
            <p:cNvSpPr txBox="1"/>
            <p:nvPr/>
          </p:nvSpPr>
          <p:spPr>
            <a:xfrm>
              <a:off x="996076" y="4279842"/>
              <a:ext cx="1842605"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hlinkClick r:id="rId7"/>
                </a:rPr>
                <a:t>ASP.NET core</a:t>
              </a:r>
              <a:endParaRPr lang="en-US" sz="1400" dirty="0"/>
            </a:p>
          </p:txBody>
        </p:sp>
        <p:pic>
          <p:nvPicPr>
            <p:cNvPr id="14" name="Picture 13" descr="A computer monitor with a white screen&#10;&#10;Description automatically generated">
              <a:extLst>
                <a:ext uri="{FF2B5EF4-FFF2-40B4-BE49-F238E27FC236}">
                  <a16:creationId xmlns:a16="http://schemas.microsoft.com/office/drawing/2014/main" id="{7E9AA7CC-1C2D-0CB0-7B0D-DC23EE343224}"/>
                </a:ext>
              </a:extLst>
            </p:cNvPr>
            <p:cNvPicPr>
              <a:picLocks noChangeAspect="1"/>
            </p:cNvPicPr>
            <p:nvPr/>
          </p:nvPicPr>
          <p:blipFill rotWithShape="1">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rcRect l="20531" t="27812" r="20773" b="26561"/>
            <a:stretch/>
          </p:blipFill>
          <p:spPr>
            <a:xfrm>
              <a:off x="611790" y="4917528"/>
              <a:ext cx="241464" cy="207980"/>
            </a:xfrm>
            <a:prstGeom prst="rect">
              <a:avLst/>
            </a:prstGeom>
          </p:spPr>
        </p:pic>
        <p:sp>
          <p:nvSpPr>
            <p:cNvPr id="15" name="TextBox 14">
              <a:extLst>
                <a:ext uri="{FF2B5EF4-FFF2-40B4-BE49-F238E27FC236}">
                  <a16:creationId xmlns:a16="http://schemas.microsoft.com/office/drawing/2014/main" id="{BF19CBEA-542E-8BE6-AC91-9FE108FFA8D3}"/>
                </a:ext>
              </a:extLst>
            </p:cNvPr>
            <p:cNvSpPr txBox="1"/>
            <p:nvPr/>
          </p:nvSpPr>
          <p:spPr>
            <a:xfrm>
              <a:off x="2154316" y="5518661"/>
              <a:ext cx="1141664"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hlinkClick r:id="rId7"/>
                </a:rPr>
                <a:t>Xamarin</a:t>
              </a:r>
              <a:endParaRPr lang="en-US" sz="1400" dirty="0"/>
            </a:p>
          </p:txBody>
        </p:sp>
        <p:sp>
          <p:nvSpPr>
            <p:cNvPr id="40" name="TextBox 39">
              <a:extLst>
                <a:ext uri="{FF2B5EF4-FFF2-40B4-BE49-F238E27FC236}">
                  <a16:creationId xmlns:a16="http://schemas.microsoft.com/office/drawing/2014/main" id="{3B2E60A5-FCEE-8483-9543-6F80CF3877AE}"/>
                </a:ext>
              </a:extLst>
            </p:cNvPr>
            <p:cNvSpPr txBox="1"/>
            <p:nvPr/>
          </p:nvSpPr>
          <p:spPr>
            <a:xfrm>
              <a:off x="997118" y="5532515"/>
              <a:ext cx="1313847"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hlinkClick r:id="rId7"/>
                </a:rPr>
                <a:t>.NET MAUI</a:t>
              </a:r>
              <a:endParaRPr lang="en-US" sz="1400" dirty="0"/>
            </a:p>
          </p:txBody>
        </p:sp>
        <p:sp>
          <p:nvSpPr>
            <p:cNvPr id="41" name="TextBox 40">
              <a:extLst>
                <a:ext uri="{FF2B5EF4-FFF2-40B4-BE49-F238E27FC236}">
                  <a16:creationId xmlns:a16="http://schemas.microsoft.com/office/drawing/2014/main" id="{608B61D5-D77A-F5A1-E835-940CE449EBAD}"/>
                </a:ext>
              </a:extLst>
            </p:cNvPr>
            <p:cNvSpPr txBox="1"/>
            <p:nvPr/>
          </p:nvSpPr>
          <p:spPr>
            <a:xfrm>
              <a:off x="3172349" y="5525086"/>
              <a:ext cx="1289588"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hlinkClick r:id="rId7"/>
                </a:rPr>
                <a:t>JavaScript</a:t>
              </a:r>
              <a:endParaRPr lang="en-US" sz="1400" dirty="0"/>
            </a:p>
          </p:txBody>
        </p:sp>
        <p:sp>
          <p:nvSpPr>
            <p:cNvPr id="42" name="TextBox 41">
              <a:extLst>
                <a:ext uri="{FF2B5EF4-FFF2-40B4-BE49-F238E27FC236}">
                  <a16:creationId xmlns:a16="http://schemas.microsoft.com/office/drawing/2014/main" id="{84207D25-0A53-8D6E-0864-2DB5D164C8B2}"/>
                </a:ext>
              </a:extLst>
            </p:cNvPr>
            <p:cNvSpPr txBox="1"/>
            <p:nvPr/>
          </p:nvSpPr>
          <p:spPr>
            <a:xfrm>
              <a:off x="996076" y="4866484"/>
              <a:ext cx="1740176"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hlinkClick r:id="rId7"/>
                </a:rPr>
                <a:t>WinForms</a:t>
              </a:r>
              <a:endParaRPr lang="en-US" sz="1400" dirty="0"/>
            </a:p>
          </p:txBody>
        </p:sp>
        <p:sp>
          <p:nvSpPr>
            <p:cNvPr id="45" name="TextBox 44">
              <a:extLst>
                <a:ext uri="{FF2B5EF4-FFF2-40B4-BE49-F238E27FC236}">
                  <a16:creationId xmlns:a16="http://schemas.microsoft.com/office/drawing/2014/main" id="{E2C28C87-C43E-50C9-CA70-636243231F36}"/>
                </a:ext>
              </a:extLst>
            </p:cNvPr>
            <p:cNvSpPr txBox="1"/>
            <p:nvPr/>
          </p:nvSpPr>
          <p:spPr>
            <a:xfrm>
              <a:off x="2102947" y="4851503"/>
              <a:ext cx="1391922"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hlinkClick r:id="rId7"/>
                </a:rPr>
                <a:t>.NET MAUI</a:t>
              </a:r>
              <a:endParaRPr lang="en-US" sz="1400" dirty="0"/>
            </a:p>
          </p:txBody>
        </p:sp>
        <p:sp>
          <p:nvSpPr>
            <p:cNvPr id="47" name="TextBox 46">
              <a:extLst>
                <a:ext uri="{FF2B5EF4-FFF2-40B4-BE49-F238E27FC236}">
                  <a16:creationId xmlns:a16="http://schemas.microsoft.com/office/drawing/2014/main" id="{6E112CC2-CC2A-42DF-93CA-50211869EDFE}"/>
                </a:ext>
              </a:extLst>
            </p:cNvPr>
            <p:cNvSpPr txBox="1"/>
            <p:nvPr/>
          </p:nvSpPr>
          <p:spPr>
            <a:xfrm>
              <a:off x="3932529" y="3987753"/>
              <a:ext cx="825677"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hlinkClick r:id="rId7"/>
                </a:rPr>
                <a:t>Vue</a:t>
              </a:r>
              <a:endParaRPr lang="en-US" sz="1400" dirty="0"/>
            </a:p>
          </p:txBody>
        </p:sp>
        <p:sp>
          <p:nvSpPr>
            <p:cNvPr id="48" name="TextBox 47">
              <a:extLst>
                <a:ext uri="{FF2B5EF4-FFF2-40B4-BE49-F238E27FC236}">
                  <a16:creationId xmlns:a16="http://schemas.microsoft.com/office/drawing/2014/main" id="{93A28FC3-1895-C1F0-341F-3986FB4E634B}"/>
                </a:ext>
              </a:extLst>
            </p:cNvPr>
            <p:cNvSpPr txBox="1"/>
            <p:nvPr/>
          </p:nvSpPr>
          <p:spPr>
            <a:xfrm>
              <a:off x="4637353" y="3987752"/>
              <a:ext cx="1048596"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hlinkClick r:id="rId7"/>
                </a:rPr>
                <a:t>Blazor</a:t>
              </a:r>
              <a:endParaRPr lang="en-US" sz="1400" dirty="0"/>
            </a:p>
          </p:txBody>
        </p:sp>
        <p:sp>
          <p:nvSpPr>
            <p:cNvPr id="49" name="TextBox 48">
              <a:extLst>
                <a:ext uri="{FF2B5EF4-FFF2-40B4-BE49-F238E27FC236}">
                  <a16:creationId xmlns:a16="http://schemas.microsoft.com/office/drawing/2014/main" id="{D11FA7B7-80C2-DC9C-C164-EF4B9EE1929A}"/>
                </a:ext>
              </a:extLst>
            </p:cNvPr>
            <p:cNvSpPr txBox="1"/>
            <p:nvPr/>
          </p:nvSpPr>
          <p:spPr>
            <a:xfrm>
              <a:off x="3278418" y="4840622"/>
              <a:ext cx="1167263"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hlinkClick r:id="rId7"/>
                </a:rPr>
                <a:t>Xamarin</a:t>
              </a:r>
              <a:endParaRPr lang="en-US" sz="1400" dirty="0"/>
            </a:p>
          </p:txBody>
        </p:sp>
        <p:cxnSp>
          <p:nvCxnSpPr>
            <p:cNvPr id="50" name="Straight Connector 49">
              <a:extLst>
                <a:ext uri="{FF2B5EF4-FFF2-40B4-BE49-F238E27FC236}">
                  <a16:creationId xmlns:a16="http://schemas.microsoft.com/office/drawing/2014/main" id="{78D13220-98FC-422D-5EF6-3407303360F4}"/>
                </a:ext>
              </a:extLst>
            </p:cNvPr>
            <p:cNvCxnSpPr>
              <a:cxnSpLocks/>
            </p:cNvCxnSpPr>
            <p:nvPr/>
          </p:nvCxnSpPr>
          <p:spPr>
            <a:xfrm>
              <a:off x="968829" y="4101236"/>
              <a:ext cx="0" cy="300012"/>
            </a:xfrm>
            <a:prstGeom prst="line">
              <a:avLst/>
            </a:prstGeom>
            <a:ln>
              <a:solidFill>
                <a:schemeClr val="bg2">
                  <a:lumMod val="50000"/>
                </a:schemeClr>
              </a:solidFill>
            </a:ln>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997CBAB3-FAD3-901D-71D8-BFB028ECAE17}"/>
                </a:ext>
              </a:extLst>
            </p:cNvPr>
            <p:cNvCxnSpPr>
              <a:cxnSpLocks/>
            </p:cNvCxnSpPr>
            <p:nvPr/>
          </p:nvCxnSpPr>
          <p:spPr>
            <a:xfrm>
              <a:off x="968829" y="4869332"/>
              <a:ext cx="0" cy="300012"/>
            </a:xfrm>
            <a:prstGeom prst="line">
              <a:avLst/>
            </a:prstGeom>
            <a:ln>
              <a:solidFill>
                <a:schemeClr val="bg2">
                  <a:lumMod val="50000"/>
                </a:schemeClr>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C1295C90-C03B-7183-45DD-6368A678CE64}"/>
                </a:ext>
              </a:extLst>
            </p:cNvPr>
            <p:cNvCxnSpPr>
              <a:cxnSpLocks/>
            </p:cNvCxnSpPr>
            <p:nvPr/>
          </p:nvCxnSpPr>
          <p:spPr>
            <a:xfrm>
              <a:off x="962733" y="5515508"/>
              <a:ext cx="0" cy="300012"/>
            </a:xfrm>
            <a:prstGeom prst="line">
              <a:avLst/>
            </a:prstGeom>
            <a:ln>
              <a:solidFill>
                <a:schemeClr val="bg2">
                  <a:lumMod val="50000"/>
                </a:schemeClr>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57357205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117</TotalTime>
  <Words>288</Words>
  <Application>Microsoft Office PowerPoint</Application>
  <PresentationFormat>Widescreen</PresentationFormat>
  <Paragraphs>69</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Aptos</vt:lpstr>
      <vt:lpstr>Arial</vt:lpstr>
      <vt:lpstr>Open Sans</vt:lpstr>
      <vt:lpstr>Trebuchet MS</vt:lpstr>
      <vt:lpstr>Wingdings 3</vt:lpstr>
      <vt:lpstr>Facet</vt:lpstr>
      <vt:lpstr>Most Popular Components </vt:lpstr>
      <vt:lpstr>Types of components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Most Popular Components </dc:title>
  <dc:creator>Lavan Ramesh</dc:creator>
  <cp:lastModifiedBy>Lavan Ramesh</cp:lastModifiedBy>
  <cp:revision>2</cp:revision>
  <dcterms:created xsi:type="dcterms:W3CDTF">2024-03-25T09:32:46Z</dcterms:created>
  <dcterms:modified xsi:type="dcterms:W3CDTF">2024-03-25T14:38:19Z</dcterms:modified>
</cp:coreProperties>
</file>