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2976800" cy="21031200"/>
  <p:notesSz cx="6858000" cy="9144000"/>
  <p:defaultTextStyle>
    <a:defPPr>
      <a:defRPr lang="en-US"/>
    </a:defPPr>
    <a:lvl1pPr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1pPr>
    <a:lvl2pPr marL="1471613" indent="-1096963"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2pPr>
    <a:lvl3pPr marL="2944813" indent="-2197100"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3pPr>
    <a:lvl4pPr marL="4418013" indent="-3297238"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4pPr>
    <a:lvl5pPr marL="5895975" indent="-4397375" algn="l" defTabSz="1471613" rtl="0" eaLnBrk="0" fontAlgn="base" hangingPunct="0">
      <a:spcBef>
        <a:spcPct val="0"/>
      </a:spcBef>
      <a:spcAft>
        <a:spcPct val="0"/>
      </a:spcAft>
      <a:defRPr sz="57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57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57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57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57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624">
          <p15:clr>
            <a:srgbClr val="A4A3A4"/>
          </p15:clr>
        </p15:guide>
        <p15:guide id="2" pos="13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24" d="100"/>
          <a:sy n="24" d="100"/>
        </p:scale>
        <p:origin x="667" y="96"/>
      </p:cViewPr>
      <p:guideLst>
        <p:guide orient="horz" pos="6624"/>
        <p:guide pos="13536"/>
      </p:guideLst>
    </p:cSldViewPr>
  </p:slideViewPr>
  <p:outlineViewPr>
    <p:cViewPr>
      <p:scale>
        <a:sx n="33" d="100"/>
        <a:sy n="33" d="100"/>
      </p:scale>
      <p:origin x="0" y="3256"/>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01314EA9-C8CF-4E55-8DBF-5486340E747F}" type="datetime1">
              <a:rPr lang="en-US" altLang="en-US"/>
              <a:pPr>
                <a:defRPr/>
              </a:pPr>
              <a:t>4/18/2023</a:t>
            </a:fld>
            <a:endParaRPr lang="en-US" altLang="en-US"/>
          </a:p>
        </p:txBody>
      </p:sp>
      <p:sp>
        <p:nvSpPr>
          <p:cNvPr id="4" name="Slide Image Placeholder 3"/>
          <p:cNvSpPr>
            <a:spLocks noGrp="1" noRot="1" noChangeAspect="1"/>
          </p:cNvSpPr>
          <p:nvPr>
            <p:ph type="sldImg" idx="2"/>
          </p:nvPr>
        </p:nvSpPr>
        <p:spPr>
          <a:xfrm>
            <a:off x="-73025" y="685800"/>
            <a:ext cx="70040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08" charset="0"/>
                <a:ea typeface="ＭＳ Ｐゴシック" pitchFamily="-108" charset="-128"/>
                <a:cs typeface="ＭＳ Ｐゴシック" pitchFamily="-108"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BD065AA-F636-430C-85BD-240106ED4BF1}" type="slidenum">
              <a:rPr lang="en-US" altLang="en-US"/>
              <a:pPr>
                <a:defRPr/>
              </a:pPr>
              <a:t>‹#›</a:t>
            </a:fld>
            <a:endParaRPr lang="en-US" altLang="en-US"/>
          </a:p>
        </p:txBody>
      </p:sp>
    </p:spTree>
    <p:extLst>
      <p:ext uri="{BB962C8B-B14F-4D97-AF65-F5344CB8AC3E}">
        <p14:creationId xmlns:p14="http://schemas.microsoft.com/office/powerpoint/2010/main" val="86589744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1471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348697A-DAE3-4F2E-A4DA-9A6361006635}" type="slidenum">
              <a:rPr lang="en-US" altLang="en-US">
                <a:latin typeface="Arial" panose="020B0604020202020204" pitchFamily="34" charset="0"/>
              </a:rPr>
              <a:pPr>
                <a:spcBef>
                  <a:spcPct val="0"/>
                </a:spcBef>
              </a:pPr>
              <a:t>1</a:t>
            </a:fld>
            <a:endParaRPr lang="en-US" altLang="en-US">
              <a:latin typeface="Arial" panose="020B0604020202020204" pitchFamily="34" charset="0"/>
            </a:endParaRPr>
          </a:p>
        </p:txBody>
      </p:sp>
    </p:spTree>
    <p:extLst>
      <p:ext uri="{BB962C8B-B14F-4D97-AF65-F5344CB8AC3E}">
        <p14:creationId xmlns:p14="http://schemas.microsoft.com/office/powerpoint/2010/main" val="744344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23260" y="6533308"/>
            <a:ext cx="36530280" cy="4508077"/>
          </a:xfrm>
        </p:spPr>
        <p:txBody>
          <a:bodyPr/>
          <a:lstStyle/>
          <a:p>
            <a:r>
              <a:rPr lang="en-US"/>
              <a:t>Click to edit Master title style</a:t>
            </a:r>
          </a:p>
        </p:txBody>
      </p:sp>
      <p:sp>
        <p:nvSpPr>
          <p:cNvPr id="3" name="Subtitle 2"/>
          <p:cNvSpPr>
            <a:spLocks noGrp="1"/>
          </p:cNvSpPr>
          <p:nvPr>
            <p:ph type="subTitle" idx="1"/>
          </p:nvPr>
        </p:nvSpPr>
        <p:spPr>
          <a:xfrm>
            <a:off x="6446520" y="11917680"/>
            <a:ext cx="30083760" cy="5374640"/>
          </a:xfrm>
        </p:spPr>
        <p:txBody>
          <a:bodyPr/>
          <a:lstStyle>
            <a:lvl1pPr marL="0" indent="0" algn="ctr">
              <a:buNone/>
              <a:defRPr>
                <a:solidFill>
                  <a:schemeClr val="tx1">
                    <a:tint val="75000"/>
                  </a:schemeClr>
                </a:solidFill>
              </a:defRPr>
            </a:lvl1pPr>
            <a:lvl2pPr marL="1474225" indent="0" algn="ctr">
              <a:buNone/>
              <a:defRPr>
                <a:solidFill>
                  <a:schemeClr val="tx1">
                    <a:tint val="75000"/>
                  </a:schemeClr>
                </a:solidFill>
              </a:defRPr>
            </a:lvl2pPr>
            <a:lvl3pPr marL="2948448" indent="0" algn="ctr">
              <a:buNone/>
              <a:defRPr>
                <a:solidFill>
                  <a:schemeClr val="tx1">
                    <a:tint val="75000"/>
                  </a:schemeClr>
                </a:solidFill>
              </a:defRPr>
            </a:lvl3pPr>
            <a:lvl4pPr marL="4422674" indent="0" algn="ctr">
              <a:buNone/>
              <a:defRPr>
                <a:solidFill>
                  <a:schemeClr val="tx1">
                    <a:tint val="75000"/>
                  </a:schemeClr>
                </a:solidFill>
              </a:defRPr>
            </a:lvl4pPr>
            <a:lvl5pPr marL="5896899" indent="0" algn="ctr">
              <a:buNone/>
              <a:defRPr>
                <a:solidFill>
                  <a:schemeClr val="tx1">
                    <a:tint val="75000"/>
                  </a:schemeClr>
                </a:solidFill>
              </a:defRPr>
            </a:lvl5pPr>
            <a:lvl6pPr marL="7371122" indent="0" algn="ctr">
              <a:buNone/>
              <a:defRPr>
                <a:solidFill>
                  <a:schemeClr val="tx1">
                    <a:tint val="75000"/>
                  </a:schemeClr>
                </a:solidFill>
              </a:defRPr>
            </a:lvl6pPr>
            <a:lvl7pPr marL="8845348" indent="0" algn="ctr">
              <a:buNone/>
              <a:defRPr>
                <a:solidFill>
                  <a:schemeClr val="tx1">
                    <a:tint val="75000"/>
                  </a:schemeClr>
                </a:solidFill>
              </a:defRPr>
            </a:lvl7pPr>
            <a:lvl8pPr marL="10319573" indent="0" algn="ctr">
              <a:buNone/>
              <a:defRPr>
                <a:solidFill>
                  <a:schemeClr val="tx1">
                    <a:tint val="75000"/>
                  </a:schemeClr>
                </a:solidFill>
              </a:defRPr>
            </a:lvl8pPr>
            <a:lvl9pPr marL="1179379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919CBAE-FC64-4EFF-90FD-B69259063D9D}" type="datetime1">
              <a:rPr lang="en-US" altLang="en-US"/>
              <a:pPr>
                <a:defRPr/>
              </a:pPr>
              <a:t>4/18/2023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64213014-1A90-49E7-9F03-915C9CD69429}" type="slidenum">
              <a:rPr lang="en-US" altLang="en-US"/>
              <a:pPr>
                <a:defRPr/>
              </a:pPr>
              <a:t>‹#›</a:t>
            </a:fld>
            <a:endParaRPr lang="en-US" altLang="en-US"/>
          </a:p>
        </p:txBody>
      </p:sp>
    </p:spTree>
    <p:extLst>
      <p:ext uri="{BB962C8B-B14F-4D97-AF65-F5344CB8AC3E}">
        <p14:creationId xmlns:p14="http://schemas.microsoft.com/office/powerpoint/2010/main" val="420525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86D4376-459D-4065-BB54-43EB2670C21A}" type="datetime1">
              <a:rPr lang="en-US" altLang="en-US"/>
              <a:pPr>
                <a:defRPr/>
              </a:pPr>
              <a:t>4/18/2023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BD9FE35A-8664-44CF-BF98-4F881DFED2F0}" type="slidenum">
              <a:rPr lang="en-US" altLang="en-US"/>
              <a:pPr>
                <a:defRPr/>
              </a:pPr>
              <a:t>‹#›</a:t>
            </a:fld>
            <a:endParaRPr lang="en-US" altLang="en-US"/>
          </a:p>
        </p:txBody>
      </p:sp>
    </p:spTree>
    <p:extLst>
      <p:ext uri="{BB962C8B-B14F-4D97-AF65-F5344CB8AC3E}">
        <p14:creationId xmlns:p14="http://schemas.microsoft.com/office/powerpoint/2010/main" val="397578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9560765" y="2356276"/>
            <a:ext cx="46416433" cy="502460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311456" y="2356276"/>
            <a:ext cx="138533032" cy="502460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6E88BFE-BA3B-459A-A661-1CC3BB576C44}" type="datetime1">
              <a:rPr lang="en-US" altLang="en-US"/>
              <a:pPr>
                <a:defRPr/>
              </a:pPr>
              <a:t>4/18/2023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07E74B7F-27B8-44B1-B4DE-A5FC44B1ACB0}" type="slidenum">
              <a:rPr lang="en-US" altLang="en-US"/>
              <a:pPr>
                <a:defRPr/>
              </a:pPr>
              <a:t>‹#›</a:t>
            </a:fld>
            <a:endParaRPr lang="en-US" altLang="en-US"/>
          </a:p>
        </p:txBody>
      </p:sp>
    </p:spTree>
    <p:extLst>
      <p:ext uri="{BB962C8B-B14F-4D97-AF65-F5344CB8AC3E}">
        <p14:creationId xmlns:p14="http://schemas.microsoft.com/office/powerpoint/2010/main" val="22531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DFB9CF8-EF69-41CE-963A-BA5C25FDC63C}" type="datetime1">
              <a:rPr lang="en-US" altLang="en-US"/>
              <a:pPr>
                <a:defRPr/>
              </a:pPr>
              <a:t>4/18/2023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7076BB2C-C2F2-475E-9236-C4C5C8771AF3}" type="slidenum">
              <a:rPr lang="en-US" altLang="en-US"/>
              <a:pPr>
                <a:defRPr/>
              </a:pPr>
              <a:t>‹#›</a:t>
            </a:fld>
            <a:endParaRPr lang="en-US" altLang="en-US"/>
          </a:p>
        </p:txBody>
      </p:sp>
    </p:spTree>
    <p:extLst>
      <p:ext uri="{BB962C8B-B14F-4D97-AF65-F5344CB8AC3E}">
        <p14:creationId xmlns:p14="http://schemas.microsoft.com/office/powerpoint/2010/main" val="215186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94872" y="13514494"/>
            <a:ext cx="36530280" cy="4177030"/>
          </a:xfrm>
        </p:spPr>
        <p:txBody>
          <a:bodyPr anchor="t"/>
          <a:lstStyle>
            <a:lvl1pPr algn="l">
              <a:defRPr sz="12800" b="1" cap="all"/>
            </a:lvl1pPr>
          </a:lstStyle>
          <a:p>
            <a:r>
              <a:rPr lang="en-US"/>
              <a:t>Click to edit Master title style</a:t>
            </a:r>
          </a:p>
        </p:txBody>
      </p:sp>
      <p:sp>
        <p:nvSpPr>
          <p:cNvPr id="3" name="Text Placeholder 2"/>
          <p:cNvSpPr>
            <a:spLocks noGrp="1"/>
          </p:cNvSpPr>
          <p:nvPr>
            <p:ph type="body" idx="1"/>
          </p:nvPr>
        </p:nvSpPr>
        <p:spPr>
          <a:xfrm>
            <a:off x="3394872" y="8913925"/>
            <a:ext cx="36530280" cy="4600574"/>
          </a:xfrm>
        </p:spPr>
        <p:txBody>
          <a:bodyPr anchor="b"/>
          <a:lstStyle>
            <a:lvl1pPr marL="0" indent="0">
              <a:buNone/>
              <a:defRPr sz="6500">
                <a:solidFill>
                  <a:schemeClr val="tx1">
                    <a:tint val="75000"/>
                  </a:schemeClr>
                </a:solidFill>
              </a:defRPr>
            </a:lvl1pPr>
            <a:lvl2pPr marL="1474225" indent="0">
              <a:buNone/>
              <a:defRPr sz="5700">
                <a:solidFill>
                  <a:schemeClr val="tx1">
                    <a:tint val="75000"/>
                  </a:schemeClr>
                </a:solidFill>
              </a:defRPr>
            </a:lvl2pPr>
            <a:lvl3pPr marL="2948448" indent="0">
              <a:buNone/>
              <a:defRPr sz="5200">
                <a:solidFill>
                  <a:schemeClr val="tx1">
                    <a:tint val="75000"/>
                  </a:schemeClr>
                </a:solidFill>
              </a:defRPr>
            </a:lvl3pPr>
            <a:lvl4pPr marL="4422674" indent="0">
              <a:buNone/>
              <a:defRPr sz="4500">
                <a:solidFill>
                  <a:schemeClr val="tx1">
                    <a:tint val="75000"/>
                  </a:schemeClr>
                </a:solidFill>
              </a:defRPr>
            </a:lvl4pPr>
            <a:lvl5pPr marL="5896899" indent="0">
              <a:buNone/>
              <a:defRPr sz="4500">
                <a:solidFill>
                  <a:schemeClr val="tx1">
                    <a:tint val="75000"/>
                  </a:schemeClr>
                </a:solidFill>
              </a:defRPr>
            </a:lvl5pPr>
            <a:lvl6pPr marL="7371122" indent="0">
              <a:buNone/>
              <a:defRPr sz="4500">
                <a:solidFill>
                  <a:schemeClr val="tx1">
                    <a:tint val="75000"/>
                  </a:schemeClr>
                </a:solidFill>
              </a:defRPr>
            </a:lvl6pPr>
            <a:lvl7pPr marL="8845348" indent="0">
              <a:buNone/>
              <a:defRPr sz="4500">
                <a:solidFill>
                  <a:schemeClr val="tx1">
                    <a:tint val="75000"/>
                  </a:schemeClr>
                </a:solidFill>
              </a:defRPr>
            </a:lvl7pPr>
            <a:lvl8pPr marL="10319573" indent="0">
              <a:buNone/>
              <a:defRPr sz="4500">
                <a:solidFill>
                  <a:schemeClr val="tx1">
                    <a:tint val="75000"/>
                  </a:schemeClr>
                </a:solidFill>
              </a:defRPr>
            </a:lvl8pPr>
            <a:lvl9pPr marL="11793798"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9EAE8B6-BB81-4DAD-974E-73E05E9DE8F3}" type="datetime1">
              <a:rPr lang="en-US" altLang="en-US"/>
              <a:pPr>
                <a:defRPr/>
              </a:pPr>
              <a:t>4/18/2023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736E1E93-EA9B-40DB-9678-E6AFF779B7A5}" type="slidenum">
              <a:rPr lang="en-US" altLang="en-US"/>
              <a:pPr>
                <a:defRPr/>
              </a:pPr>
              <a:t>‹#›</a:t>
            </a:fld>
            <a:endParaRPr lang="en-US" altLang="en-US"/>
          </a:p>
        </p:txBody>
      </p:sp>
    </p:spTree>
    <p:extLst>
      <p:ext uri="{BB962C8B-B14F-4D97-AF65-F5344CB8AC3E}">
        <p14:creationId xmlns:p14="http://schemas.microsoft.com/office/powerpoint/2010/main" val="3340599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311452" y="13738444"/>
            <a:ext cx="92474733" cy="38863906"/>
          </a:xfrm>
        </p:spPr>
        <p:txBody>
          <a:bodyPr/>
          <a:lstStyle>
            <a:lvl1pPr>
              <a:defRPr sz="9000"/>
            </a:lvl1pPr>
            <a:lvl2pPr>
              <a:defRPr sz="7800"/>
            </a:lvl2pPr>
            <a:lvl3pPr>
              <a:defRPr sz="6500"/>
            </a:lvl3pPr>
            <a:lvl4pPr>
              <a:defRPr sz="5700"/>
            </a:lvl4pPr>
            <a:lvl5pPr>
              <a:defRPr sz="5700"/>
            </a:lvl5pPr>
            <a:lvl6pPr>
              <a:defRPr sz="5700"/>
            </a:lvl6pPr>
            <a:lvl7pPr>
              <a:defRPr sz="5700"/>
            </a:lvl7pPr>
            <a:lvl8pPr>
              <a:defRPr sz="5700"/>
            </a:lvl8pPr>
            <a:lvl9pPr>
              <a:defRPr sz="5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3502465" y="13738444"/>
            <a:ext cx="92474733" cy="38863906"/>
          </a:xfrm>
        </p:spPr>
        <p:txBody>
          <a:bodyPr/>
          <a:lstStyle>
            <a:lvl1pPr>
              <a:defRPr sz="9000"/>
            </a:lvl1pPr>
            <a:lvl2pPr>
              <a:defRPr sz="7800"/>
            </a:lvl2pPr>
            <a:lvl3pPr>
              <a:defRPr sz="6500"/>
            </a:lvl3pPr>
            <a:lvl4pPr>
              <a:defRPr sz="5700"/>
            </a:lvl4pPr>
            <a:lvl5pPr>
              <a:defRPr sz="5700"/>
            </a:lvl5pPr>
            <a:lvl6pPr>
              <a:defRPr sz="5700"/>
            </a:lvl6pPr>
            <a:lvl7pPr>
              <a:defRPr sz="5700"/>
            </a:lvl7pPr>
            <a:lvl8pPr>
              <a:defRPr sz="5700"/>
            </a:lvl8pPr>
            <a:lvl9pPr>
              <a:defRPr sz="5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072DE39-29E4-48D8-AE28-A867120F4696}" type="datetime1">
              <a:rPr lang="en-US" altLang="en-US"/>
              <a:pPr>
                <a:defRPr/>
              </a:pPr>
              <a:t>4/18/2023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2FD414B5-7DC3-4C99-BD9B-BA526C2FEE12}" type="slidenum">
              <a:rPr lang="en-US" altLang="en-US"/>
              <a:pPr>
                <a:defRPr/>
              </a:pPr>
              <a:t>‹#›</a:t>
            </a:fld>
            <a:endParaRPr lang="en-US" altLang="en-US"/>
          </a:p>
        </p:txBody>
      </p:sp>
    </p:spTree>
    <p:extLst>
      <p:ext uri="{BB962C8B-B14F-4D97-AF65-F5344CB8AC3E}">
        <p14:creationId xmlns:p14="http://schemas.microsoft.com/office/powerpoint/2010/main" val="3890101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481146" y="392817"/>
            <a:ext cx="27542671" cy="2078777"/>
          </a:xfrm>
        </p:spPr>
        <p:txBody>
          <a:bodyPr>
            <a:noAutofit/>
          </a:bodyPr>
          <a:lstStyle>
            <a:lvl1pPr>
              <a:defRPr sz="4400">
                <a:latin typeface="Arial"/>
                <a:cs typeface="Arial"/>
              </a:defRPr>
            </a:lvl1pPr>
          </a:lstStyle>
          <a:p>
            <a:r>
              <a:rPr lang="en-US" dirty="0"/>
              <a:t>Click to edit Master title style</a:t>
            </a:r>
          </a:p>
        </p:txBody>
      </p:sp>
      <p:sp>
        <p:nvSpPr>
          <p:cNvPr id="4" name="Content Placeholder 3"/>
          <p:cNvSpPr>
            <a:spLocks noGrp="1"/>
          </p:cNvSpPr>
          <p:nvPr>
            <p:ph sz="half" idx="2"/>
          </p:nvPr>
        </p:nvSpPr>
        <p:spPr>
          <a:xfrm>
            <a:off x="373068" y="3004461"/>
            <a:ext cx="13415328" cy="17442543"/>
          </a:xfrm>
        </p:spPr>
        <p:txBody>
          <a:bodyPr>
            <a:normAutofit/>
          </a:bodyPr>
          <a:lstStyle>
            <a:lvl1pPr marL="410256" indent="-410256">
              <a:buNone/>
              <a:defRPr sz="2900">
                <a:latin typeface="Arial"/>
                <a:cs typeface="Arial"/>
              </a:defRPr>
            </a:lvl1pPr>
            <a:lvl2pPr marL="793247" indent="-655629">
              <a:buFont typeface="Wingdings" charset="2"/>
              <a:buChar char="Ø"/>
              <a:defRPr sz="2300">
                <a:latin typeface="Arial"/>
                <a:cs typeface="Arial"/>
              </a:defRPr>
            </a:lvl2pPr>
            <a:lvl3pPr marL="929565" indent="-546573">
              <a:defRPr sz="1900">
                <a:latin typeface="Arial"/>
                <a:cs typeface="Arial"/>
              </a:defRPr>
            </a:lvl3pPr>
            <a:lvl4pPr marL="1202201" indent="-655629">
              <a:defRPr sz="1600">
                <a:latin typeface="Arial"/>
                <a:cs typeface="Arial"/>
              </a:defRPr>
            </a:lvl4pPr>
            <a:lvl5pPr marL="1448875" indent="-1448875">
              <a:defRPr sz="2300"/>
            </a:lvl5pPr>
            <a:lvl6pPr>
              <a:defRPr sz="5200"/>
            </a:lvl6pPr>
            <a:lvl7pPr>
              <a:defRPr sz="5200"/>
            </a:lvl7pPr>
            <a:lvl8pPr>
              <a:defRPr sz="5200"/>
            </a:lvl8pPr>
            <a:lvl9pPr>
              <a:defRPr sz="5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3"/>
          <p:cNvSpPr>
            <a:spLocks noGrp="1"/>
          </p:cNvSpPr>
          <p:nvPr>
            <p:ph sz="half" idx="10"/>
          </p:nvPr>
        </p:nvSpPr>
        <p:spPr>
          <a:xfrm>
            <a:off x="14668823" y="3004461"/>
            <a:ext cx="13415328" cy="17442543"/>
          </a:xfrm>
        </p:spPr>
        <p:txBody>
          <a:bodyPr>
            <a:normAutofit/>
          </a:bodyPr>
          <a:lstStyle>
            <a:lvl1pPr marL="410256" indent="-410256">
              <a:buNone/>
              <a:defRPr sz="2900">
                <a:latin typeface="Arial"/>
                <a:cs typeface="Arial"/>
              </a:defRPr>
            </a:lvl1pPr>
            <a:lvl2pPr marL="793247" indent="-655629">
              <a:buFont typeface="Wingdings" charset="2"/>
              <a:buChar char="Ø"/>
              <a:defRPr sz="2300">
                <a:latin typeface="Arial"/>
                <a:cs typeface="Arial"/>
              </a:defRPr>
            </a:lvl2pPr>
            <a:lvl3pPr marL="929565" indent="-546573">
              <a:defRPr sz="1900">
                <a:latin typeface="Arial"/>
                <a:cs typeface="Arial"/>
              </a:defRPr>
            </a:lvl3pPr>
            <a:lvl4pPr marL="1202201" indent="-655629">
              <a:defRPr sz="1600">
                <a:latin typeface="Arial"/>
                <a:cs typeface="Arial"/>
              </a:defRPr>
            </a:lvl4pPr>
            <a:lvl5pPr marL="1448875" indent="-1448875">
              <a:defRPr sz="2300"/>
            </a:lvl5pPr>
            <a:lvl6pPr>
              <a:defRPr sz="5200"/>
            </a:lvl6pPr>
            <a:lvl7pPr>
              <a:defRPr sz="5200"/>
            </a:lvl7pPr>
            <a:lvl8pPr>
              <a:defRPr sz="5200"/>
            </a:lvl8pPr>
            <a:lvl9pPr>
              <a:defRPr sz="5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3"/>
          <p:cNvSpPr>
            <a:spLocks noGrp="1"/>
          </p:cNvSpPr>
          <p:nvPr>
            <p:ph sz="half" idx="11"/>
          </p:nvPr>
        </p:nvSpPr>
        <p:spPr>
          <a:xfrm>
            <a:off x="28964578" y="3004461"/>
            <a:ext cx="13415328" cy="17442543"/>
          </a:xfrm>
        </p:spPr>
        <p:txBody>
          <a:bodyPr>
            <a:normAutofit/>
          </a:bodyPr>
          <a:lstStyle>
            <a:lvl1pPr marL="410256" indent="-410256">
              <a:buNone/>
              <a:defRPr sz="2900">
                <a:latin typeface="Arial"/>
                <a:cs typeface="Arial"/>
              </a:defRPr>
            </a:lvl1pPr>
            <a:lvl2pPr marL="793247" indent="-655629">
              <a:buFont typeface="Wingdings" charset="2"/>
              <a:buChar char="Ø"/>
              <a:defRPr sz="2300">
                <a:latin typeface="Arial"/>
                <a:cs typeface="Arial"/>
              </a:defRPr>
            </a:lvl2pPr>
            <a:lvl3pPr marL="929565" indent="-546573">
              <a:defRPr sz="1900">
                <a:latin typeface="Arial"/>
                <a:cs typeface="Arial"/>
              </a:defRPr>
            </a:lvl3pPr>
            <a:lvl4pPr marL="1202201" indent="-655629">
              <a:defRPr sz="1600">
                <a:latin typeface="Arial"/>
                <a:cs typeface="Arial"/>
              </a:defRPr>
            </a:lvl4pPr>
            <a:lvl5pPr marL="1448875" indent="-1448875">
              <a:defRPr sz="2300"/>
            </a:lvl5pPr>
            <a:lvl6pPr>
              <a:defRPr sz="5200"/>
            </a:lvl6pPr>
            <a:lvl7pPr>
              <a:defRPr sz="5200"/>
            </a:lvl7pPr>
            <a:lvl8pPr>
              <a:defRPr sz="5200"/>
            </a:lvl8pPr>
            <a:lvl9pPr>
              <a:defRPr sz="5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80800" y="152400"/>
            <a:ext cx="4267200" cy="2531098"/>
          </a:xfrm>
          <a:prstGeom prst="rect">
            <a:avLst/>
          </a:prstGeom>
        </p:spPr>
      </p:pic>
    </p:spTree>
    <p:extLst>
      <p:ext uri="{BB962C8B-B14F-4D97-AF65-F5344CB8AC3E}">
        <p14:creationId xmlns:p14="http://schemas.microsoft.com/office/powerpoint/2010/main" val="83095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F5B3A07-A7CE-40D3-A410-EDF9A4B1C01F}" type="datetime1">
              <a:rPr lang="en-US" altLang="en-US"/>
              <a:pPr>
                <a:defRPr/>
              </a:pPr>
              <a:t>4/18/2023</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3AFFC319-7D79-44E8-8922-263723B620C8}" type="slidenum">
              <a:rPr lang="en-US" altLang="en-US"/>
              <a:pPr>
                <a:defRPr/>
              </a:pPr>
              <a:t>‹#›</a:t>
            </a:fld>
            <a:endParaRPr lang="en-US" altLang="en-US"/>
          </a:p>
        </p:txBody>
      </p:sp>
    </p:spTree>
    <p:extLst>
      <p:ext uri="{BB962C8B-B14F-4D97-AF65-F5344CB8AC3E}">
        <p14:creationId xmlns:p14="http://schemas.microsoft.com/office/powerpoint/2010/main" val="514199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DD03833-CE8C-4F8B-95CB-3A9B6255852C}" type="datetime1">
              <a:rPr lang="en-US" altLang="en-US"/>
              <a:pPr>
                <a:defRPr/>
              </a:pPr>
              <a:t>4/18/2023</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CA0319E6-A96F-404B-A526-EF4A8ECEB680}" type="slidenum">
              <a:rPr lang="en-US" altLang="en-US"/>
              <a:pPr>
                <a:defRPr/>
              </a:pPr>
              <a:t>‹#›</a:t>
            </a:fld>
            <a:endParaRPr lang="en-US" altLang="en-US"/>
          </a:p>
        </p:txBody>
      </p:sp>
    </p:spTree>
    <p:extLst>
      <p:ext uri="{BB962C8B-B14F-4D97-AF65-F5344CB8AC3E}">
        <p14:creationId xmlns:p14="http://schemas.microsoft.com/office/powerpoint/2010/main" val="171752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8849" y="837353"/>
            <a:ext cx="14139072" cy="3563620"/>
          </a:xfrm>
        </p:spPr>
        <p:txBody>
          <a:bodyPr anchor="b"/>
          <a:lstStyle>
            <a:lvl1pPr algn="l">
              <a:defRPr sz="6500" b="1"/>
            </a:lvl1pPr>
          </a:lstStyle>
          <a:p>
            <a:r>
              <a:rPr lang="en-US"/>
              <a:t>Click to edit Master title style</a:t>
            </a:r>
          </a:p>
        </p:txBody>
      </p:sp>
      <p:sp>
        <p:nvSpPr>
          <p:cNvPr id="3" name="Content Placeholder 2"/>
          <p:cNvSpPr>
            <a:spLocks noGrp="1"/>
          </p:cNvSpPr>
          <p:nvPr>
            <p:ph idx="1"/>
          </p:nvPr>
        </p:nvSpPr>
        <p:spPr>
          <a:xfrm>
            <a:off x="16802738" y="837359"/>
            <a:ext cx="24025225" cy="17949546"/>
          </a:xfrm>
        </p:spPr>
        <p:txBody>
          <a:bodyPr/>
          <a:lstStyle>
            <a:lvl1pPr>
              <a:defRPr sz="10200"/>
            </a:lvl1pPr>
            <a:lvl2pPr>
              <a:defRPr sz="9000"/>
            </a:lvl2pPr>
            <a:lvl3pPr>
              <a:defRPr sz="78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48849" y="4400979"/>
            <a:ext cx="14139072" cy="14385926"/>
          </a:xfrm>
        </p:spPr>
        <p:txBody>
          <a:bodyPr/>
          <a:lstStyle>
            <a:lvl1pPr marL="0" indent="0">
              <a:buNone/>
              <a:defRPr sz="4500"/>
            </a:lvl1pPr>
            <a:lvl2pPr marL="1474225" indent="0">
              <a:buNone/>
              <a:defRPr sz="3900"/>
            </a:lvl2pPr>
            <a:lvl3pPr marL="2948448" indent="0">
              <a:buNone/>
              <a:defRPr sz="3100"/>
            </a:lvl3pPr>
            <a:lvl4pPr marL="4422674" indent="0">
              <a:buNone/>
              <a:defRPr sz="2800"/>
            </a:lvl4pPr>
            <a:lvl5pPr marL="5896899" indent="0">
              <a:buNone/>
              <a:defRPr sz="2800"/>
            </a:lvl5pPr>
            <a:lvl6pPr marL="7371122" indent="0">
              <a:buNone/>
              <a:defRPr sz="2800"/>
            </a:lvl6pPr>
            <a:lvl7pPr marL="8845348" indent="0">
              <a:buNone/>
              <a:defRPr sz="2800"/>
            </a:lvl7pPr>
            <a:lvl8pPr marL="10319573" indent="0">
              <a:buNone/>
              <a:defRPr sz="2800"/>
            </a:lvl8pPr>
            <a:lvl9pPr marL="11793798" indent="0">
              <a:buNone/>
              <a:defRPr sz="2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C2521F4-F525-4A00-B403-8BBE24F546DB}" type="datetime1">
              <a:rPr lang="en-US" altLang="en-US"/>
              <a:pPr>
                <a:defRPr/>
              </a:pPr>
              <a:t>4/18/2023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9630ABBB-E03B-4760-8313-C632A5074D40}" type="slidenum">
              <a:rPr lang="en-US" altLang="en-US"/>
              <a:pPr>
                <a:defRPr/>
              </a:pPr>
              <a:t>‹#›</a:t>
            </a:fld>
            <a:endParaRPr lang="en-US" altLang="en-US"/>
          </a:p>
        </p:txBody>
      </p:sp>
    </p:spTree>
    <p:extLst>
      <p:ext uri="{BB962C8B-B14F-4D97-AF65-F5344CB8AC3E}">
        <p14:creationId xmlns:p14="http://schemas.microsoft.com/office/powerpoint/2010/main" val="345998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23754" y="14721847"/>
            <a:ext cx="25786080" cy="1737996"/>
          </a:xfrm>
        </p:spPr>
        <p:txBody>
          <a:bodyPr anchor="b"/>
          <a:lstStyle>
            <a:lvl1pPr algn="l">
              <a:defRPr sz="6500" b="1"/>
            </a:lvl1pPr>
          </a:lstStyle>
          <a:p>
            <a:r>
              <a:rPr lang="en-US"/>
              <a:t>Click to edit Master title style</a:t>
            </a:r>
          </a:p>
        </p:txBody>
      </p:sp>
      <p:sp>
        <p:nvSpPr>
          <p:cNvPr id="3" name="Picture Placeholder 2"/>
          <p:cNvSpPr>
            <a:spLocks noGrp="1"/>
          </p:cNvSpPr>
          <p:nvPr>
            <p:ph type="pic" idx="1"/>
          </p:nvPr>
        </p:nvSpPr>
        <p:spPr>
          <a:xfrm>
            <a:off x="8423754" y="1879177"/>
            <a:ext cx="25786080" cy="12618720"/>
          </a:xfrm>
        </p:spPr>
        <p:txBody>
          <a:bodyPr rtlCol="0">
            <a:normAutofit/>
          </a:bodyPr>
          <a:lstStyle>
            <a:lvl1pPr marL="0" indent="0">
              <a:buNone/>
              <a:defRPr sz="10200"/>
            </a:lvl1pPr>
            <a:lvl2pPr marL="1474225" indent="0">
              <a:buNone/>
              <a:defRPr sz="9000"/>
            </a:lvl2pPr>
            <a:lvl3pPr marL="2948448" indent="0">
              <a:buNone/>
              <a:defRPr sz="7800"/>
            </a:lvl3pPr>
            <a:lvl4pPr marL="4422674" indent="0">
              <a:buNone/>
              <a:defRPr sz="6500"/>
            </a:lvl4pPr>
            <a:lvl5pPr marL="5896899" indent="0">
              <a:buNone/>
              <a:defRPr sz="6500"/>
            </a:lvl5pPr>
            <a:lvl6pPr marL="7371122" indent="0">
              <a:buNone/>
              <a:defRPr sz="6500"/>
            </a:lvl6pPr>
            <a:lvl7pPr marL="8845348" indent="0">
              <a:buNone/>
              <a:defRPr sz="6500"/>
            </a:lvl7pPr>
            <a:lvl8pPr marL="10319573" indent="0">
              <a:buNone/>
              <a:defRPr sz="6500"/>
            </a:lvl8pPr>
            <a:lvl9pPr marL="11793798" indent="0">
              <a:buNone/>
              <a:defRPr sz="6500"/>
            </a:lvl9pPr>
          </a:lstStyle>
          <a:p>
            <a:pPr lvl="0"/>
            <a:endParaRPr lang="en-US" noProof="0"/>
          </a:p>
        </p:txBody>
      </p:sp>
      <p:sp>
        <p:nvSpPr>
          <p:cNvPr id="4" name="Text Placeholder 3"/>
          <p:cNvSpPr>
            <a:spLocks noGrp="1"/>
          </p:cNvSpPr>
          <p:nvPr>
            <p:ph type="body" sz="half" idx="2"/>
          </p:nvPr>
        </p:nvSpPr>
        <p:spPr>
          <a:xfrm>
            <a:off x="8423754" y="16459843"/>
            <a:ext cx="25786080" cy="2468244"/>
          </a:xfrm>
        </p:spPr>
        <p:txBody>
          <a:bodyPr/>
          <a:lstStyle>
            <a:lvl1pPr marL="0" indent="0">
              <a:buNone/>
              <a:defRPr sz="4500"/>
            </a:lvl1pPr>
            <a:lvl2pPr marL="1474225" indent="0">
              <a:buNone/>
              <a:defRPr sz="3900"/>
            </a:lvl2pPr>
            <a:lvl3pPr marL="2948448" indent="0">
              <a:buNone/>
              <a:defRPr sz="3100"/>
            </a:lvl3pPr>
            <a:lvl4pPr marL="4422674" indent="0">
              <a:buNone/>
              <a:defRPr sz="2800"/>
            </a:lvl4pPr>
            <a:lvl5pPr marL="5896899" indent="0">
              <a:buNone/>
              <a:defRPr sz="2800"/>
            </a:lvl5pPr>
            <a:lvl6pPr marL="7371122" indent="0">
              <a:buNone/>
              <a:defRPr sz="2800"/>
            </a:lvl6pPr>
            <a:lvl7pPr marL="8845348" indent="0">
              <a:buNone/>
              <a:defRPr sz="2800"/>
            </a:lvl7pPr>
            <a:lvl8pPr marL="10319573" indent="0">
              <a:buNone/>
              <a:defRPr sz="2800"/>
            </a:lvl8pPr>
            <a:lvl9pPr marL="11793798" indent="0">
              <a:buNone/>
              <a:defRPr sz="2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54C5E88-DBB1-4C27-97E1-27BF91625C96}" type="datetime1">
              <a:rPr lang="en-US" altLang="en-US"/>
              <a:pPr>
                <a:defRPr/>
              </a:pPr>
              <a:t>4/18/2023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F984C0B4-399A-4C53-B10F-4E796F22629E}" type="slidenum">
              <a:rPr lang="en-US" altLang="en-US"/>
              <a:pPr>
                <a:defRPr/>
              </a:pPr>
              <a:t>‹#›</a:t>
            </a:fld>
            <a:endParaRPr lang="en-US" altLang="en-US"/>
          </a:p>
        </p:txBody>
      </p:sp>
    </p:spTree>
    <p:extLst>
      <p:ext uri="{BB962C8B-B14F-4D97-AF65-F5344CB8AC3E}">
        <p14:creationId xmlns:p14="http://schemas.microsoft.com/office/powerpoint/2010/main" val="9334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49475" y="841375"/>
            <a:ext cx="386778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4846" tIns="147423" rIns="294846" bIns="147423"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2149475" y="4906963"/>
            <a:ext cx="38677850" cy="138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4846" tIns="147423" rIns="294846" bIns="147423"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2149475" y="19492913"/>
            <a:ext cx="10026650" cy="1119187"/>
          </a:xfrm>
          <a:prstGeom prst="rect">
            <a:avLst/>
          </a:prstGeom>
        </p:spPr>
        <p:txBody>
          <a:bodyPr vert="horz" wrap="square" lIns="294846" tIns="147423" rIns="294846" bIns="147423" numCol="1" anchor="ctr" anchorCtr="0" compatLnSpc="1">
            <a:prstTxWarp prst="textNoShape">
              <a:avLst/>
            </a:prstTxWarp>
          </a:bodyPr>
          <a:lstStyle>
            <a:lvl1pPr eaLnBrk="1" hangingPunct="1">
              <a:defRPr sz="3900" smtClean="0">
                <a:solidFill>
                  <a:srgbClr val="898989"/>
                </a:solidFill>
                <a:latin typeface="Calibri" panose="020F0502020204030204" pitchFamily="34" charset="0"/>
              </a:defRPr>
            </a:lvl1pPr>
          </a:lstStyle>
          <a:p>
            <a:pPr>
              <a:defRPr/>
            </a:pPr>
            <a:fld id="{AF4DFF81-4150-4EF7-986D-DD3916DBAD54}" type="datetime1">
              <a:rPr lang="en-US" altLang="en-US"/>
              <a:pPr>
                <a:defRPr/>
              </a:pPr>
              <a:t>4/18/2023</a:t>
            </a:fld>
            <a:endParaRPr lang="en-US" altLang="en-US"/>
          </a:p>
        </p:txBody>
      </p:sp>
      <p:sp>
        <p:nvSpPr>
          <p:cNvPr id="5" name="Footer Placeholder 4"/>
          <p:cNvSpPr>
            <a:spLocks noGrp="1"/>
          </p:cNvSpPr>
          <p:nvPr>
            <p:ph type="ftr" sz="quarter" idx="3"/>
          </p:nvPr>
        </p:nvSpPr>
        <p:spPr>
          <a:xfrm>
            <a:off x="14684375" y="19492913"/>
            <a:ext cx="13608050" cy="1119187"/>
          </a:xfrm>
          <a:prstGeom prst="rect">
            <a:avLst/>
          </a:prstGeom>
        </p:spPr>
        <p:txBody>
          <a:bodyPr vert="horz" wrap="square" lIns="294846" tIns="147423" rIns="294846" bIns="147423" numCol="1" anchor="ctr" anchorCtr="0" compatLnSpc="1">
            <a:prstTxWarp prst="textNoShape">
              <a:avLst/>
            </a:prstTxWarp>
          </a:bodyPr>
          <a:lstStyle>
            <a:lvl1pPr algn="ctr" eaLnBrk="1" hangingPunct="1">
              <a:defRPr sz="3900">
                <a:solidFill>
                  <a:srgbClr val="898989"/>
                </a:solidFill>
                <a:latin typeface="Calibri" pitchFamily="-108" charset="0"/>
                <a:ea typeface="ＭＳ Ｐゴシック" pitchFamily="-108"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30800675" y="19492913"/>
            <a:ext cx="10026650" cy="1119187"/>
          </a:xfrm>
          <a:prstGeom prst="rect">
            <a:avLst/>
          </a:prstGeom>
        </p:spPr>
        <p:txBody>
          <a:bodyPr vert="horz" wrap="square" lIns="294846" tIns="147423" rIns="294846" bIns="147423" numCol="1" anchor="ctr" anchorCtr="0" compatLnSpc="1">
            <a:prstTxWarp prst="textNoShape">
              <a:avLst/>
            </a:prstTxWarp>
          </a:bodyPr>
          <a:lstStyle>
            <a:lvl1pPr algn="r" eaLnBrk="1" hangingPunct="1">
              <a:defRPr sz="3900" smtClean="0">
                <a:solidFill>
                  <a:srgbClr val="898989"/>
                </a:solidFill>
                <a:latin typeface="Calibri" panose="020F0502020204030204" pitchFamily="34" charset="0"/>
              </a:defRPr>
            </a:lvl1pPr>
          </a:lstStyle>
          <a:p>
            <a:pPr>
              <a:defRPr/>
            </a:pPr>
            <a:fld id="{815B8E12-0DAA-404C-B30F-EC94537DB44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15" r:id="rId5"/>
    <p:sldLayoutId id="2147483809" r:id="rId6"/>
    <p:sldLayoutId id="2147483810" r:id="rId7"/>
    <p:sldLayoutId id="2147483811" r:id="rId8"/>
    <p:sldLayoutId id="2147483812" r:id="rId9"/>
    <p:sldLayoutId id="2147483813" r:id="rId10"/>
    <p:sldLayoutId id="2147483814" r:id="rId11"/>
  </p:sldLayoutIdLst>
  <p:txStyles>
    <p:titleStyle>
      <a:lvl1pPr algn="ctr" defTabSz="1471613" rtl="0" eaLnBrk="0" fontAlgn="base" hangingPunct="0">
        <a:spcBef>
          <a:spcPct val="0"/>
        </a:spcBef>
        <a:spcAft>
          <a:spcPct val="0"/>
        </a:spcAft>
        <a:defRPr sz="14100" kern="1200">
          <a:solidFill>
            <a:schemeClr val="tx1"/>
          </a:solidFill>
          <a:latin typeface="+mj-lt"/>
          <a:ea typeface="MS PGothic" panose="020B0600070205080204" pitchFamily="34" charset="-128"/>
          <a:cs typeface="ＭＳ Ｐゴシック" charset="-128"/>
        </a:defRPr>
      </a:lvl1pPr>
      <a:lvl2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2pPr>
      <a:lvl3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3pPr>
      <a:lvl4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4pPr>
      <a:lvl5pPr algn="ctr" defTabSz="1471613" rtl="0" eaLnBrk="0" fontAlgn="base" hangingPunct="0">
        <a:spcBef>
          <a:spcPct val="0"/>
        </a:spcBef>
        <a:spcAft>
          <a:spcPct val="0"/>
        </a:spcAft>
        <a:defRPr sz="14100">
          <a:solidFill>
            <a:schemeClr val="tx1"/>
          </a:solidFill>
          <a:latin typeface="Calibri" charset="0"/>
          <a:ea typeface="MS PGothic" panose="020B0600070205080204" pitchFamily="34" charset="-128"/>
          <a:cs typeface="ＭＳ Ｐゴシック" charset="-128"/>
        </a:defRPr>
      </a:lvl5pPr>
      <a:lvl6pPr marL="373903"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6pPr>
      <a:lvl7pPr marL="747805"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7pPr>
      <a:lvl8pPr marL="1121708"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8pPr>
      <a:lvl9pPr marL="1495611" algn="ctr" defTabSz="1473542" rtl="0" fontAlgn="base">
        <a:spcBef>
          <a:spcPct val="0"/>
        </a:spcBef>
        <a:spcAft>
          <a:spcPct val="0"/>
        </a:spcAft>
        <a:defRPr sz="14100">
          <a:solidFill>
            <a:schemeClr val="tx1"/>
          </a:solidFill>
          <a:latin typeface="Calibri" charset="0"/>
          <a:ea typeface="ＭＳ Ｐゴシック" charset="-128"/>
          <a:cs typeface="ＭＳ Ｐゴシック" charset="-128"/>
        </a:defRPr>
      </a:lvl9pPr>
    </p:titleStyle>
    <p:bodyStyle>
      <a:lvl1pPr marL="1101725" indent="-1101725" algn="l" defTabSz="1471613" rtl="0" eaLnBrk="0" fontAlgn="base" hangingPunct="0">
        <a:spcBef>
          <a:spcPct val="20000"/>
        </a:spcBef>
        <a:spcAft>
          <a:spcPct val="0"/>
        </a:spcAft>
        <a:buFont typeface="Arial" panose="020B0604020202020204" pitchFamily="34" charset="0"/>
        <a:buChar char="•"/>
        <a:defRPr sz="10200" kern="1200">
          <a:solidFill>
            <a:schemeClr val="tx1"/>
          </a:solidFill>
          <a:latin typeface="+mn-lt"/>
          <a:ea typeface="MS PGothic" panose="020B0600070205080204" pitchFamily="34" charset="-128"/>
          <a:cs typeface="ＭＳ Ｐゴシック" charset="-128"/>
        </a:defRPr>
      </a:lvl1pPr>
      <a:lvl2pPr marL="2392363" indent="-917575" algn="l" defTabSz="1471613" rtl="0" eaLnBrk="0" fontAlgn="base" hangingPunct="0">
        <a:spcBef>
          <a:spcPct val="20000"/>
        </a:spcBef>
        <a:spcAft>
          <a:spcPct val="0"/>
        </a:spcAft>
        <a:buFont typeface="Arial" panose="020B0604020202020204" pitchFamily="34" charset="0"/>
        <a:buChar char="–"/>
        <a:defRPr sz="9000" kern="1200">
          <a:solidFill>
            <a:schemeClr val="tx1"/>
          </a:solidFill>
          <a:latin typeface="+mn-lt"/>
          <a:ea typeface="MS PGothic" panose="020B0600070205080204" pitchFamily="34" charset="-128"/>
          <a:cs typeface="+mn-cs"/>
        </a:defRPr>
      </a:lvl2pPr>
      <a:lvl3pPr marL="3681413" indent="-733425" algn="l" defTabSz="1471613" rtl="0" eaLnBrk="0" fontAlgn="base" hangingPunct="0">
        <a:spcBef>
          <a:spcPct val="20000"/>
        </a:spcBef>
        <a:spcAft>
          <a:spcPct val="0"/>
        </a:spcAft>
        <a:buFont typeface="Arial" panose="020B0604020202020204" pitchFamily="34" charset="0"/>
        <a:buChar char="•"/>
        <a:defRPr sz="7800" kern="1200">
          <a:solidFill>
            <a:schemeClr val="tx1"/>
          </a:solidFill>
          <a:latin typeface="+mn-lt"/>
          <a:ea typeface="MS PGothic" panose="020B0600070205080204" pitchFamily="34" charset="-128"/>
          <a:cs typeface="+mn-cs"/>
        </a:defRPr>
      </a:lvl3pPr>
      <a:lvl4pPr marL="5157788" indent="-733425" algn="l" defTabSz="1471613"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S PGothic" panose="020B0600070205080204" pitchFamily="34" charset="-128"/>
          <a:cs typeface="+mn-cs"/>
        </a:defRPr>
      </a:lvl4pPr>
      <a:lvl5pPr marL="6629400" indent="-733425" algn="l" defTabSz="1471613"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S PGothic" panose="020B0600070205080204" pitchFamily="34" charset="-128"/>
          <a:cs typeface="+mn-cs"/>
        </a:defRPr>
      </a:lvl5pPr>
      <a:lvl6pPr marL="8108236" indent="-737112" algn="l" defTabSz="1474225" rtl="0" eaLnBrk="1" latinLnBrk="0" hangingPunct="1">
        <a:spcBef>
          <a:spcPct val="20000"/>
        </a:spcBef>
        <a:buFont typeface="Arial"/>
        <a:buChar char="•"/>
        <a:defRPr sz="6500" kern="1200">
          <a:solidFill>
            <a:schemeClr val="tx1"/>
          </a:solidFill>
          <a:latin typeface="+mn-lt"/>
          <a:ea typeface="+mn-ea"/>
          <a:cs typeface="+mn-cs"/>
        </a:defRPr>
      </a:lvl6pPr>
      <a:lvl7pPr marL="9582462" indent="-737112" algn="l" defTabSz="1474225" rtl="0" eaLnBrk="1" latinLnBrk="0" hangingPunct="1">
        <a:spcBef>
          <a:spcPct val="20000"/>
        </a:spcBef>
        <a:buFont typeface="Arial"/>
        <a:buChar char="•"/>
        <a:defRPr sz="6500" kern="1200">
          <a:solidFill>
            <a:schemeClr val="tx1"/>
          </a:solidFill>
          <a:latin typeface="+mn-lt"/>
          <a:ea typeface="+mn-ea"/>
          <a:cs typeface="+mn-cs"/>
        </a:defRPr>
      </a:lvl7pPr>
      <a:lvl8pPr marL="11056684" indent="-737112" algn="l" defTabSz="1474225" rtl="0" eaLnBrk="1" latinLnBrk="0" hangingPunct="1">
        <a:spcBef>
          <a:spcPct val="20000"/>
        </a:spcBef>
        <a:buFont typeface="Arial"/>
        <a:buChar char="•"/>
        <a:defRPr sz="6500" kern="1200">
          <a:solidFill>
            <a:schemeClr val="tx1"/>
          </a:solidFill>
          <a:latin typeface="+mn-lt"/>
          <a:ea typeface="+mn-ea"/>
          <a:cs typeface="+mn-cs"/>
        </a:defRPr>
      </a:lvl8pPr>
      <a:lvl9pPr marL="12530909" indent="-737112" algn="l" defTabSz="1474225"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en-US"/>
      </a:defPPr>
      <a:lvl1pPr marL="0" algn="l" defTabSz="1474225" rtl="0" eaLnBrk="1" latinLnBrk="0" hangingPunct="1">
        <a:defRPr sz="5700" kern="1200">
          <a:solidFill>
            <a:schemeClr val="tx1"/>
          </a:solidFill>
          <a:latin typeface="+mn-lt"/>
          <a:ea typeface="+mn-ea"/>
          <a:cs typeface="+mn-cs"/>
        </a:defRPr>
      </a:lvl1pPr>
      <a:lvl2pPr marL="1474225" algn="l" defTabSz="1474225" rtl="0" eaLnBrk="1" latinLnBrk="0" hangingPunct="1">
        <a:defRPr sz="5700" kern="1200">
          <a:solidFill>
            <a:schemeClr val="tx1"/>
          </a:solidFill>
          <a:latin typeface="+mn-lt"/>
          <a:ea typeface="+mn-ea"/>
          <a:cs typeface="+mn-cs"/>
        </a:defRPr>
      </a:lvl2pPr>
      <a:lvl3pPr marL="2948448" algn="l" defTabSz="1474225" rtl="0" eaLnBrk="1" latinLnBrk="0" hangingPunct="1">
        <a:defRPr sz="5700" kern="1200">
          <a:solidFill>
            <a:schemeClr val="tx1"/>
          </a:solidFill>
          <a:latin typeface="+mn-lt"/>
          <a:ea typeface="+mn-ea"/>
          <a:cs typeface="+mn-cs"/>
        </a:defRPr>
      </a:lvl3pPr>
      <a:lvl4pPr marL="4422674" algn="l" defTabSz="1474225" rtl="0" eaLnBrk="1" latinLnBrk="0" hangingPunct="1">
        <a:defRPr sz="5700" kern="1200">
          <a:solidFill>
            <a:schemeClr val="tx1"/>
          </a:solidFill>
          <a:latin typeface="+mn-lt"/>
          <a:ea typeface="+mn-ea"/>
          <a:cs typeface="+mn-cs"/>
        </a:defRPr>
      </a:lvl4pPr>
      <a:lvl5pPr marL="5896899" algn="l" defTabSz="1474225" rtl="0" eaLnBrk="1" latinLnBrk="0" hangingPunct="1">
        <a:defRPr sz="5700" kern="1200">
          <a:solidFill>
            <a:schemeClr val="tx1"/>
          </a:solidFill>
          <a:latin typeface="+mn-lt"/>
          <a:ea typeface="+mn-ea"/>
          <a:cs typeface="+mn-cs"/>
        </a:defRPr>
      </a:lvl5pPr>
      <a:lvl6pPr marL="7371122" algn="l" defTabSz="1474225" rtl="0" eaLnBrk="1" latinLnBrk="0" hangingPunct="1">
        <a:defRPr sz="5700" kern="1200">
          <a:solidFill>
            <a:schemeClr val="tx1"/>
          </a:solidFill>
          <a:latin typeface="+mn-lt"/>
          <a:ea typeface="+mn-ea"/>
          <a:cs typeface="+mn-cs"/>
        </a:defRPr>
      </a:lvl6pPr>
      <a:lvl7pPr marL="8845348" algn="l" defTabSz="1474225" rtl="0" eaLnBrk="1" latinLnBrk="0" hangingPunct="1">
        <a:defRPr sz="5700" kern="1200">
          <a:solidFill>
            <a:schemeClr val="tx1"/>
          </a:solidFill>
          <a:latin typeface="+mn-lt"/>
          <a:ea typeface="+mn-ea"/>
          <a:cs typeface="+mn-cs"/>
        </a:defRPr>
      </a:lvl7pPr>
      <a:lvl8pPr marL="10319573" algn="l" defTabSz="1474225" rtl="0" eaLnBrk="1" latinLnBrk="0" hangingPunct="1">
        <a:defRPr sz="5700" kern="1200">
          <a:solidFill>
            <a:schemeClr val="tx1"/>
          </a:solidFill>
          <a:latin typeface="+mn-lt"/>
          <a:ea typeface="+mn-ea"/>
          <a:cs typeface="+mn-cs"/>
        </a:defRPr>
      </a:lvl8pPr>
      <a:lvl9pPr marL="11793798" algn="l" defTabSz="1474225" rtl="0" eaLnBrk="1" latinLnBrk="0" hangingPunct="1">
        <a:defRPr sz="5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3"/>
          <p:cNvSpPr>
            <a:spLocks noGrp="1"/>
          </p:cNvSpPr>
          <p:nvPr>
            <p:ph type="title"/>
          </p:nvPr>
        </p:nvSpPr>
        <p:spPr>
          <a:xfrm>
            <a:off x="4297363" y="147638"/>
            <a:ext cx="34470975" cy="2078037"/>
          </a:xfrm>
        </p:spPr>
        <p:txBody>
          <a:bodyPr/>
          <a:lstStyle/>
          <a:p>
            <a:r>
              <a:rPr lang="en-US" altLang="en-US" sz="6600" b="1" dirty="0">
                <a:latin typeface="Times New Roman" panose="02020603050405020304" pitchFamily="18" charset="0"/>
                <a:cs typeface="Times New Roman" panose="02020603050405020304" pitchFamily="18" charset="0"/>
              </a:rPr>
              <a:t>DEEPFAKE VIDEO DETECTION USING DEEP LEARNING</a:t>
            </a:r>
            <a:br>
              <a:rPr lang="en-US" altLang="en-US" sz="6600" b="1" dirty="0">
                <a:latin typeface="Times New Roman" panose="02020603050405020304" pitchFamily="18" charset="0"/>
                <a:cs typeface="Times New Roman" panose="02020603050405020304" pitchFamily="18" charset="0"/>
              </a:rPr>
            </a:br>
            <a:r>
              <a:rPr lang="en-US" altLang="en-US" sz="6600" b="1" dirty="0">
                <a:latin typeface="Times New Roman" panose="02020603050405020304" pitchFamily="18" charset="0"/>
                <a:cs typeface="Times New Roman" panose="02020603050405020304" pitchFamily="18" charset="0"/>
              </a:rPr>
              <a:t>Lavaneeth Reddy, Siddhartha Talasila </a:t>
            </a:r>
          </a:p>
        </p:txBody>
      </p:sp>
      <p:sp>
        <p:nvSpPr>
          <p:cNvPr id="15" name="Content Placeholder 14"/>
          <p:cNvSpPr>
            <a:spLocks noGrp="1"/>
          </p:cNvSpPr>
          <p:nvPr>
            <p:ph sz="half" idx="2"/>
          </p:nvPr>
        </p:nvSpPr>
        <p:spPr>
          <a:xfrm>
            <a:off x="373063" y="3005138"/>
            <a:ext cx="13415962" cy="17441862"/>
          </a:xfrm>
        </p:spPr>
        <p:txBody>
          <a:bodyPr>
            <a:normAutofit/>
          </a:bodyPr>
          <a:lstStyle/>
          <a:p>
            <a:pPr marL="565150" indent="-565150" defTabSz="2033588" eaLnBrk="1" hangingPunct="1">
              <a:defRPr/>
            </a:pPr>
            <a:r>
              <a:rPr lang="en-US" altLang="en-US" sz="5400" b="1" dirty="0">
                <a:solidFill>
                  <a:srgbClr val="000000"/>
                </a:solidFill>
                <a:latin typeface="Times New Roman" panose="02020603050405020304" pitchFamily="18" charset="0"/>
                <a:cs typeface="Times New Roman" panose="02020603050405020304" pitchFamily="18" charset="0"/>
              </a:rPr>
              <a:t>ABSTRACT</a:t>
            </a:r>
          </a:p>
          <a:p>
            <a:pPr marL="685800" indent="-685800" defTabSz="2033588" eaLnBrk="1" hangingPunct="1">
              <a:buFont typeface="Arial" panose="020B0604020202020204" pitchFamily="34" charset="0"/>
              <a:buChar char="•"/>
              <a:defRPr/>
            </a:pPr>
            <a:r>
              <a:rPr lang="en-US" altLang="en-US" sz="4900" dirty="0">
                <a:solidFill>
                  <a:srgbClr val="000000"/>
                </a:solidFill>
                <a:latin typeface="Times New Roman" panose="02020603050405020304" pitchFamily="18" charset="0"/>
                <a:cs typeface="Times New Roman" panose="02020603050405020304" pitchFamily="18" charset="0"/>
              </a:rPr>
              <a:t>This is a current real-world problem where the objective is to accurately determine if a video contains deepfake content. Research papers have shown that Human behaviors such as the natural blinking patten of the eye is hardly mimicable by deepfake videos. Theoretical models have been discussed namely involving a mixture of LRCN </a:t>
            </a:r>
            <a:r>
              <a:rPr lang="en-US" altLang="en-US" sz="4800" dirty="0">
                <a:solidFill>
                  <a:srgbClr val="000000"/>
                </a:solidFill>
                <a:latin typeface="Times New Roman" panose="02020603050405020304" pitchFamily="18" charset="0"/>
                <a:cs typeface="Times New Roman" panose="02020603050405020304" pitchFamily="18" charset="0"/>
              </a:rPr>
              <a:t>and LSTM.</a:t>
            </a:r>
          </a:p>
          <a:p>
            <a:pPr marL="0" indent="0" defTabSz="2033588" eaLnBrk="1" hangingPunct="1">
              <a:defRPr/>
            </a:pPr>
            <a:r>
              <a:rPr lang="en-US" altLang="en-US" sz="5400" b="1" dirty="0">
                <a:solidFill>
                  <a:srgbClr val="000000"/>
                </a:solidFill>
                <a:latin typeface="Times New Roman" panose="02020603050405020304" pitchFamily="18" charset="0"/>
                <a:cs typeface="Times New Roman" panose="02020603050405020304" pitchFamily="18" charset="0"/>
              </a:rPr>
              <a:t>DATA</a:t>
            </a:r>
          </a:p>
          <a:p>
            <a:pPr marL="685800" indent="-685800" defTabSz="2033588" eaLnBrk="1" hangingPunct="1">
              <a:buFont typeface="Arial" panose="020B0604020202020204" pitchFamily="34" charset="0"/>
              <a:buChar char="•"/>
              <a:defRPr/>
            </a:pPr>
            <a:r>
              <a:rPr lang="en-US" altLang="en-US" sz="5400" dirty="0">
                <a:solidFill>
                  <a:srgbClr val="000000"/>
                </a:solidFill>
                <a:latin typeface="Times New Roman" panose="02020603050405020304" pitchFamily="18" charset="0"/>
                <a:cs typeface="Times New Roman" panose="02020603050405020304" pitchFamily="18" charset="0"/>
              </a:rPr>
              <a:t>it is a huge dataset which consists of videos with more the 700 videos. Of 2 classes normal and fake video.</a:t>
            </a:r>
          </a:p>
          <a:p>
            <a:pPr marL="0" indent="0" defTabSz="2033588" eaLnBrk="1" hangingPunct="1">
              <a:defRPr/>
            </a:pPr>
            <a:r>
              <a:rPr lang="en-US" altLang="en-US" sz="6000" b="1" dirty="0">
                <a:solidFill>
                  <a:srgbClr val="000000"/>
                </a:solidFill>
                <a:latin typeface="Times New Roman" panose="02020603050405020304" pitchFamily="18" charset="0"/>
                <a:cs typeface="Times New Roman" panose="02020603050405020304" pitchFamily="18" charset="0"/>
              </a:rPr>
              <a:t>METHODOLOGY</a:t>
            </a:r>
          </a:p>
          <a:p>
            <a:pPr marL="571500" indent="-571500" defTabSz="2033588" eaLnBrk="1" hangingPunct="1">
              <a:buFont typeface="Arial" panose="020B0604020202020204" pitchFamily="34" charset="0"/>
              <a:buChar char="•"/>
              <a:defRPr/>
            </a:pPr>
            <a:r>
              <a:rPr lang="en-US" altLang="en-US" sz="4800" dirty="0">
                <a:solidFill>
                  <a:srgbClr val="000000"/>
                </a:solidFill>
                <a:latin typeface="Times New Roman" panose="02020603050405020304" pitchFamily="18" charset="0"/>
                <a:cs typeface="Times New Roman" panose="02020603050405020304" pitchFamily="18" charset="0"/>
              </a:rPr>
              <a:t>The first pretrained facial detection model chosen is MTCNN and Inception Reset models. Using Face net in python, the face feature vector were calculated for all the face in each video. The distance from each face to the centroid for its video was then calculated and acted as means of discrimination.</a:t>
            </a:r>
          </a:p>
          <a:p>
            <a:pPr marL="685800" indent="-685800" defTabSz="2033588" eaLnBrk="1" hangingPunct="1">
              <a:buFont typeface="Arial" panose="020B0604020202020204" pitchFamily="34" charset="0"/>
              <a:buChar char="•"/>
              <a:defRPr/>
            </a:pPr>
            <a:endParaRPr lang="en-US" altLang="en-US" sz="5400" dirty="0">
              <a:solidFill>
                <a:srgbClr val="000000"/>
              </a:solidFill>
              <a:latin typeface="Times New Roman" panose="02020603050405020304" pitchFamily="18" charset="0"/>
              <a:cs typeface="Times New Roman" panose="02020603050405020304" pitchFamily="18" charset="0"/>
            </a:endParaRPr>
          </a:p>
        </p:txBody>
      </p:sp>
      <p:sp>
        <p:nvSpPr>
          <p:cNvPr id="16" name="Content Placeholder 15"/>
          <p:cNvSpPr>
            <a:spLocks noGrp="1"/>
          </p:cNvSpPr>
          <p:nvPr>
            <p:ph sz="half" idx="10"/>
          </p:nvPr>
        </p:nvSpPr>
        <p:spPr>
          <a:xfrm>
            <a:off x="14668500" y="3005138"/>
            <a:ext cx="13415963" cy="17441862"/>
          </a:xfrm>
        </p:spPr>
        <p:txBody>
          <a:bodyPr>
            <a:normAutofit/>
          </a:bodyPr>
          <a:lstStyle/>
          <a:p>
            <a:pPr marL="565150" indent="-565150" defTabSz="2033588">
              <a:defRPr/>
            </a:pPr>
            <a:r>
              <a:rPr lang="en-US" altLang="en-US" sz="5400" b="1" dirty="0">
                <a:latin typeface="Times New Roman" panose="02020603050405020304" pitchFamily="18" charset="0"/>
                <a:cs typeface="Times New Roman" panose="02020603050405020304" pitchFamily="18" charset="0"/>
              </a:rPr>
              <a:t>RESULT </a:t>
            </a:r>
          </a:p>
          <a:p>
            <a:pPr marL="685800" indent="-685800" defTabSz="2033588">
              <a:buFont typeface="Arial" panose="020B0604020202020204" pitchFamily="34" charset="0"/>
              <a:buChar char="•"/>
              <a:defRPr/>
            </a:pPr>
            <a:r>
              <a:rPr lang="en-US" altLang="en-US" sz="5400" dirty="0">
                <a:latin typeface="Times New Roman" panose="02020603050405020304" pitchFamily="18" charset="0"/>
                <a:cs typeface="Times New Roman" panose="02020603050405020304" pitchFamily="18" charset="0"/>
              </a:rPr>
              <a:t>we see that the model performed poorly for a binary classification problem. The clusters are continuous and there is a lack of separation of the output. The small rage of 0.46 to 0.56 cannot be used to distinctly. Although a face detection pipeline was successfully created. it was not effective</a:t>
            </a:r>
          </a:p>
          <a:p>
            <a:pPr marL="0" indent="0" defTabSz="2033588">
              <a:defRPr/>
            </a:pPr>
            <a:endParaRPr lang="en-US" altLang="en-US" sz="5400" dirty="0">
              <a:latin typeface="Times New Roman" panose="02020603050405020304" pitchFamily="18" charset="0"/>
              <a:cs typeface="Times New Roman" panose="02020603050405020304" pitchFamily="18" charset="0"/>
            </a:endParaRPr>
          </a:p>
          <a:p>
            <a:pPr marL="0" indent="0" defTabSz="2033588">
              <a:defRPr/>
            </a:pPr>
            <a:endParaRPr lang="en-US" altLang="en-US" sz="5400" dirty="0">
              <a:latin typeface="Times New Roman" panose="02020603050405020304" pitchFamily="18" charset="0"/>
              <a:cs typeface="Times New Roman" panose="02020603050405020304" pitchFamily="18" charset="0"/>
            </a:endParaRPr>
          </a:p>
        </p:txBody>
      </p:sp>
      <p:sp>
        <p:nvSpPr>
          <p:cNvPr id="17" name="Content Placeholder 16"/>
          <p:cNvSpPr>
            <a:spLocks noGrp="1"/>
          </p:cNvSpPr>
          <p:nvPr>
            <p:ph sz="half" idx="11"/>
          </p:nvPr>
        </p:nvSpPr>
        <p:spPr>
          <a:xfrm>
            <a:off x="28963938" y="3005138"/>
            <a:ext cx="13415962" cy="17878424"/>
          </a:xfrm>
        </p:spPr>
        <p:txBody>
          <a:bodyPr>
            <a:normAutofit lnSpcReduction="10000"/>
          </a:bodyPr>
          <a:lstStyle/>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endParaRPr lang="en-US" altLang="en-US" dirty="0">
              <a:latin typeface="Arial" panose="020B0604020202020204" pitchFamily="34" charset="0"/>
              <a:cs typeface="Arial" panose="020B0604020202020204" pitchFamily="34" charset="0"/>
            </a:endParaRPr>
          </a:p>
          <a:p>
            <a:pPr marL="565150" indent="-565150" defTabSz="2033588">
              <a:defRPr/>
            </a:pPr>
            <a:r>
              <a:rPr lang="en-US" altLang="en-US" sz="5400" b="1" dirty="0">
                <a:latin typeface="Times New Roman" panose="02020603050405020304" pitchFamily="18" charset="0"/>
                <a:cs typeface="Times New Roman" panose="02020603050405020304" pitchFamily="18" charset="0"/>
              </a:rPr>
              <a:t>CONCLUSION</a:t>
            </a:r>
          </a:p>
          <a:p>
            <a:pPr marL="685800" indent="-685800" defTabSz="2033588">
              <a:buFont typeface="Arial" panose="020B0604020202020204" pitchFamily="34" charset="0"/>
              <a:buChar char="•"/>
              <a:defRPr/>
            </a:pPr>
            <a:r>
              <a:rPr lang="en-US" altLang="en-US" sz="4800" dirty="0">
                <a:latin typeface="Times New Roman" panose="02020603050405020304" pitchFamily="18" charset="0"/>
                <a:cs typeface="Times New Roman" panose="02020603050405020304" pitchFamily="18" charset="0"/>
              </a:rPr>
              <a:t>The rest of the videos follows a somewhat normal distribution. Many combinations of CNNs and LSTM should be tried out and further tuned to solve this problem.</a:t>
            </a:r>
          </a:p>
          <a:p>
            <a:pPr marL="0" indent="0" defTabSz="2033588">
              <a:defRPr/>
            </a:pPr>
            <a:r>
              <a:rPr lang="en-US" altLang="en-US" sz="5400" b="1" dirty="0">
                <a:latin typeface="Times New Roman" panose="02020603050405020304" pitchFamily="18" charset="0"/>
                <a:cs typeface="Times New Roman" panose="02020603050405020304" pitchFamily="18" charset="0"/>
              </a:rPr>
              <a:t>REFERENCES</a:t>
            </a:r>
          </a:p>
          <a:p>
            <a:pPr marL="685800" indent="-685800" defTabSz="2033588">
              <a:buFont typeface="Arial" panose="020B0604020202020204" pitchFamily="34" charset="0"/>
              <a:buChar char="•"/>
              <a:defRPr/>
            </a:pPr>
            <a:r>
              <a:rPr lang="en-US" altLang="en-US" sz="5400" dirty="0">
                <a:latin typeface="Times New Roman" panose="02020603050405020304" pitchFamily="18" charset="0"/>
                <a:cs typeface="Times New Roman" panose="02020603050405020304" pitchFamily="18" charset="0"/>
              </a:rPr>
              <a:t>[1] Mulla, Rob. (2020) </a:t>
            </a:r>
            <a:r>
              <a:rPr lang="en-US" altLang="en-US" sz="5400" dirty="0" err="1">
                <a:latin typeface="Times New Roman" panose="02020603050405020304" pitchFamily="18" charset="0"/>
                <a:cs typeface="Times New Roman" panose="02020603050405020304" pitchFamily="18" charset="0"/>
              </a:rPr>
              <a:t>FaceForensicst</a:t>
            </a:r>
            <a:r>
              <a:rPr lang="en-US" altLang="en-US" sz="5400" dirty="0">
                <a:latin typeface="Times New Roman" panose="02020603050405020304" pitchFamily="18" charset="0"/>
                <a:cs typeface="Times New Roman" panose="02020603050405020304" pitchFamily="18" charset="0"/>
              </a:rPr>
              <a:t>+ Baseline (dib &amp; </a:t>
            </a:r>
            <a:r>
              <a:rPr lang="en-US" altLang="en-US" sz="5400" dirty="0" err="1">
                <a:latin typeface="Times New Roman" panose="02020603050405020304" pitchFamily="18" charset="0"/>
                <a:cs typeface="Times New Roman" panose="02020603050405020304" pitchFamily="18" charset="0"/>
              </a:rPr>
              <a:t>noKapele.cominternet</a:t>
            </a:r>
            <a:r>
              <a:rPr lang="en-US" altLang="en-US" sz="5400" dirty="0">
                <a:latin typeface="Times New Roman" panose="02020603050405020304" pitchFamily="18" charset="0"/>
                <a:cs typeface="Times New Roman" panose="02020603050405020304" pitchFamily="18" charset="0"/>
              </a:rPr>
              <a:t>). [online](2020)</a:t>
            </a:r>
          </a:p>
          <a:p>
            <a:pPr marL="685800" indent="-685800" defTabSz="2033588">
              <a:buFont typeface="Arial" panose="020B0604020202020204" pitchFamily="34" charset="0"/>
              <a:buChar char="•"/>
              <a:defRPr/>
            </a:pPr>
            <a:r>
              <a:rPr lang="en-US" altLang="en-US" sz="5400" dirty="0">
                <a:latin typeface="Times New Roman" panose="02020603050405020304" pitchFamily="18" charset="0"/>
                <a:cs typeface="Times New Roman" panose="02020603050405020304" pitchFamily="18" charset="0"/>
              </a:rPr>
              <a:t>[2] </a:t>
            </a:r>
            <a:r>
              <a:rPr lang="en-US" altLang="en-US" sz="5400" dirty="0" err="1">
                <a:latin typeface="Times New Roman" panose="02020603050405020304" pitchFamily="18" charset="0"/>
                <a:cs typeface="Times New Roman" panose="02020603050405020304" pitchFamily="18" charset="0"/>
              </a:rPr>
              <a:t>Timesier</a:t>
            </a:r>
            <a:r>
              <a:rPr lang="en-US" altLang="en-US" sz="5400" dirty="0">
                <a:latin typeface="Times New Roman" panose="02020603050405020304" pitchFamily="18" charset="0"/>
                <a:cs typeface="Times New Roman" panose="02020603050405020304" pitchFamily="18" charset="0"/>
              </a:rPr>
              <a:t> (2020) Facial recognition model in </a:t>
            </a:r>
            <a:r>
              <a:rPr lang="en-US" altLang="en-US" sz="5400" dirty="0" err="1">
                <a:latin typeface="Times New Roman" panose="02020603050405020304" pitchFamily="18" charset="0"/>
                <a:cs typeface="Times New Roman" panose="02020603050405020304" pitchFamily="18" charset="0"/>
              </a:rPr>
              <a:t>pytorch</a:t>
            </a:r>
            <a:r>
              <a:rPr lang="en-US" altLang="en-US" sz="5400" dirty="0">
                <a:latin typeface="Times New Roman" panose="02020603050405020304" pitchFamily="18" charset="0"/>
                <a:cs typeface="Times New Roman" panose="02020603050405020304" pitchFamily="18" charset="0"/>
              </a:rPr>
              <a:t>. (online] Kaggle.com. [2020]</a:t>
            </a:r>
          </a:p>
        </p:txBody>
      </p:sp>
      <p:pic>
        <p:nvPicPr>
          <p:cNvPr id="2" name="Picture 1">
            <a:extLst>
              <a:ext uri="{FF2B5EF4-FFF2-40B4-BE49-F238E27FC236}">
                <a16:creationId xmlns:a16="http://schemas.microsoft.com/office/drawing/2014/main" id="{27783C0D-E01C-5BDF-C546-E39FA070CED3}"/>
              </a:ext>
            </a:extLst>
          </p:cNvPr>
          <p:cNvPicPr>
            <a:picLocks noChangeAspect="1"/>
          </p:cNvPicPr>
          <p:nvPr/>
        </p:nvPicPr>
        <p:blipFill>
          <a:blip r:embed="rId3"/>
          <a:stretch>
            <a:fillRect/>
          </a:stretch>
        </p:blipFill>
        <p:spPr>
          <a:xfrm>
            <a:off x="15348857" y="10515600"/>
            <a:ext cx="9906000" cy="7162253"/>
          </a:xfrm>
          <a:prstGeom prst="rect">
            <a:avLst/>
          </a:prstGeom>
        </p:spPr>
      </p:pic>
      <p:pic>
        <p:nvPicPr>
          <p:cNvPr id="3" name="Picture 2">
            <a:extLst>
              <a:ext uri="{FF2B5EF4-FFF2-40B4-BE49-F238E27FC236}">
                <a16:creationId xmlns:a16="http://schemas.microsoft.com/office/drawing/2014/main" id="{A052A4C2-41FC-CA75-D2A9-F219F0CB9A62}"/>
              </a:ext>
            </a:extLst>
          </p:cNvPr>
          <p:cNvPicPr>
            <a:picLocks noChangeAspect="1"/>
          </p:cNvPicPr>
          <p:nvPr/>
        </p:nvPicPr>
        <p:blipFill>
          <a:blip r:embed="rId4"/>
          <a:stretch>
            <a:fillRect/>
          </a:stretch>
        </p:blipFill>
        <p:spPr>
          <a:xfrm>
            <a:off x="29718000" y="3733799"/>
            <a:ext cx="8610600" cy="5946889"/>
          </a:xfrm>
          <a:prstGeom prst="rect">
            <a:avLst/>
          </a:prstGeom>
        </p:spPr>
      </p:pic>
      <p:pic>
        <p:nvPicPr>
          <p:cNvPr id="5" name="Picture 4">
            <a:extLst>
              <a:ext uri="{FF2B5EF4-FFF2-40B4-BE49-F238E27FC236}">
                <a16:creationId xmlns:a16="http://schemas.microsoft.com/office/drawing/2014/main" id="{E8F9723C-D3E3-6D05-7C5A-46685C6597DE}"/>
              </a:ext>
            </a:extLst>
          </p:cNvPr>
          <p:cNvPicPr>
            <a:picLocks noChangeAspect="1"/>
          </p:cNvPicPr>
          <p:nvPr/>
        </p:nvPicPr>
        <p:blipFill>
          <a:blip r:embed="rId5"/>
          <a:stretch>
            <a:fillRect/>
          </a:stretch>
        </p:blipFill>
        <p:spPr>
          <a:xfrm>
            <a:off x="20699661" y="10184101"/>
            <a:ext cx="1577477" cy="662997"/>
          </a:xfrm>
          <a:prstGeom prst="rect">
            <a:avLst/>
          </a:prstGeom>
        </p:spPr>
      </p:pic>
      <p:pic>
        <p:nvPicPr>
          <p:cNvPr id="7" name="Picture 6">
            <a:extLst>
              <a:ext uri="{FF2B5EF4-FFF2-40B4-BE49-F238E27FC236}">
                <a16:creationId xmlns:a16="http://schemas.microsoft.com/office/drawing/2014/main" id="{819E4567-82BB-5AA6-02A5-531E2408D3EE}"/>
              </a:ext>
            </a:extLst>
          </p:cNvPr>
          <p:cNvPicPr>
            <a:picLocks noChangeAspect="1"/>
          </p:cNvPicPr>
          <p:nvPr/>
        </p:nvPicPr>
        <p:blipFill>
          <a:blip r:embed="rId5"/>
          <a:stretch>
            <a:fillRect/>
          </a:stretch>
        </p:blipFill>
        <p:spPr>
          <a:xfrm>
            <a:off x="36587837" y="1"/>
            <a:ext cx="6428034" cy="295433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338</TotalTime>
  <Words>285</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vt:lpstr>
      <vt:lpstr>Office Theme</vt:lpstr>
      <vt:lpstr>DEEPFAKE VIDEO DETECTION USING DEEP LEARNING Lavaneeth Reddy, Siddhartha Talasila </vt:lpstr>
    </vt:vector>
  </TitlesOfParts>
  <Company>Univ. of Colorado at Colorado Springs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  Maybe add some pictures and/or school logo on the left and right authors and affiliation</dc:title>
  <dc:creator>Terry Boult</dc:creator>
  <cp:lastModifiedBy>Lavaneeth Reddy</cp:lastModifiedBy>
  <cp:revision>47</cp:revision>
  <dcterms:created xsi:type="dcterms:W3CDTF">2014-05-29T01:41:03Z</dcterms:created>
  <dcterms:modified xsi:type="dcterms:W3CDTF">2023-04-18T14:20:22Z</dcterms:modified>
</cp:coreProperties>
</file>