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6" r:id="rId5"/>
    <p:sldId id="260" r:id="rId6"/>
    <p:sldId id="262" r:id="rId7"/>
    <p:sldId id="267" r:id="rId8"/>
    <p:sldId id="268" r:id="rId9"/>
    <p:sldId id="269" r:id="rId10"/>
    <p:sldId id="270" r:id="rId11"/>
    <p:sldId id="261"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4" autoAdjust="0"/>
    <p:restoredTop sz="94660"/>
  </p:normalViewPr>
  <p:slideViewPr>
    <p:cSldViewPr snapToGrid="0">
      <p:cViewPr varScale="1">
        <p:scale>
          <a:sx n="91" d="100"/>
          <a:sy n="91" d="100"/>
        </p:scale>
        <p:origin x="37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2632E2-A768-4708-A3C7-A3D2E9B11AF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C49C061-A64D-42A6-A4C1-50A99E512BEB}">
      <dgm:prSet custT="1"/>
      <dgm:spPr/>
      <dgm:t>
        <a:bodyPr/>
        <a:lstStyle/>
        <a:p>
          <a:r>
            <a:rPr lang="en-US" sz="4400" dirty="0"/>
            <a:t>Instant Pneumonia detection.</a:t>
          </a:r>
        </a:p>
      </dgm:t>
    </dgm:pt>
    <dgm:pt modelId="{C6D871A2-9CD3-4A47-82E8-2480643E044C}" type="parTrans" cxnId="{A00083CD-0E06-4859-AFA0-226A636CD8DE}">
      <dgm:prSet/>
      <dgm:spPr/>
      <dgm:t>
        <a:bodyPr/>
        <a:lstStyle/>
        <a:p>
          <a:endParaRPr lang="en-US"/>
        </a:p>
      </dgm:t>
    </dgm:pt>
    <dgm:pt modelId="{D90365B3-49B1-4066-98B8-280A279D77F0}" type="sibTrans" cxnId="{A00083CD-0E06-4859-AFA0-226A636CD8DE}">
      <dgm:prSet/>
      <dgm:spPr/>
      <dgm:t>
        <a:bodyPr/>
        <a:lstStyle/>
        <a:p>
          <a:endParaRPr lang="en-US"/>
        </a:p>
      </dgm:t>
    </dgm:pt>
    <dgm:pt modelId="{77CB575F-B912-4F82-9373-38A39B24289A}">
      <dgm:prSet custT="1"/>
      <dgm:spPr/>
      <dgm:t>
        <a:bodyPr/>
        <a:lstStyle/>
        <a:p>
          <a:r>
            <a:rPr lang="en-US" sz="4800" dirty="0"/>
            <a:t>User-friendly interface </a:t>
          </a:r>
        </a:p>
      </dgm:t>
    </dgm:pt>
    <dgm:pt modelId="{5E034910-5A2F-4237-9044-2472F7F62A3A}" type="parTrans" cxnId="{21611CE3-6124-4D95-BBA1-A7D27E517F07}">
      <dgm:prSet/>
      <dgm:spPr/>
      <dgm:t>
        <a:bodyPr/>
        <a:lstStyle/>
        <a:p>
          <a:endParaRPr lang="en-US"/>
        </a:p>
      </dgm:t>
    </dgm:pt>
    <dgm:pt modelId="{9F2398B8-A835-4859-8B5D-64B49EC681AF}" type="sibTrans" cxnId="{21611CE3-6124-4D95-BBA1-A7D27E517F07}">
      <dgm:prSet/>
      <dgm:spPr/>
      <dgm:t>
        <a:bodyPr/>
        <a:lstStyle/>
        <a:p>
          <a:endParaRPr lang="en-US"/>
        </a:p>
      </dgm:t>
    </dgm:pt>
    <dgm:pt modelId="{854BCFE3-58F5-4F85-BD20-3BF0DDF1CAEF}" type="pres">
      <dgm:prSet presAssocID="{DC2632E2-A768-4708-A3C7-A3D2E9B11AFE}" presName="linear" presStyleCnt="0">
        <dgm:presLayoutVars>
          <dgm:animLvl val="lvl"/>
          <dgm:resizeHandles val="exact"/>
        </dgm:presLayoutVars>
      </dgm:prSet>
      <dgm:spPr/>
    </dgm:pt>
    <dgm:pt modelId="{4AF5E525-AF37-4B94-8F81-D79B8A251976}" type="pres">
      <dgm:prSet presAssocID="{2C49C061-A64D-42A6-A4C1-50A99E512BEB}" presName="parentText" presStyleLbl="node1" presStyleIdx="0" presStyleCnt="2">
        <dgm:presLayoutVars>
          <dgm:chMax val="0"/>
          <dgm:bulletEnabled val="1"/>
        </dgm:presLayoutVars>
      </dgm:prSet>
      <dgm:spPr/>
    </dgm:pt>
    <dgm:pt modelId="{17E340AB-0BCE-4966-9EE6-76EE7E93C6D6}" type="pres">
      <dgm:prSet presAssocID="{D90365B3-49B1-4066-98B8-280A279D77F0}" presName="spacer" presStyleCnt="0"/>
      <dgm:spPr/>
    </dgm:pt>
    <dgm:pt modelId="{9E58725A-8EA8-46FA-9E57-967703DFF6C6}" type="pres">
      <dgm:prSet presAssocID="{77CB575F-B912-4F82-9373-38A39B24289A}" presName="parentText" presStyleLbl="node1" presStyleIdx="1" presStyleCnt="2">
        <dgm:presLayoutVars>
          <dgm:chMax val="0"/>
          <dgm:bulletEnabled val="1"/>
        </dgm:presLayoutVars>
      </dgm:prSet>
      <dgm:spPr/>
    </dgm:pt>
  </dgm:ptLst>
  <dgm:cxnLst>
    <dgm:cxn modelId="{86D81B33-F656-4B9B-8964-5C7069877EA8}" type="presOf" srcId="{2C49C061-A64D-42A6-A4C1-50A99E512BEB}" destId="{4AF5E525-AF37-4B94-8F81-D79B8A251976}" srcOrd="0" destOrd="0" presId="urn:microsoft.com/office/officeart/2005/8/layout/vList2"/>
    <dgm:cxn modelId="{B62F838D-A535-491B-96D2-823A985A0EB2}" type="presOf" srcId="{DC2632E2-A768-4708-A3C7-A3D2E9B11AFE}" destId="{854BCFE3-58F5-4F85-BD20-3BF0DDF1CAEF}" srcOrd="0" destOrd="0" presId="urn:microsoft.com/office/officeart/2005/8/layout/vList2"/>
    <dgm:cxn modelId="{389533C3-73E5-42CA-8C8A-ACDD9DBE3CFA}" type="presOf" srcId="{77CB575F-B912-4F82-9373-38A39B24289A}" destId="{9E58725A-8EA8-46FA-9E57-967703DFF6C6}" srcOrd="0" destOrd="0" presId="urn:microsoft.com/office/officeart/2005/8/layout/vList2"/>
    <dgm:cxn modelId="{A00083CD-0E06-4859-AFA0-226A636CD8DE}" srcId="{DC2632E2-A768-4708-A3C7-A3D2E9B11AFE}" destId="{2C49C061-A64D-42A6-A4C1-50A99E512BEB}" srcOrd="0" destOrd="0" parTransId="{C6D871A2-9CD3-4A47-82E8-2480643E044C}" sibTransId="{D90365B3-49B1-4066-98B8-280A279D77F0}"/>
    <dgm:cxn modelId="{21611CE3-6124-4D95-BBA1-A7D27E517F07}" srcId="{DC2632E2-A768-4708-A3C7-A3D2E9B11AFE}" destId="{77CB575F-B912-4F82-9373-38A39B24289A}" srcOrd="1" destOrd="0" parTransId="{5E034910-5A2F-4237-9044-2472F7F62A3A}" sibTransId="{9F2398B8-A835-4859-8B5D-64B49EC681AF}"/>
    <dgm:cxn modelId="{882C0DF5-A22B-4106-894B-8643C3EE18E6}" type="presParOf" srcId="{854BCFE3-58F5-4F85-BD20-3BF0DDF1CAEF}" destId="{4AF5E525-AF37-4B94-8F81-D79B8A251976}" srcOrd="0" destOrd="0" presId="urn:microsoft.com/office/officeart/2005/8/layout/vList2"/>
    <dgm:cxn modelId="{9805A755-E671-4C0F-AEAE-64E43C99CD7F}" type="presParOf" srcId="{854BCFE3-58F5-4F85-BD20-3BF0DDF1CAEF}" destId="{17E340AB-0BCE-4966-9EE6-76EE7E93C6D6}" srcOrd="1" destOrd="0" presId="urn:microsoft.com/office/officeart/2005/8/layout/vList2"/>
    <dgm:cxn modelId="{E9C44CE6-C331-45F8-ACDB-EE10700702FF}" type="presParOf" srcId="{854BCFE3-58F5-4F85-BD20-3BF0DDF1CAEF}" destId="{9E58725A-8EA8-46FA-9E57-967703DFF6C6}"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163472B-90F8-4F36-9337-C5E47D381ADD}"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A1FFE10F-5491-4E56-BA42-CBB631B821A6}">
      <dgm:prSet/>
      <dgm:spPr/>
      <dgm:t>
        <a:bodyPr/>
        <a:lstStyle/>
        <a:p>
          <a:pPr>
            <a:lnSpc>
              <a:spcPct val="100000"/>
            </a:lnSpc>
          </a:pPr>
          <a:r>
            <a:rPr lang="en-US" dirty="0"/>
            <a:t>Lavaneeth : Research/collection on dataset and Model development </a:t>
          </a:r>
        </a:p>
      </dgm:t>
    </dgm:pt>
    <dgm:pt modelId="{A116C5A7-0ABF-4D59-8A3E-6BB0FCA14B19}" type="parTrans" cxnId="{A8AA93FE-48AA-481D-A8B3-6DF028347447}">
      <dgm:prSet/>
      <dgm:spPr/>
      <dgm:t>
        <a:bodyPr/>
        <a:lstStyle/>
        <a:p>
          <a:endParaRPr lang="en-US"/>
        </a:p>
      </dgm:t>
    </dgm:pt>
    <dgm:pt modelId="{67A090E5-BCB7-471F-8EAC-6D505239A0EA}" type="sibTrans" cxnId="{A8AA93FE-48AA-481D-A8B3-6DF028347447}">
      <dgm:prSet/>
      <dgm:spPr/>
      <dgm:t>
        <a:bodyPr/>
        <a:lstStyle/>
        <a:p>
          <a:endParaRPr lang="en-US"/>
        </a:p>
      </dgm:t>
    </dgm:pt>
    <dgm:pt modelId="{08F62F3B-1E27-4803-BF2D-1977420E58E5}">
      <dgm:prSet/>
      <dgm:spPr/>
      <dgm:t>
        <a:bodyPr/>
        <a:lstStyle/>
        <a:p>
          <a:pPr>
            <a:lnSpc>
              <a:spcPct val="100000"/>
            </a:lnSpc>
          </a:pPr>
          <a:r>
            <a:rPr lang="en-US" dirty="0"/>
            <a:t>Siddhartha : Development of interface</a:t>
          </a:r>
        </a:p>
      </dgm:t>
    </dgm:pt>
    <dgm:pt modelId="{37B87A11-BFAC-4805-852F-B189F3B1A91D}" type="parTrans" cxnId="{309A271F-EBC6-4B68-B81F-B6F55AE0F20B}">
      <dgm:prSet/>
      <dgm:spPr/>
      <dgm:t>
        <a:bodyPr/>
        <a:lstStyle/>
        <a:p>
          <a:endParaRPr lang="en-US"/>
        </a:p>
      </dgm:t>
    </dgm:pt>
    <dgm:pt modelId="{18929BAC-DE15-4ACD-B789-5505F034D6F3}" type="sibTrans" cxnId="{309A271F-EBC6-4B68-B81F-B6F55AE0F20B}">
      <dgm:prSet/>
      <dgm:spPr/>
      <dgm:t>
        <a:bodyPr/>
        <a:lstStyle/>
        <a:p>
          <a:endParaRPr lang="en-US"/>
        </a:p>
      </dgm:t>
    </dgm:pt>
    <dgm:pt modelId="{DB70262E-B22C-439E-B5BF-A27A7EDC5074}" type="pres">
      <dgm:prSet presAssocID="{D163472B-90F8-4F36-9337-C5E47D381ADD}" presName="root" presStyleCnt="0">
        <dgm:presLayoutVars>
          <dgm:dir/>
          <dgm:resizeHandles val="exact"/>
        </dgm:presLayoutVars>
      </dgm:prSet>
      <dgm:spPr/>
    </dgm:pt>
    <dgm:pt modelId="{37E0D6E6-8EDA-49BD-A187-6E5A2308040B}" type="pres">
      <dgm:prSet presAssocID="{A1FFE10F-5491-4E56-BA42-CBB631B821A6}" presName="compNode" presStyleCnt="0"/>
      <dgm:spPr/>
    </dgm:pt>
    <dgm:pt modelId="{1909A666-8FA1-4844-A4DB-1C2E6BFF1B77}" type="pres">
      <dgm:prSet presAssocID="{A1FFE10F-5491-4E56-BA42-CBB631B821A6}" presName="bgRect" presStyleLbl="bgShp" presStyleIdx="0" presStyleCnt="2"/>
      <dgm:spPr/>
    </dgm:pt>
    <dgm:pt modelId="{11D57D24-8E3A-4CB5-A71D-9E2799C26B71}" type="pres">
      <dgm:prSet presAssocID="{A1FFE10F-5491-4E56-BA42-CBB631B821A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2F33C886-A3AA-4BA0-90FE-6D0478239BE1}" type="pres">
      <dgm:prSet presAssocID="{A1FFE10F-5491-4E56-BA42-CBB631B821A6}" presName="spaceRect" presStyleCnt="0"/>
      <dgm:spPr/>
    </dgm:pt>
    <dgm:pt modelId="{8DD75D15-637A-4E38-B425-3F5B1BC5951C}" type="pres">
      <dgm:prSet presAssocID="{A1FFE10F-5491-4E56-BA42-CBB631B821A6}" presName="parTx" presStyleLbl="revTx" presStyleIdx="0" presStyleCnt="2">
        <dgm:presLayoutVars>
          <dgm:chMax val="0"/>
          <dgm:chPref val="0"/>
        </dgm:presLayoutVars>
      </dgm:prSet>
      <dgm:spPr/>
    </dgm:pt>
    <dgm:pt modelId="{2AF7DEB1-8C98-4979-AAFF-2D631E42683F}" type="pres">
      <dgm:prSet presAssocID="{67A090E5-BCB7-471F-8EAC-6D505239A0EA}" presName="sibTrans" presStyleCnt="0"/>
      <dgm:spPr/>
    </dgm:pt>
    <dgm:pt modelId="{2CA69CF9-3528-4FE3-B84D-3925CF5408A5}" type="pres">
      <dgm:prSet presAssocID="{08F62F3B-1E27-4803-BF2D-1977420E58E5}" presName="compNode" presStyleCnt="0"/>
      <dgm:spPr/>
    </dgm:pt>
    <dgm:pt modelId="{C5D3D9D4-3A1B-45B8-858E-96F68585B6C2}" type="pres">
      <dgm:prSet presAssocID="{08F62F3B-1E27-4803-BF2D-1977420E58E5}" presName="bgRect" presStyleLbl="bgShp" presStyleIdx="1" presStyleCnt="2"/>
      <dgm:spPr/>
    </dgm:pt>
    <dgm:pt modelId="{130BF388-A737-491F-A1D2-365370C83D07}" type="pres">
      <dgm:prSet presAssocID="{08F62F3B-1E27-4803-BF2D-1977420E58E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ilter"/>
        </a:ext>
      </dgm:extLst>
    </dgm:pt>
    <dgm:pt modelId="{7D34F67B-B986-45B0-AF06-88DAA99A766C}" type="pres">
      <dgm:prSet presAssocID="{08F62F3B-1E27-4803-BF2D-1977420E58E5}" presName="spaceRect" presStyleCnt="0"/>
      <dgm:spPr/>
    </dgm:pt>
    <dgm:pt modelId="{23F8E412-EC34-4EA4-91A5-507AFA6EEC34}" type="pres">
      <dgm:prSet presAssocID="{08F62F3B-1E27-4803-BF2D-1977420E58E5}" presName="parTx" presStyleLbl="revTx" presStyleIdx="1" presStyleCnt="2">
        <dgm:presLayoutVars>
          <dgm:chMax val="0"/>
          <dgm:chPref val="0"/>
        </dgm:presLayoutVars>
      </dgm:prSet>
      <dgm:spPr/>
    </dgm:pt>
  </dgm:ptLst>
  <dgm:cxnLst>
    <dgm:cxn modelId="{08F2F01D-D459-4FB3-8C7C-04C698D56C5A}" type="presOf" srcId="{D163472B-90F8-4F36-9337-C5E47D381ADD}" destId="{DB70262E-B22C-439E-B5BF-A27A7EDC5074}" srcOrd="0" destOrd="0" presId="urn:microsoft.com/office/officeart/2018/2/layout/IconVerticalSolidList"/>
    <dgm:cxn modelId="{309A271F-EBC6-4B68-B81F-B6F55AE0F20B}" srcId="{D163472B-90F8-4F36-9337-C5E47D381ADD}" destId="{08F62F3B-1E27-4803-BF2D-1977420E58E5}" srcOrd="1" destOrd="0" parTransId="{37B87A11-BFAC-4805-852F-B189F3B1A91D}" sibTransId="{18929BAC-DE15-4ACD-B789-5505F034D6F3}"/>
    <dgm:cxn modelId="{37CF2049-A3E2-4A4B-827F-E408DC135F94}" type="presOf" srcId="{A1FFE10F-5491-4E56-BA42-CBB631B821A6}" destId="{8DD75D15-637A-4E38-B425-3F5B1BC5951C}" srcOrd="0" destOrd="0" presId="urn:microsoft.com/office/officeart/2018/2/layout/IconVerticalSolidList"/>
    <dgm:cxn modelId="{F7B885A0-E70C-453D-90DA-EE660B7BB00D}" type="presOf" srcId="{08F62F3B-1E27-4803-BF2D-1977420E58E5}" destId="{23F8E412-EC34-4EA4-91A5-507AFA6EEC34}" srcOrd="0" destOrd="0" presId="urn:microsoft.com/office/officeart/2018/2/layout/IconVerticalSolidList"/>
    <dgm:cxn modelId="{A8AA93FE-48AA-481D-A8B3-6DF028347447}" srcId="{D163472B-90F8-4F36-9337-C5E47D381ADD}" destId="{A1FFE10F-5491-4E56-BA42-CBB631B821A6}" srcOrd="0" destOrd="0" parTransId="{A116C5A7-0ABF-4D59-8A3E-6BB0FCA14B19}" sibTransId="{67A090E5-BCB7-471F-8EAC-6D505239A0EA}"/>
    <dgm:cxn modelId="{661E339A-5329-41DF-8AB9-11FB204F9F7A}" type="presParOf" srcId="{DB70262E-B22C-439E-B5BF-A27A7EDC5074}" destId="{37E0D6E6-8EDA-49BD-A187-6E5A2308040B}" srcOrd="0" destOrd="0" presId="urn:microsoft.com/office/officeart/2018/2/layout/IconVerticalSolidList"/>
    <dgm:cxn modelId="{2A4D4B63-7057-4787-A536-D4480123C8B3}" type="presParOf" srcId="{37E0D6E6-8EDA-49BD-A187-6E5A2308040B}" destId="{1909A666-8FA1-4844-A4DB-1C2E6BFF1B77}" srcOrd="0" destOrd="0" presId="urn:microsoft.com/office/officeart/2018/2/layout/IconVerticalSolidList"/>
    <dgm:cxn modelId="{29C48818-D671-4E03-A6C9-F333A43B919C}" type="presParOf" srcId="{37E0D6E6-8EDA-49BD-A187-6E5A2308040B}" destId="{11D57D24-8E3A-4CB5-A71D-9E2799C26B71}" srcOrd="1" destOrd="0" presId="urn:microsoft.com/office/officeart/2018/2/layout/IconVerticalSolidList"/>
    <dgm:cxn modelId="{DEB56303-1C1E-4C19-B0FB-F1DB7D164D5A}" type="presParOf" srcId="{37E0D6E6-8EDA-49BD-A187-6E5A2308040B}" destId="{2F33C886-A3AA-4BA0-90FE-6D0478239BE1}" srcOrd="2" destOrd="0" presId="urn:microsoft.com/office/officeart/2018/2/layout/IconVerticalSolidList"/>
    <dgm:cxn modelId="{9DF23E2E-5758-438B-B110-EB26CBB6DC47}" type="presParOf" srcId="{37E0D6E6-8EDA-49BD-A187-6E5A2308040B}" destId="{8DD75D15-637A-4E38-B425-3F5B1BC5951C}" srcOrd="3" destOrd="0" presId="urn:microsoft.com/office/officeart/2018/2/layout/IconVerticalSolidList"/>
    <dgm:cxn modelId="{AC3D3871-03D1-41C2-9E76-20BA7A9464B6}" type="presParOf" srcId="{DB70262E-B22C-439E-B5BF-A27A7EDC5074}" destId="{2AF7DEB1-8C98-4979-AAFF-2D631E42683F}" srcOrd="1" destOrd="0" presId="urn:microsoft.com/office/officeart/2018/2/layout/IconVerticalSolidList"/>
    <dgm:cxn modelId="{10A6BE55-FCB1-435F-8433-B7D1D323915E}" type="presParOf" srcId="{DB70262E-B22C-439E-B5BF-A27A7EDC5074}" destId="{2CA69CF9-3528-4FE3-B84D-3925CF5408A5}" srcOrd="2" destOrd="0" presId="urn:microsoft.com/office/officeart/2018/2/layout/IconVerticalSolidList"/>
    <dgm:cxn modelId="{E8FFFE86-DC9F-4516-AEC7-5F5210BF4A82}" type="presParOf" srcId="{2CA69CF9-3528-4FE3-B84D-3925CF5408A5}" destId="{C5D3D9D4-3A1B-45B8-858E-96F68585B6C2}" srcOrd="0" destOrd="0" presId="urn:microsoft.com/office/officeart/2018/2/layout/IconVerticalSolidList"/>
    <dgm:cxn modelId="{310B36ED-68C6-49F2-AD85-F5ADB819A524}" type="presParOf" srcId="{2CA69CF9-3528-4FE3-B84D-3925CF5408A5}" destId="{130BF388-A737-491F-A1D2-365370C83D07}" srcOrd="1" destOrd="0" presId="urn:microsoft.com/office/officeart/2018/2/layout/IconVerticalSolidList"/>
    <dgm:cxn modelId="{94DBA420-C3FD-4B76-BBEF-5C2F90DD0A11}" type="presParOf" srcId="{2CA69CF9-3528-4FE3-B84D-3925CF5408A5}" destId="{7D34F67B-B986-45B0-AF06-88DAA99A766C}" srcOrd="2" destOrd="0" presId="urn:microsoft.com/office/officeart/2018/2/layout/IconVerticalSolidList"/>
    <dgm:cxn modelId="{F779E348-B9F3-464F-AB06-BEBF392A6F45}" type="presParOf" srcId="{2CA69CF9-3528-4FE3-B84D-3925CF5408A5}" destId="{23F8E412-EC34-4EA4-91A5-507AFA6EEC3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F5E525-AF37-4B94-8F81-D79B8A251976}">
      <dsp:nvSpPr>
        <dsp:cNvPr id="0" name=""/>
        <dsp:cNvSpPr/>
      </dsp:nvSpPr>
      <dsp:spPr>
        <a:xfrm>
          <a:off x="0" y="865269"/>
          <a:ext cx="10515600" cy="1216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kern="1200" dirty="0"/>
            <a:t>Instant Pneumonia detection.</a:t>
          </a:r>
        </a:p>
      </dsp:txBody>
      <dsp:txXfrm>
        <a:off x="59399" y="924668"/>
        <a:ext cx="10396802" cy="1098002"/>
      </dsp:txXfrm>
    </dsp:sp>
    <dsp:sp modelId="{9E58725A-8EA8-46FA-9E57-967703DFF6C6}">
      <dsp:nvSpPr>
        <dsp:cNvPr id="0" name=""/>
        <dsp:cNvSpPr/>
      </dsp:nvSpPr>
      <dsp:spPr>
        <a:xfrm>
          <a:off x="0" y="2269269"/>
          <a:ext cx="10515600" cy="1216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a:lnSpc>
              <a:spcPct val="90000"/>
            </a:lnSpc>
            <a:spcBef>
              <a:spcPct val="0"/>
            </a:spcBef>
            <a:spcAft>
              <a:spcPct val="35000"/>
            </a:spcAft>
            <a:buNone/>
          </a:pPr>
          <a:r>
            <a:rPr lang="en-US" sz="4800" kern="1200" dirty="0"/>
            <a:t>User-friendly interface </a:t>
          </a:r>
        </a:p>
      </dsp:txBody>
      <dsp:txXfrm>
        <a:off x="59399" y="2328668"/>
        <a:ext cx="10396802" cy="10980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09A666-8FA1-4844-A4DB-1C2E6BFF1B77}">
      <dsp:nvSpPr>
        <dsp:cNvPr id="0" name=""/>
        <dsp:cNvSpPr/>
      </dsp:nvSpPr>
      <dsp:spPr>
        <a:xfrm>
          <a:off x="0" y="707092"/>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D57D24-8E3A-4CB5-A71D-9E2799C26B71}">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D75D15-637A-4E38-B425-3F5B1BC5951C}">
      <dsp:nvSpPr>
        <dsp:cNvPr id="0" name=""/>
        <dsp:cNvSpPr/>
      </dsp:nvSpPr>
      <dsp:spPr>
        <a:xfrm>
          <a:off x="1507738" y="707092"/>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111250">
            <a:lnSpc>
              <a:spcPct val="100000"/>
            </a:lnSpc>
            <a:spcBef>
              <a:spcPct val="0"/>
            </a:spcBef>
            <a:spcAft>
              <a:spcPct val="35000"/>
            </a:spcAft>
            <a:buNone/>
          </a:pPr>
          <a:r>
            <a:rPr lang="en-US" sz="2500" kern="1200" dirty="0"/>
            <a:t>Lavaneeth : Research/collection on dataset and Model development </a:t>
          </a:r>
        </a:p>
      </dsp:txBody>
      <dsp:txXfrm>
        <a:off x="1507738" y="707092"/>
        <a:ext cx="9007861" cy="1305401"/>
      </dsp:txXfrm>
    </dsp:sp>
    <dsp:sp modelId="{C5D3D9D4-3A1B-45B8-858E-96F68585B6C2}">
      <dsp:nvSpPr>
        <dsp:cNvPr id="0" name=""/>
        <dsp:cNvSpPr/>
      </dsp:nvSpPr>
      <dsp:spPr>
        <a:xfrm>
          <a:off x="0" y="2338844"/>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0BF388-A737-491F-A1D2-365370C83D07}">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F8E412-EC34-4EA4-91A5-507AFA6EEC34}">
      <dsp:nvSpPr>
        <dsp:cNvPr id="0" name=""/>
        <dsp:cNvSpPr/>
      </dsp:nvSpPr>
      <dsp:spPr>
        <a:xfrm>
          <a:off x="1507738" y="2338844"/>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111250">
            <a:lnSpc>
              <a:spcPct val="100000"/>
            </a:lnSpc>
            <a:spcBef>
              <a:spcPct val="0"/>
            </a:spcBef>
            <a:spcAft>
              <a:spcPct val="35000"/>
            </a:spcAft>
            <a:buNone/>
          </a:pPr>
          <a:r>
            <a:rPr lang="en-US" sz="2500" kern="1200" dirty="0"/>
            <a:t>Siddhartha : Development of interface</a:t>
          </a:r>
        </a:p>
      </dsp:txBody>
      <dsp:txXfrm>
        <a:off x="1507738" y="2338844"/>
        <a:ext cx="9007861" cy="130540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21038-8DD1-16B0-E9C4-BFC6AABD03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C7EC562-11ED-3DCB-9601-E51D17D8D4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1A99700-320E-69FE-58D6-B5636D7FC08D}"/>
              </a:ext>
            </a:extLst>
          </p:cNvPr>
          <p:cNvSpPr>
            <a:spLocks noGrp="1"/>
          </p:cNvSpPr>
          <p:nvPr>
            <p:ph type="dt" sz="half" idx="10"/>
          </p:nvPr>
        </p:nvSpPr>
        <p:spPr/>
        <p:txBody>
          <a:bodyPr/>
          <a:lstStyle/>
          <a:p>
            <a:fld id="{D101B5BC-6D1B-4EF6-A0DD-A9902F50784A}" type="datetimeFigureOut">
              <a:rPr lang="en-US" smtClean="0"/>
              <a:t>4/18/2023</a:t>
            </a:fld>
            <a:endParaRPr lang="en-US"/>
          </a:p>
        </p:txBody>
      </p:sp>
      <p:sp>
        <p:nvSpPr>
          <p:cNvPr id="5" name="Footer Placeholder 4">
            <a:extLst>
              <a:ext uri="{FF2B5EF4-FFF2-40B4-BE49-F238E27FC236}">
                <a16:creationId xmlns:a16="http://schemas.microsoft.com/office/drawing/2014/main" id="{2A2F5CEE-C612-D968-AC25-5E5C82F39C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8CBBB3-75BA-13B5-D7A0-F77690E3F888}"/>
              </a:ext>
            </a:extLst>
          </p:cNvPr>
          <p:cNvSpPr>
            <a:spLocks noGrp="1"/>
          </p:cNvSpPr>
          <p:nvPr>
            <p:ph type="sldNum" sz="quarter" idx="12"/>
          </p:nvPr>
        </p:nvSpPr>
        <p:spPr/>
        <p:txBody>
          <a:bodyPr/>
          <a:lstStyle/>
          <a:p>
            <a:fld id="{7A754789-3159-456B-9535-19AA5F20F0F6}" type="slidenum">
              <a:rPr lang="en-US" smtClean="0"/>
              <a:t>‹#›</a:t>
            </a:fld>
            <a:endParaRPr lang="en-US"/>
          </a:p>
        </p:txBody>
      </p:sp>
    </p:spTree>
    <p:extLst>
      <p:ext uri="{BB962C8B-B14F-4D97-AF65-F5344CB8AC3E}">
        <p14:creationId xmlns:p14="http://schemas.microsoft.com/office/powerpoint/2010/main" val="1492358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BA3C8-360F-3D71-C9F6-7977DF991D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A03C6A-2B8E-E2EF-1B58-4E875C0D97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D873E0-C123-C0B8-204B-525AB99AED31}"/>
              </a:ext>
            </a:extLst>
          </p:cNvPr>
          <p:cNvSpPr>
            <a:spLocks noGrp="1"/>
          </p:cNvSpPr>
          <p:nvPr>
            <p:ph type="dt" sz="half" idx="10"/>
          </p:nvPr>
        </p:nvSpPr>
        <p:spPr/>
        <p:txBody>
          <a:bodyPr/>
          <a:lstStyle/>
          <a:p>
            <a:fld id="{D101B5BC-6D1B-4EF6-A0DD-A9902F50784A}" type="datetimeFigureOut">
              <a:rPr lang="en-US" smtClean="0"/>
              <a:t>4/18/2023</a:t>
            </a:fld>
            <a:endParaRPr lang="en-US"/>
          </a:p>
        </p:txBody>
      </p:sp>
      <p:sp>
        <p:nvSpPr>
          <p:cNvPr id="5" name="Footer Placeholder 4">
            <a:extLst>
              <a:ext uri="{FF2B5EF4-FFF2-40B4-BE49-F238E27FC236}">
                <a16:creationId xmlns:a16="http://schemas.microsoft.com/office/drawing/2014/main" id="{64E699C6-6C9F-9D2C-2578-F0B83ED547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CCD003-138B-A5AB-BF8F-5DF3E41E6ECF}"/>
              </a:ext>
            </a:extLst>
          </p:cNvPr>
          <p:cNvSpPr>
            <a:spLocks noGrp="1"/>
          </p:cNvSpPr>
          <p:nvPr>
            <p:ph type="sldNum" sz="quarter" idx="12"/>
          </p:nvPr>
        </p:nvSpPr>
        <p:spPr/>
        <p:txBody>
          <a:bodyPr/>
          <a:lstStyle/>
          <a:p>
            <a:fld id="{7A754789-3159-456B-9535-19AA5F20F0F6}" type="slidenum">
              <a:rPr lang="en-US" smtClean="0"/>
              <a:t>‹#›</a:t>
            </a:fld>
            <a:endParaRPr lang="en-US"/>
          </a:p>
        </p:txBody>
      </p:sp>
    </p:spTree>
    <p:extLst>
      <p:ext uri="{BB962C8B-B14F-4D97-AF65-F5344CB8AC3E}">
        <p14:creationId xmlns:p14="http://schemas.microsoft.com/office/powerpoint/2010/main" val="4182899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9E91E5-D0B2-733A-49B4-F5590FB9A52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9D3446-4177-EDF2-1F83-9B277B3E33B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495EBD-C66D-50D5-DD1D-F8F3839D25D4}"/>
              </a:ext>
            </a:extLst>
          </p:cNvPr>
          <p:cNvSpPr>
            <a:spLocks noGrp="1"/>
          </p:cNvSpPr>
          <p:nvPr>
            <p:ph type="dt" sz="half" idx="10"/>
          </p:nvPr>
        </p:nvSpPr>
        <p:spPr/>
        <p:txBody>
          <a:bodyPr/>
          <a:lstStyle/>
          <a:p>
            <a:fld id="{D101B5BC-6D1B-4EF6-A0DD-A9902F50784A}" type="datetimeFigureOut">
              <a:rPr lang="en-US" smtClean="0"/>
              <a:t>4/18/2023</a:t>
            </a:fld>
            <a:endParaRPr lang="en-US"/>
          </a:p>
        </p:txBody>
      </p:sp>
      <p:sp>
        <p:nvSpPr>
          <p:cNvPr id="5" name="Footer Placeholder 4">
            <a:extLst>
              <a:ext uri="{FF2B5EF4-FFF2-40B4-BE49-F238E27FC236}">
                <a16:creationId xmlns:a16="http://schemas.microsoft.com/office/drawing/2014/main" id="{9B35698B-CA09-4775-E434-37B3AE18D0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E704B5-EB65-10FE-A36A-188768E27826}"/>
              </a:ext>
            </a:extLst>
          </p:cNvPr>
          <p:cNvSpPr>
            <a:spLocks noGrp="1"/>
          </p:cNvSpPr>
          <p:nvPr>
            <p:ph type="sldNum" sz="quarter" idx="12"/>
          </p:nvPr>
        </p:nvSpPr>
        <p:spPr/>
        <p:txBody>
          <a:bodyPr/>
          <a:lstStyle/>
          <a:p>
            <a:fld id="{7A754789-3159-456B-9535-19AA5F20F0F6}" type="slidenum">
              <a:rPr lang="en-US" smtClean="0"/>
              <a:t>‹#›</a:t>
            </a:fld>
            <a:endParaRPr lang="en-US"/>
          </a:p>
        </p:txBody>
      </p:sp>
    </p:spTree>
    <p:extLst>
      <p:ext uri="{BB962C8B-B14F-4D97-AF65-F5344CB8AC3E}">
        <p14:creationId xmlns:p14="http://schemas.microsoft.com/office/powerpoint/2010/main" val="2860855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3C911-BEF0-3452-0525-7250457687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FF5ADC-D87B-0ECE-863E-88D94F18872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CBBF-1301-4366-486A-063D356D9E69}"/>
              </a:ext>
            </a:extLst>
          </p:cNvPr>
          <p:cNvSpPr>
            <a:spLocks noGrp="1"/>
          </p:cNvSpPr>
          <p:nvPr>
            <p:ph type="dt" sz="half" idx="10"/>
          </p:nvPr>
        </p:nvSpPr>
        <p:spPr/>
        <p:txBody>
          <a:bodyPr/>
          <a:lstStyle/>
          <a:p>
            <a:fld id="{D101B5BC-6D1B-4EF6-A0DD-A9902F50784A}" type="datetimeFigureOut">
              <a:rPr lang="en-US" smtClean="0"/>
              <a:t>4/18/2023</a:t>
            </a:fld>
            <a:endParaRPr lang="en-US"/>
          </a:p>
        </p:txBody>
      </p:sp>
      <p:sp>
        <p:nvSpPr>
          <p:cNvPr id="5" name="Footer Placeholder 4">
            <a:extLst>
              <a:ext uri="{FF2B5EF4-FFF2-40B4-BE49-F238E27FC236}">
                <a16:creationId xmlns:a16="http://schemas.microsoft.com/office/drawing/2014/main" id="{27F6CB9E-F5EC-BA03-9BA8-EB6860BB86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55FCA4-5659-8218-04F0-9D1AD7366FD6}"/>
              </a:ext>
            </a:extLst>
          </p:cNvPr>
          <p:cNvSpPr>
            <a:spLocks noGrp="1"/>
          </p:cNvSpPr>
          <p:nvPr>
            <p:ph type="sldNum" sz="quarter" idx="12"/>
          </p:nvPr>
        </p:nvSpPr>
        <p:spPr/>
        <p:txBody>
          <a:bodyPr/>
          <a:lstStyle/>
          <a:p>
            <a:fld id="{7A754789-3159-456B-9535-19AA5F20F0F6}" type="slidenum">
              <a:rPr lang="en-US" smtClean="0"/>
              <a:t>‹#›</a:t>
            </a:fld>
            <a:endParaRPr lang="en-US"/>
          </a:p>
        </p:txBody>
      </p:sp>
    </p:spTree>
    <p:extLst>
      <p:ext uri="{BB962C8B-B14F-4D97-AF65-F5344CB8AC3E}">
        <p14:creationId xmlns:p14="http://schemas.microsoft.com/office/powerpoint/2010/main" val="3123427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A3C19-E7AB-A033-7FC5-3F6F525CDA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0B687A7-EBBB-9933-A6B5-307FB88AAB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D9737A-BF62-272E-6F9B-59207EF03669}"/>
              </a:ext>
            </a:extLst>
          </p:cNvPr>
          <p:cNvSpPr>
            <a:spLocks noGrp="1"/>
          </p:cNvSpPr>
          <p:nvPr>
            <p:ph type="dt" sz="half" idx="10"/>
          </p:nvPr>
        </p:nvSpPr>
        <p:spPr/>
        <p:txBody>
          <a:bodyPr/>
          <a:lstStyle/>
          <a:p>
            <a:fld id="{D101B5BC-6D1B-4EF6-A0DD-A9902F50784A}" type="datetimeFigureOut">
              <a:rPr lang="en-US" smtClean="0"/>
              <a:t>4/18/2023</a:t>
            </a:fld>
            <a:endParaRPr lang="en-US"/>
          </a:p>
        </p:txBody>
      </p:sp>
      <p:sp>
        <p:nvSpPr>
          <p:cNvPr id="5" name="Footer Placeholder 4">
            <a:extLst>
              <a:ext uri="{FF2B5EF4-FFF2-40B4-BE49-F238E27FC236}">
                <a16:creationId xmlns:a16="http://schemas.microsoft.com/office/drawing/2014/main" id="{3205186A-C575-FDD1-912C-EE4E2EACBF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3C49E6-85EB-6056-CFA1-EB092082948F}"/>
              </a:ext>
            </a:extLst>
          </p:cNvPr>
          <p:cNvSpPr>
            <a:spLocks noGrp="1"/>
          </p:cNvSpPr>
          <p:nvPr>
            <p:ph type="sldNum" sz="quarter" idx="12"/>
          </p:nvPr>
        </p:nvSpPr>
        <p:spPr/>
        <p:txBody>
          <a:bodyPr/>
          <a:lstStyle/>
          <a:p>
            <a:fld id="{7A754789-3159-456B-9535-19AA5F20F0F6}" type="slidenum">
              <a:rPr lang="en-US" smtClean="0"/>
              <a:t>‹#›</a:t>
            </a:fld>
            <a:endParaRPr lang="en-US"/>
          </a:p>
        </p:txBody>
      </p:sp>
    </p:spTree>
    <p:extLst>
      <p:ext uri="{BB962C8B-B14F-4D97-AF65-F5344CB8AC3E}">
        <p14:creationId xmlns:p14="http://schemas.microsoft.com/office/powerpoint/2010/main" val="1210283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08558-16AD-B070-2CDA-1E20B8ECB9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2657D4-F7F3-7AB1-7B03-15E49D9D45B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8CA6043-8A51-1E7F-CF8A-D35A07B4B33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AC54BA9-7D58-4399-7E26-F949CC970CFA}"/>
              </a:ext>
            </a:extLst>
          </p:cNvPr>
          <p:cNvSpPr>
            <a:spLocks noGrp="1"/>
          </p:cNvSpPr>
          <p:nvPr>
            <p:ph type="dt" sz="half" idx="10"/>
          </p:nvPr>
        </p:nvSpPr>
        <p:spPr/>
        <p:txBody>
          <a:bodyPr/>
          <a:lstStyle/>
          <a:p>
            <a:fld id="{D101B5BC-6D1B-4EF6-A0DD-A9902F50784A}" type="datetimeFigureOut">
              <a:rPr lang="en-US" smtClean="0"/>
              <a:t>4/18/2023</a:t>
            </a:fld>
            <a:endParaRPr lang="en-US"/>
          </a:p>
        </p:txBody>
      </p:sp>
      <p:sp>
        <p:nvSpPr>
          <p:cNvPr id="6" name="Footer Placeholder 5">
            <a:extLst>
              <a:ext uri="{FF2B5EF4-FFF2-40B4-BE49-F238E27FC236}">
                <a16:creationId xmlns:a16="http://schemas.microsoft.com/office/drawing/2014/main" id="{495F4679-B9C2-D4E5-4DF7-5F556A1F3B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2A1DF5-D500-F0C4-6580-E20174B87065}"/>
              </a:ext>
            </a:extLst>
          </p:cNvPr>
          <p:cNvSpPr>
            <a:spLocks noGrp="1"/>
          </p:cNvSpPr>
          <p:nvPr>
            <p:ph type="sldNum" sz="quarter" idx="12"/>
          </p:nvPr>
        </p:nvSpPr>
        <p:spPr/>
        <p:txBody>
          <a:bodyPr/>
          <a:lstStyle/>
          <a:p>
            <a:fld id="{7A754789-3159-456B-9535-19AA5F20F0F6}" type="slidenum">
              <a:rPr lang="en-US" smtClean="0"/>
              <a:t>‹#›</a:t>
            </a:fld>
            <a:endParaRPr lang="en-US"/>
          </a:p>
        </p:txBody>
      </p:sp>
    </p:spTree>
    <p:extLst>
      <p:ext uri="{BB962C8B-B14F-4D97-AF65-F5344CB8AC3E}">
        <p14:creationId xmlns:p14="http://schemas.microsoft.com/office/powerpoint/2010/main" val="1183176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5BD1B-9898-C234-A7A7-5B24DAC7C01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A93B8D8-3DEC-1C28-C58E-4266C95040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D0E0FE-F3E9-F746-C93D-A62B73D700E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CD91459-AE26-CFFD-7AA8-C7296CCB29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502C70-B3FE-D85B-65F9-D6F81A6F6D2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9F3A67E-085E-80AC-F28D-93F89E73DFA6}"/>
              </a:ext>
            </a:extLst>
          </p:cNvPr>
          <p:cNvSpPr>
            <a:spLocks noGrp="1"/>
          </p:cNvSpPr>
          <p:nvPr>
            <p:ph type="dt" sz="half" idx="10"/>
          </p:nvPr>
        </p:nvSpPr>
        <p:spPr/>
        <p:txBody>
          <a:bodyPr/>
          <a:lstStyle/>
          <a:p>
            <a:fld id="{D101B5BC-6D1B-4EF6-A0DD-A9902F50784A}" type="datetimeFigureOut">
              <a:rPr lang="en-US" smtClean="0"/>
              <a:t>4/18/2023</a:t>
            </a:fld>
            <a:endParaRPr lang="en-US"/>
          </a:p>
        </p:txBody>
      </p:sp>
      <p:sp>
        <p:nvSpPr>
          <p:cNvPr id="8" name="Footer Placeholder 7">
            <a:extLst>
              <a:ext uri="{FF2B5EF4-FFF2-40B4-BE49-F238E27FC236}">
                <a16:creationId xmlns:a16="http://schemas.microsoft.com/office/drawing/2014/main" id="{83428E78-AE9D-6D9B-43A4-128DC71AF7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7492E8-85F9-4A99-9C98-427003044873}"/>
              </a:ext>
            </a:extLst>
          </p:cNvPr>
          <p:cNvSpPr>
            <a:spLocks noGrp="1"/>
          </p:cNvSpPr>
          <p:nvPr>
            <p:ph type="sldNum" sz="quarter" idx="12"/>
          </p:nvPr>
        </p:nvSpPr>
        <p:spPr/>
        <p:txBody>
          <a:bodyPr/>
          <a:lstStyle/>
          <a:p>
            <a:fld id="{7A754789-3159-456B-9535-19AA5F20F0F6}" type="slidenum">
              <a:rPr lang="en-US" smtClean="0"/>
              <a:t>‹#›</a:t>
            </a:fld>
            <a:endParaRPr lang="en-US"/>
          </a:p>
        </p:txBody>
      </p:sp>
    </p:spTree>
    <p:extLst>
      <p:ext uri="{BB962C8B-B14F-4D97-AF65-F5344CB8AC3E}">
        <p14:creationId xmlns:p14="http://schemas.microsoft.com/office/powerpoint/2010/main" val="182790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6342E-F109-9583-5859-06BA15B825C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C7E3C6B-A2EC-F986-CE10-5D6D892850F2}"/>
              </a:ext>
            </a:extLst>
          </p:cNvPr>
          <p:cNvSpPr>
            <a:spLocks noGrp="1"/>
          </p:cNvSpPr>
          <p:nvPr>
            <p:ph type="dt" sz="half" idx="10"/>
          </p:nvPr>
        </p:nvSpPr>
        <p:spPr/>
        <p:txBody>
          <a:bodyPr/>
          <a:lstStyle/>
          <a:p>
            <a:fld id="{D101B5BC-6D1B-4EF6-A0DD-A9902F50784A}" type="datetimeFigureOut">
              <a:rPr lang="en-US" smtClean="0"/>
              <a:t>4/18/2023</a:t>
            </a:fld>
            <a:endParaRPr lang="en-US"/>
          </a:p>
        </p:txBody>
      </p:sp>
      <p:sp>
        <p:nvSpPr>
          <p:cNvPr id="4" name="Footer Placeholder 3">
            <a:extLst>
              <a:ext uri="{FF2B5EF4-FFF2-40B4-BE49-F238E27FC236}">
                <a16:creationId xmlns:a16="http://schemas.microsoft.com/office/drawing/2014/main" id="{51191023-497E-CF4F-B9B5-145282E1D5A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876F0F-BFEB-8643-9603-82E01F1B3524}"/>
              </a:ext>
            </a:extLst>
          </p:cNvPr>
          <p:cNvSpPr>
            <a:spLocks noGrp="1"/>
          </p:cNvSpPr>
          <p:nvPr>
            <p:ph type="sldNum" sz="quarter" idx="12"/>
          </p:nvPr>
        </p:nvSpPr>
        <p:spPr/>
        <p:txBody>
          <a:bodyPr/>
          <a:lstStyle/>
          <a:p>
            <a:fld id="{7A754789-3159-456B-9535-19AA5F20F0F6}" type="slidenum">
              <a:rPr lang="en-US" smtClean="0"/>
              <a:t>‹#›</a:t>
            </a:fld>
            <a:endParaRPr lang="en-US"/>
          </a:p>
        </p:txBody>
      </p:sp>
    </p:spTree>
    <p:extLst>
      <p:ext uri="{BB962C8B-B14F-4D97-AF65-F5344CB8AC3E}">
        <p14:creationId xmlns:p14="http://schemas.microsoft.com/office/powerpoint/2010/main" val="736959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96506B-C47C-ECAD-6485-CDA93E8FA78D}"/>
              </a:ext>
            </a:extLst>
          </p:cNvPr>
          <p:cNvSpPr>
            <a:spLocks noGrp="1"/>
          </p:cNvSpPr>
          <p:nvPr>
            <p:ph type="dt" sz="half" idx="10"/>
          </p:nvPr>
        </p:nvSpPr>
        <p:spPr/>
        <p:txBody>
          <a:bodyPr/>
          <a:lstStyle/>
          <a:p>
            <a:fld id="{D101B5BC-6D1B-4EF6-A0DD-A9902F50784A}" type="datetimeFigureOut">
              <a:rPr lang="en-US" smtClean="0"/>
              <a:t>4/18/2023</a:t>
            </a:fld>
            <a:endParaRPr lang="en-US"/>
          </a:p>
        </p:txBody>
      </p:sp>
      <p:sp>
        <p:nvSpPr>
          <p:cNvPr id="3" name="Footer Placeholder 2">
            <a:extLst>
              <a:ext uri="{FF2B5EF4-FFF2-40B4-BE49-F238E27FC236}">
                <a16:creationId xmlns:a16="http://schemas.microsoft.com/office/drawing/2014/main" id="{0B29A1F5-46E9-9158-E5ED-0F3AB984774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EAF9601-F8C8-B7EE-326E-33EB63832B17}"/>
              </a:ext>
            </a:extLst>
          </p:cNvPr>
          <p:cNvSpPr>
            <a:spLocks noGrp="1"/>
          </p:cNvSpPr>
          <p:nvPr>
            <p:ph type="sldNum" sz="quarter" idx="12"/>
          </p:nvPr>
        </p:nvSpPr>
        <p:spPr/>
        <p:txBody>
          <a:bodyPr/>
          <a:lstStyle/>
          <a:p>
            <a:fld id="{7A754789-3159-456B-9535-19AA5F20F0F6}" type="slidenum">
              <a:rPr lang="en-US" smtClean="0"/>
              <a:t>‹#›</a:t>
            </a:fld>
            <a:endParaRPr lang="en-US"/>
          </a:p>
        </p:txBody>
      </p:sp>
    </p:spTree>
    <p:extLst>
      <p:ext uri="{BB962C8B-B14F-4D97-AF65-F5344CB8AC3E}">
        <p14:creationId xmlns:p14="http://schemas.microsoft.com/office/powerpoint/2010/main" val="2942395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63B0A-C7C8-6BBF-B772-43C6967372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52C2ABB-7D40-6BD5-7813-12D642C9D5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B27C8B2-D75C-FDC5-3BAF-97EEA0AE89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315016-3EB8-BDFC-6A10-934002FB0B9C}"/>
              </a:ext>
            </a:extLst>
          </p:cNvPr>
          <p:cNvSpPr>
            <a:spLocks noGrp="1"/>
          </p:cNvSpPr>
          <p:nvPr>
            <p:ph type="dt" sz="half" idx="10"/>
          </p:nvPr>
        </p:nvSpPr>
        <p:spPr/>
        <p:txBody>
          <a:bodyPr/>
          <a:lstStyle/>
          <a:p>
            <a:fld id="{D101B5BC-6D1B-4EF6-A0DD-A9902F50784A}" type="datetimeFigureOut">
              <a:rPr lang="en-US" smtClean="0"/>
              <a:t>4/18/2023</a:t>
            </a:fld>
            <a:endParaRPr lang="en-US"/>
          </a:p>
        </p:txBody>
      </p:sp>
      <p:sp>
        <p:nvSpPr>
          <p:cNvPr id="6" name="Footer Placeholder 5">
            <a:extLst>
              <a:ext uri="{FF2B5EF4-FFF2-40B4-BE49-F238E27FC236}">
                <a16:creationId xmlns:a16="http://schemas.microsoft.com/office/drawing/2014/main" id="{EE396B70-4761-D377-C6F8-F404F3B98F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C21041-8453-D453-9FFD-341261ED77B0}"/>
              </a:ext>
            </a:extLst>
          </p:cNvPr>
          <p:cNvSpPr>
            <a:spLocks noGrp="1"/>
          </p:cNvSpPr>
          <p:nvPr>
            <p:ph type="sldNum" sz="quarter" idx="12"/>
          </p:nvPr>
        </p:nvSpPr>
        <p:spPr/>
        <p:txBody>
          <a:bodyPr/>
          <a:lstStyle/>
          <a:p>
            <a:fld id="{7A754789-3159-456B-9535-19AA5F20F0F6}" type="slidenum">
              <a:rPr lang="en-US" smtClean="0"/>
              <a:t>‹#›</a:t>
            </a:fld>
            <a:endParaRPr lang="en-US"/>
          </a:p>
        </p:txBody>
      </p:sp>
    </p:spTree>
    <p:extLst>
      <p:ext uri="{BB962C8B-B14F-4D97-AF65-F5344CB8AC3E}">
        <p14:creationId xmlns:p14="http://schemas.microsoft.com/office/powerpoint/2010/main" val="4228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47231-3230-4998-5033-DA88A78039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BA5261D-FBAB-0C93-451A-E4612B470E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1D5A7D0-9EB4-2AED-3B33-580CDA7FEF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DB5D4F-FFE2-EED9-196B-D896D4AC7F67}"/>
              </a:ext>
            </a:extLst>
          </p:cNvPr>
          <p:cNvSpPr>
            <a:spLocks noGrp="1"/>
          </p:cNvSpPr>
          <p:nvPr>
            <p:ph type="dt" sz="half" idx="10"/>
          </p:nvPr>
        </p:nvSpPr>
        <p:spPr/>
        <p:txBody>
          <a:bodyPr/>
          <a:lstStyle/>
          <a:p>
            <a:fld id="{D101B5BC-6D1B-4EF6-A0DD-A9902F50784A}" type="datetimeFigureOut">
              <a:rPr lang="en-US" smtClean="0"/>
              <a:t>4/18/2023</a:t>
            </a:fld>
            <a:endParaRPr lang="en-US"/>
          </a:p>
        </p:txBody>
      </p:sp>
      <p:sp>
        <p:nvSpPr>
          <p:cNvPr id="6" name="Footer Placeholder 5">
            <a:extLst>
              <a:ext uri="{FF2B5EF4-FFF2-40B4-BE49-F238E27FC236}">
                <a16:creationId xmlns:a16="http://schemas.microsoft.com/office/drawing/2014/main" id="{444381F2-72B9-F1D3-8EAC-208E959DB7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8796E2-BBA6-B041-4C1B-C9CCFB14D217}"/>
              </a:ext>
            </a:extLst>
          </p:cNvPr>
          <p:cNvSpPr>
            <a:spLocks noGrp="1"/>
          </p:cNvSpPr>
          <p:nvPr>
            <p:ph type="sldNum" sz="quarter" idx="12"/>
          </p:nvPr>
        </p:nvSpPr>
        <p:spPr/>
        <p:txBody>
          <a:bodyPr/>
          <a:lstStyle/>
          <a:p>
            <a:fld id="{7A754789-3159-456B-9535-19AA5F20F0F6}" type="slidenum">
              <a:rPr lang="en-US" smtClean="0"/>
              <a:t>‹#›</a:t>
            </a:fld>
            <a:endParaRPr lang="en-US"/>
          </a:p>
        </p:txBody>
      </p:sp>
    </p:spTree>
    <p:extLst>
      <p:ext uri="{BB962C8B-B14F-4D97-AF65-F5344CB8AC3E}">
        <p14:creationId xmlns:p14="http://schemas.microsoft.com/office/powerpoint/2010/main" val="1094998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228451-3271-E22A-B76E-EFD3491EA2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BF1279-603A-E447-84C4-815722BAD7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5478A1-BA44-1A6E-5E17-41B48078B4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01B5BC-6D1B-4EF6-A0DD-A9902F50784A}" type="datetimeFigureOut">
              <a:rPr lang="en-US" smtClean="0"/>
              <a:t>4/18/2023</a:t>
            </a:fld>
            <a:endParaRPr lang="en-US"/>
          </a:p>
        </p:txBody>
      </p:sp>
      <p:sp>
        <p:nvSpPr>
          <p:cNvPr id="5" name="Footer Placeholder 4">
            <a:extLst>
              <a:ext uri="{FF2B5EF4-FFF2-40B4-BE49-F238E27FC236}">
                <a16:creationId xmlns:a16="http://schemas.microsoft.com/office/drawing/2014/main" id="{70CBD675-9490-C304-29FC-771032179B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ADB2A4E-9402-5B8B-F49F-3F4FEA4531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754789-3159-456B-9535-19AA5F20F0F6}" type="slidenum">
              <a:rPr lang="en-US" smtClean="0"/>
              <a:t>‹#›</a:t>
            </a:fld>
            <a:endParaRPr lang="en-US"/>
          </a:p>
        </p:txBody>
      </p:sp>
    </p:spTree>
    <p:extLst>
      <p:ext uri="{BB962C8B-B14F-4D97-AF65-F5344CB8AC3E}">
        <p14:creationId xmlns:p14="http://schemas.microsoft.com/office/powerpoint/2010/main" val="40736536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D1149-3FC1-840C-DBC0-7F3E74864E06}"/>
              </a:ext>
            </a:extLst>
          </p:cNvPr>
          <p:cNvSpPr>
            <a:spLocks noGrp="1"/>
          </p:cNvSpPr>
          <p:nvPr>
            <p:ph type="ctrTitle"/>
          </p:nvPr>
        </p:nvSpPr>
        <p:spPr>
          <a:xfrm>
            <a:off x="7464614" y="1783959"/>
            <a:ext cx="4087306" cy="2889114"/>
          </a:xfrm>
        </p:spPr>
        <p:txBody>
          <a:bodyPr anchor="b">
            <a:normAutofit/>
          </a:bodyPr>
          <a:lstStyle/>
          <a:p>
            <a:pPr algn="l"/>
            <a:r>
              <a:rPr lang="en-US" sz="5000">
                <a:latin typeface="Times New Roman" panose="02020603050405020304" pitchFamily="18" charset="0"/>
                <a:cs typeface="Times New Roman" panose="02020603050405020304" pitchFamily="18" charset="0"/>
              </a:rPr>
              <a:t>X-Ray Diagnostics Using Machine Learning</a:t>
            </a:r>
          </a:p>
        </p:txBody>
      </p:sp>
      <p:sp>
        <p:nvSpPr>
          <p:cNvPr id="3" name="Subtitle 2">
            <a:extLst>
              <a:ext uri="{FF2B5EF4-FFF2-40B4-BE49-F238E27FC236}">
                <a16:creationId xmlns:a16="http://schemas.microsoft.com/office/drawing/2014/main" id="{7533361F-FFC8-DEFD-6669-A530DA74B911}"/>
              </a:ext>
            </a:extLst>
          </p:cNvPr>
          <p:cNvSpPr>
            <a:spLocks noGrp="1"/>
          </p:cNvSpPr>
          <p:nvPr>
            <p:ph type="subTitle" idx="1"/>
          </p:nvPr>
        </p:nvSpPr>
        <p:spPr>
          <a:xfrm>
            <a:off x="7464612" y="4750893"/>
            <a:ext cx="4087305" cy="1147863"/>
          </a:xfrm>
        </p:spPr>
        <p:txBody>
          <a:bodyPr anchor="t">
            <a:normAutofit/>
          </a:bodyPr>
          <a:lstStyle/>
          <a:p>
            <a:pPr algn="l"/>
            <a:r>
              <a:rPr lang="en-US" sz="1900">
                <a:latin typeface="Times New Roman" panose="02020603050405020304" pitchFamily="18" charset="0"/>
                <a:cs typeface="Times New Roman" panose="02020603050405020304" pitchFamily="18" charset="0"/>
              </a:rPr>
              <a:t>By</a:t>
            </a:r>
          </a:p>
          <a:p>
            <a:pPr algn="l"/>
            <a:r>
              <a:rPr lang="en-US" sz="1900">
                <a:latin typeface="Times New Roman" panose="02020603050405020304" pitchFamily="18" charset="0"/>
                <a:cs typeface="Times New Roman" panose="02020603050405020304" pitchFamily="18" charset="0"/>
              </a:rPr>
              <a:t>Lavaneeth Reddy</a:t>
            </a:r>
          </a:p>
          <a:p>
            <a:pPr algn="l"/>
            <a:r>
              <a:rPr lang="en-US" sz="1900">
                <a:latin typeface="Times New Roman" panose="02020603050405020304" pitchFamily="18" charset="0"/>
                <a:cs typeface="Times New Roman" panose="02020603050405020304" pitchFamily="18" charset="0"/>
              </a:rPr>
              <a:t>Siddhartha Thalasila </a:t>
            </a:r>
          </a:p>
        </p:txBody>
      </p:sp>
      <p:sp>
        <p:nvSpPr>
          <p:cNvPr id="9" name="Freeform: Shape 8">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Scan of a human brain in a neurology clinic">
            <a:extLst>
              <a:ext uri="{FF2B5EF4-FFF2-40B4-BE49-F238E27FC236}">
                <a16:creationId xmlns:a16="http://schemas.microsoft.com/office/drawing/2014/main" id="{F798BFE5-4CDF-303A-2E08-C2221991E3FC}"/>
              </a:ext>
            </a:extLst>
          </p:cNvPr>
          <p:cNvPicPr>
            <a:picLocks noChangeAspect="1"/>
          </p:cNvPicPr>
          <p:nvPr/>
        </p:nvPicPr>
        <p:blipFill rotWithShape="1">
          <a:blip r:embed="rId2"/>
          <a:srcRect l="23135"/>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25932552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A41306B-9FA1-6644-BE50-DCA11B133FEC}"/>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Gantt chart </a:t>
            </a:r>
          </a:p>
        </p:txBody>
      </p:sp>
      <p:pic>
        <p:nvPicPr>
          <p:cNvPr id="11" name="Content Placeholder 10">
            <a:extLst>
              <a:ext uri="{FF2B5EF4-FFF2-40B4-BE49-F238E27FC236}">
                <a16:creationId xmlns:a16="http://schemas.microsoft.com/office/drawing/2014/main" id="{560DF001-6097-FEE7-3C08-96D72C57B448}"/>
              </a:ext>
            </a:extLst>
          </p:cNvPr>
          <p:cNvPicPr>
            <a:picLocks noGrp="1" noChangeAspect="1"/>
          </p:cNvPicPr>
          <p:nvPr>
            <p:ph idx="1"/>
          </p:nvPr>
        </p:nvPicPr>
        <p:blipFill>
          <a:blip r:embed="rId2"/>
          <a:stretch>
            <a:fillRect/>
          </a:stretch>
        </p:blipFill>
        <p:spPr>
          <a:xfrm>
            <a:off x="4067625" y="56001"/>
            <a:ext cx="8124375" cy="6345956"/>
          </a:xfrm>
        </p:spPr>
      </p:pic>
    </p:spTree>
    <p:extLst>
      <p:ext uri="{BB962C8B-B14F-4D97-AF65-F5344CB8AC3E}">
        <p14:creationId xmlns:p14="http://schemas.microsoft.com/office/powerpoint/2010/main" val="3434522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936C1-AB07-BFA2-F077-8E453B0940B0}"/>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INDIVIDUAL CONTRIBUTION</a:t>
            </a:r>
          </a:p>
        </p:txBody>
      </p:sp>
      <p:graphicFrame>
        <p:nvGraphicFramePr>
          <p:cNvPr id="5" name="Content Placeholder 2">
            <a:extLst>
              <a:ext uri="{FF2B5EF4-FFF2-40B4-BE49-F238E27FC236}">
                <a16:creationId xmlns:a16="http://schemas.microsoft.com/office/drawing/2014/main" id="{6EBDACD1-4BA9-E943-1E67-AFDBA9DBC450}"/>
              </a:ext>
            </a:extLst>
          </p:cNvPr>
          <p:cNvGraphicFramePr>
            <a:graphicFrameLocks noGrp="1"/>
          </p:cNvGraphicFramePr>
          <p:nvPr>
            <p:ph idx="1"/>
            <p:extLst>
              <p:ext uri="{D42A27DB-BD31-4B8C-83A1-F6EECF244321}">
                <p14:modId xmlns:p14="http://schemas.microsoft.com/office/powerpoint/2010/main" val="58391164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91628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0846FE-E122-D13A-C2A8-13265BEC10F3}"/>
              </a:ext>
            </a:extLst>
          </p:cNvPr>
          <p:cNvSpPr>
            <a:spLocks noGrp="1"/>
          </p:cNvSpPr>
          <p:nvPr>
            <p:ph type="title"/>
          </p:nvPr>
        </p:nvSpPr>
        <p:spPr>
          <a:xfrm>
            <a:off x="838200" y="365125"/>
            <a:ext cx="10515600" cy="1325563"/>
          </a:xfrm>
        </p:spPr>
        <p:txBody>
          <a:bodyPr>
            <a:normAutofit/>
          </a:bodyPr>
          <a:lstStyle/>
          <a:p>
            <a:r>
              <a:rPr lang="en-US" sz="5400" dirty="0">
                <a:latin typeface="Times New Roman" panose="02020603050405020304" pitchFamily="18" charset="0"/>
                <a:cs typeface="Times New Roman" panose="02020603050405020304" pitchFamily="18" charset="0"/>
              </a:rPr>
              <a:t>References </a:t>
            </a:r>
            <a:endParaRPr lang="en-US" sz="4800" dirty="0">
              <a:latin typeface="Times New Roman" panose="02020603050405020304" pitchFamily="18" charset="0"/>
              <a:cs typeface="Times New Roman" panose="02020603050405020304" pitchFamily="18" charset="0"/>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1569CC8-7900-B712-6114-547591ED436B}"/>
              </a:ext>
            </a:extLst>
          </p:cNvPr>
          <p:cNvSpPr>
            <a:spLocks noGrp="1"/>
          </p:cNvSpPr>
          <p:nvPr>
            <p:ph idx="1"/>
          </p:nvPr>
        </p:nvSpPr>
        <p:spPr>
          <a:xfrm>
            <a:off x="838200" y="1929384"/>
            <a:ext cx="10515600" cy="4251960"/>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[1] EMCNet: Automated COVID-19 diagnosis from X-ray images using convolutional neural network and ensemble of machine learning classifiers (2020).</a:t>
            </a:r>
          </a:p>
          <a:p>
            <a:pPr marL="0" indent="0">
              <a:buNone/>
            </a:pPr>
            <a:r>
              <a:rPr lang="en-US" sz="2400" dirty="0">
                <a:latin typeface="Times New Roman" panose="02020603050405020304" pitchFamily="18" charset="0"/>
                <a:cs typeface="Times New Roman" panose="02020603050405020304" pitchFamily="18" charset="0"/>
              </a:rPr>
              <a:t>[2] Pneumonia Diagnosis Using Chest X-ray Images and Machine Learning (2020).</a:t>
            </a:r>
          </a:p>
          <a:p>
            <a:pPr marL="0" indent="0">
              <a:buNone/>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1317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CEA6E-E519-E9C9-906D-7EA30D864BD5}"/>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FF201E74-2481-5842-21F3-8D725E09746F}"/>
              </a:ext>
            </a:extLst>
          </p:cNvPr>
          <p:cNvSpPr>
            <a:spLocks noGrp="1"/>
          </p:cNvSpPr>
          <p:nvPr>
            <p:ph idx="1"/>
          </p:nvPr>
        </p:nvSpPr>
        <p:spPr/>
        <p:txBody>
          <a:bodyPr>
            <a:normAutofit/>
          </a:bodyPr>
          <a:lstStyle/>
          <a:p>
            <a:pPr algn="just">
              <a:lnSpc>
                <a:spcPct val="100000"/>
              </a:lnSpc>
            </a:pPr>
            <a:r>
              <a:rPr lang="en-US" sz="2400" b="0" i="0" dirty="0">
                <a:effectLst/>
                <a:latin typeface="Times New Roman" panose="02020603050405020304" pitchFamily="18" charset="0"/>
                <a:cs typeface="Times New Roman" panose="02020603050405020304" pitchFamily="18" charset="0"/>
              </a:rPr>
              <a:t>The X-ray diagnostics project aims to develop a computerized system for analyzing X-ray images in order to improve the accuracy and efficiency of medical diagnosis. The system will use algorithms and machine learning techniques to automatically detect abnormalities and anomalies in chest X-ray images, such as </a:t>
            </a:r>
            <a:r>
              <a:rPr lang="en-US" sz="2400" dirty="0">
                <a:latin typeface="Times New Roman" panose="02020603050405020304" pitchFamily="18" charset="0"/>
                <a:cs typeface="Times New Roman" panose="02020603050405020304" pitchFamily="18" charset="0"/>
              </a:rPr>
              <a:t>pneumonia</a:t>
            </a:r>
            <a:r>
              <a:rPr lang="en-US" sz="2400" b="0" i="0" dirty="0">
                <a:effectLst/>
                <a:latin typeface="Times New Roman" panose="02020603050405020304" pitchFamily="18" charset="0"/>
                <a:cs typeface="Times New Roman" panose="02020603050405020304" pitchFamily="18" charset="0"/>
              </a:rPr>
              <a:t>. The project will involve the collection and analysis of large datasets of chest X-ray images, the development of algorithms analysis, and the creation of th</a:t>
            </a:r>
            <a:r>
              <a:rPr lang="en-US" sz="2400" dirty="0">
                <a:latin typeface="Times New Roman" panose="02020603050405020304" pitchFamily="18" charset="0"/>
                <a:cs typeface="Times New Roman" panose="02020603050405020304" pitchFamily="18" charset="0"/>
              </a:rPr>
              <a:t>e user-friendly interface to interact with the system.</a:t>
            </a:r>
            <a:r>
              <a:rPr lang="en-US" sz="2400" b="0" i="0" dirty="0">
                <a:effectLst/>
                <a:latin typeface="Times New Roman" panose="02020603050405020304" pitchFamily="18" charset="0"/>
                <a:cs typeface="Times New Roman" panose="02020603050405020304" pitchFamily="18" charset="0"/>
              </a:rPr>
              <a:t> The ultimate goal of the project is to improve patient outcomes by providing faster and more accurate diagnoses, ultimately leading to better treatment options and improved quality of life for patients</a:t>
            </a:r>
            <a:r>
              <a:rPr lang="en-US" sz="2400" b="0" i="0" dirty="0">
                <a:solidFill>
                  <a:srgbClr val="D1D5DB"/>
                </a:solidFill>
                <a:effectLst/>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4712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5">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DBAADA3-005F-0060-CD19-267FA10029C1}"/>
              </a:ext>
            </a:extLst>
          </p:cNvPr>
          <p:cNvSpPr>
            <a:spLocks noGrp="1"/>
          </p:cNvSpPr>
          <p:nvPr>
            <p:ph type="title"/>
          </p:nvPr>
        </p:nvSpPr>
        <p:spPr>
          <a:xfrm>
            <a:off x="6657715" y="467271"/>
            <a:ext cx="4195674" cy="1252970"/>
          </a:xfrm>
        </p:spPr>
        <p:txBody>
          <a:bodyPr anchor="b">
            <a:normAutofit/>
          </a:bodyPr>
          <a:lstStyle/>
          <a:p>
            <a:r>
              <a:rPr lang="en-US" sz="4800" b="1" dirty="0">
                <a:latin typeface="Times New Roman" panose="02020603050405020304" pitchFamily="18" charset="0"/>
                <a:cs typeface="Times New Roman" panose="02020603050405020304" pitchFamily="18" charset="0"/>
              </a:rPr>
              <a:t>OBJECTIVES</a:t>
            </a:r>
          </a:p>
        </p:txBody>
      </p:sp>
      <p:sp>
        <p:nvSpPr>
          <p:cNvPr id="23" name="Oval 17">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3AFA15B-5389-9ECE-F82D-00C4E7CEBBBD}"/>
              </a:ext>
            </a:extLst>
          </p:cNvPr>
          <p:cNvPicPr>
            <a:picLocks noChangeAspect="1"/>
          </p:cNvPicPr>
          <p:nvPr/>
        </p:nvPicPr>
        <p:blipFill rotWithShape="1">
          <a:blip r:embed="rId2"/>
          <a:srcRect l="28767" r="11233" b="1"/>
          <a:stretch/>
        </p:blipFill>
        <p:spPr>
          <a:xfrm>
            <a:off x="505418" y="554151"/>
            <a:ext cx="5742189" cy="5742189"/>
          </a:xfrm>
          <a:custGeom>
            <a:avLst/>
            <a:gdLst/>
            <a:ahLst/>
            <a:cxnLst/>
            <a:rect l="l" t="t" r="r" b="b"/>
            <a:pathLst>
              <a:path w="1838528" h="1838528">
                <a:moveTo>
                  <a:pt x="919264" y="0"/>
                </a:moveTo>
                <a:cubicBezTo>
                  <a:pt x="1426959" y="0"/>
                  <a:pt x="1838528" y="411569"/>
                  <a:pt x="1838528" y="919264"/>
                </a:cubicBezTo>
                <a:cubicBezTo>
                  <a:pt x="1838528" y="1426959"/>
                  <a:pt x="1426959" y="1838528"/>
                  <a:pt x="919264" y="1838528"/>
                </a:cubicBezTo>
                <a:cubicBezTo>
                  <a:pt x="411569" y="1838528"/>
                  <a:pt x="0" y="1426959"/>
                  <a:pt x="0" y="919264"/>
                </a:cubicBezTo>
                <a:cubicBezTo>
                  <a:pt x="0" y="411569"/>
                  <a:pt x="411569" y="0"/>
                  <a:pt x="919264" y="0"/>
                </a:cubicBezTo>
                <a:close/>
              </a:path>
            </a:pathLst>
          </a:custGeom>
        </p:spPr>
      </p:pic>
      <p:sp>
        <p:nvSpPr>
          <p:cNvPr id="20" name="!!plus graphic">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a:p>
        </p:txBody>
      </p:sp>
      <p:sp>
        <p:nvSpPr>
          <p:cNvPr id="22" name="!!circle graphic">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961B2730-FB41-C796-48F4-4EB2065C15AF}"/>
              </a:ext>
            </a:extLst>
          </p:cNvPr>
          <p:cNvSpPr>
            <a:spLocks noGrp="1"/>
          </p:cNvSpPr>
          <p:nvPr>
            <p:ph idx="1"/>
          </p:nvPr>
        </p:nvSpPr>
        <p:spPr>
          <a:xfrm>
            <a:off x="6657715" y="2355601"/>
            <a:ext cx="4195673" cy="3580590"/>
          </a:xfrm>
        </p:spPr>
        <p:txBody>
          <a:bodyPr anchor="t">
            <a:normAutofit/>
          </a:bodyPr>
          <a:lstStyle/>
          <a:p>
            <a:r>
              <a:rPr lang="en-US" sz="2000" dirty="0">
                <a:solidFill>
                  <a:schemeClr val="tx1">
                    <a:alpha val="80000"/>
                  </a:schemeClr>
                </a:solidFill>
                <a:latin typeface="Times New Roman" panose="02020603050405020304" pitchFamily="18" charset="0"/>
                <a:cs typeface="Times New Roman" panose="02020603050405020304" pitchFamily="18" charset="0"/>
              </a:rPr>
              <a:t>Designing a system for X-ray diagnostics for detecting Pneumonia using chest X-ray images as an input.</a:t>
            </a:r>
          </a:p>
          <a:p>
            <a:r>
              <a:rPr lang="en-US" sz="2000" dirty="0">
                <a:solidFill>
                  <a:schemeClr val="tx1">
                    <a:alpha val="80000"/>
                  </a:schemeClr>
                </a:solidFill>
                <a:latin typeface="Times New Roman" panose="02020603050405020304" pitchFamily="18" charset="0"/>
                <a:cs typeface="Times New Roman" panose="02020603050405020304" pitchFamily="18" charset="0"/>
              </a:rPr>
              <a:t>Develop an interface which can give instant detection for pneumonia.</a:t>
            </a:r>
          </a:p>
          <a:p>
            <a:r>
              <a:rPr lang="en-US" sz="2000" dirty="0">
                <a:solidFill>
                  <a:schemeClr val="tx1">
                    <a:alpha val="80000"/>
                  </a:schemeClr>
                </a:solidFill>
                <a:latin typeface="Times New Roman" panose="02020603050405020304" pitchFamily="18" charset="0"/>
                <a:cs typeface="Times New Roman" panose="02020603050405020304" pitchFamily="18" charset="0"/>
              </a:rPr>
              <a:t>Main objective is to achieve better accuracy than existing model.</a:t>
            </a:r>
          </a:p>
        </p:txBody>
      </p:sp>
      <p:sp>
        <p:nvSpPr>
          <p:cNvPr id="24" name="!!dot graphic">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a:p>
        </p:txBody>
      </p:sp>
      <p:cxnSp>
        <p:nvCxnSpPr>
          <p:cNvPr id="26"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9272"/>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5038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928DF-50EA-1063-8194-B38AD12B15D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Outcomes</a:t>
            </a:r>
          </a:p>
        </p:txBody>
      </p:sp>
      <p:graphicFrame>
        <p:nvGraphicFramePr>
          <p:cNvPr id="5" name="Content Placeholder 2">
            <a:extLst>
              <a:ext uri="{FF2B5EF4-FFF2-40B4-BE49-F238E27FC236}">
                <a16:creationId xmlns:a16="http://schemas.microsoft.com/office/drawing/2014/main" id="{8A435B35-3E27-D158-7351-D53E455292F8}"/>
              </a:ext>
            </a:extLst>
          </p:cNvPr>
          <p:cNvGraphicFramePr>
            <a:graphicFrameLocks noGrp="1"/>
          </p:cNvGraphicFramePr>
          <p:nvPr>
            <p:ph idx="1"/>
            <p:extLst>
              <p:ext uri="{D42A27DB-BD31-4B8C-83A1-F6EECF244321}">
                <p14:modId xmlns:p14="http://schemas.microsoft.com/office/powerpoint/2010/main" val="108964664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43523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90EC0-9189-1702-D0AB-77B40830FA14}"/>
              </a:ext>
            </a:extLst>
          </p:cNvPr>
          <p:cNvSpPr>
            <a:spLocks noGrp="1"/>
          </p:cNvSpPr>
          <p:nvPr>
            <p:ph type="title"/>
          </p:nvPr>
        </p:nvSpPr>
        <p:spPr>
          <a:xfrm>
            <a:off x="4965430" y="629268"/>
            <a:ext cx="6586491" cy="1286160"/>
          </a:xfrm>
        </p:spPr>
        <p:txBody>
          <a:bodyPr anchor="b">
            <a:normAutofit/>
          </a:bodyPr>
          <a:lstStyle/>
          <a:p>
            <a:r>
              <a:rPr lang="en-US" b="1" dirty="0">
                <a:latin typeface="Times New Roman" panose="02020603050405020304" pitchFamily="18" charset="0"/>
                <a:cs typeface="Times New Roman" panose="02020603050405020304" pitchFamily="18" charset="0"/>
              </a:rPr>
              <a:t>NOVELTY</a:t>
            </a:r>
          </a:p>
        </p:txBody>
      </p:sp>
      <p:sp>
        <p:nvSpPr>
          <p:cNvPr id="3" name="Content Placeholder 2">
            <a:extLst>
              <a:ext uri="{FF2B5EF4-FFF2-40B4-BE49-F238E27FC236}">
                <a16:creationId xmlns:a16="http://schemas.microsoft.com/office/drawing/2014/main" id="{15E3CD4B-7AAD-08D6-BEAB-4398E667F4B1}"/>
              </a:ext>
            </a:extLst>
          </p:cNvPr>
          <p:cNvSpPr>
            <a:spLocks noGrp="1"/>
          </p:cNvSpPr>
          <p:nvPr>
            <p:ph idx="1"/>
          </p:nvPr>
        </p:nvSpPr>
        <p:spPr>
          <a:xfrm>
            <a:off x="4965431" y="2438400"/>
            <a:ext cx="6586489" cy="3785419"/>
          </a:xfrm>
        </p:spPr>
        <p:txBody>
          <a:bodyPr>
            <a:normAutofit/>
          </a:bodyPr>
          <a:lstStyle/>
          <a:p>
            <a:r>
              <a:rPr lang="en-US" sz="2000" dirty="0">
                <a:latin typeface="Times New Roman" panose="02020603050405020304" pitchFamily="18" charset="0"/>
                <a:cs typeface="Times New Roman" panose="02020603050405020304" pitchFamily="18" charset="0"/>
              </a:rPr>
              <a:t>Highest accuracy than existing system.   </a:t>
            </a:r>
          </a:p>
          <a:p>
            <a:r>
              <a:rPr lang="en-US" sz="2000" dirty="0">
                <a:latin typeface="Times New Roman" panose="02020603050405020304" pitchFamily="18" charset="0"/>
                <a:cs typeface="Times New Roman" panose="02020603050405020304" pitchFamily="18" charset="0"/>
              </a:rPr>
              <a:t>Easy diagnostics    </a:t>
            </a:r>
          </a:p>
          <a:p>
            <a:r>
              <a:rPr lang="en-US" sz="2000" dirty="0">
                <a:latin typeface="Times New Roman" panose="02020603050405020304" pitchFamily="18" charset="0"/>
                <a:cs typeface="Times New Roman" panose="02020603050405020304" pitchFamily="18" charset="0"/>
              </a:rPr>
              <a:t>Very User-friendly interface.</a:t>
            </a:r>
          </a:p>
        </p:txBody>
      </p:sp>
      <p:pic>
        <p:nvPicPr>
          <p:cNvPr id="5" name="Picture 4" descr="Technological background">
            <a:extLst>
              <a:ext uri="{FF2B5EF4-FFF2-40B4-BE49-F238E27FC236}">
                <a16:creationId xmlns:a16="http://schemas.microsoft.com/office/drawing/2014/main" id="{34E4F25E-FA2B-551C-A4BC-E5961E9A9267}"/>
              </a:ext>
            </a:extLst>
          </p:cNvPr>
          <p:cNvPicPr>
            <a:picLocks noChangeAspect="1"/>
          </p:cNvPicPr>
          <p:nvPr/>
        </p:nvPicPr>
        <p:blipFill rotWithShape="1">
          <a:blip r:embed="rId2"/>
          <a:srcRect l="19972" r="34908" b="-1"/>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01A5B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6105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644B5-5CBB-6CAF-89CD-F87432AD607B}"/>
              </a:ext>
            </a:extLst>
          </p:cNvPr>
          <p:cNvSpPr>
            <a:spLocks noGrp="1"/>
          </p:cNvSpPr>
          <p:nvPr>
            <p:ph type="title"/>
          </p:nvPr>
        </p:nvSpPr>
        <p:spPr>
          <a:xfrm>
            <a:off x="838200" y="365125"/>
            <a:ext cx="10515600" cy="1090049"/>
          </a:xfrm>
        </p:spPr>
        <p:txBody>
          <a:bodyPr/>
          <a:lstStyle/>
          <a:p>
            <a:pPr algn="ctr"/>
            <a:r>
              <a:rPr lang="en-US" sz="5400" dirty="0">
                <a:latin typeface="Times New Roman" panose="02020603050405020304" pitchFamily="18" charset="0"/>
                <a:cs typeface="Times New Roman" panose="02020603050405020304" pitchFamily="18" charset="0"/>
              </a:rPr>
              <a:t>Dataset</a:t>
            </a:r>
            <a:r>
              <a:rPr lang="en-US" dirty="0">
                <a:latin typeface="Times New Roman" panose="02020603050405020304" pitchFamily="18" charset="0"/>
                <a:cs typeface="Times New Roman" panose="02020603050405020304" pitchFamily="18" charset="0"/>
              </a:rPr>
              <a:t> </a:t>
            </a:r>
          </a:p>
        </p:txBody>
      </p:sp>
      <p:pic>
        <p:nvPicPr>
          <p:cNvPr id="5" name="Content Placeholder 4" descr="X-ray of a person's chest&#10;&#10;Description automatically generated with medium confidence">
            <a:extLst>
              <a:ext uri="{FF2B5EF4-FFF2-40B4-BE49-F238E27FC236}">
                <a16:creationId xmlns:a16="http://schemas.microsoft.com/office/drawing/2014/main" id="{AD4B106F-E815-6036-ED34-955D4F97CF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2992" y="1755058"/>
            <a:ext cx="3121704" cy="1731570"/>
          </a:xfrm>
        </p:spPr>
      </p:pic>
      <p:pic>
        <p:nvPicPr>
          <p:cNvPr id="7" name="Picture 6" descr="X-ray of a person's chest&#10;&#10;Description automatically generated with medium confidence">
            <a:extLst>
              <a:ext uri="{FF2B5EF4-FFF2-40B4-BE49-F238E27FC236}">
                <a16:creationId xmlns:a16="http://schemas.microsoft.com/office/drawing/2014/main" id="{97B615F5-17EC-4D02-45EE-6371233BAD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9509" y="1690688"/>
            <a:ext cx="3430744" cy="2350695"/>
          </a:xfrm>
          <a:prstGeom prst="rect">
            <a:avLst/>
          </a:prstGeom>
        </p:spPr>
      </p:pic>
      <p:pic>
        <p:nvPicPr>
          <p:cNvPr id="4" name="Picture 3" descr="X-ray of a person's chest&#10;&#10;Description automatically generated with medium confidence">
            <a:extLst>
              <a:ext uri="{FF2B5EF4-FFF2-40B4-BE49-F238E27FC236}">
                <a16:creationId xmlns:a16="http://schemas.microsoft.com/office/drawing/2014/main" id="{769B1C87-B993-FEF1-E7C6-EF20B66085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45591" y="1755058"/>
            <a:ext cx="2156363" cy="2163774"/>
          </a:xfrm>
          <a:prstGeom prst="rect">
            <a:avLst/>
          </a:prstGeom>
        </p:spPr>
      </p:pic>
      <p:pic>
        <p:nvPicPr>
          <p:cNvPr id="8" name="Picture 7" descr="X-ray of a person's chest&#10;&#10;Description automatically generated with medium confidence">
            <a:extLst>
              <a:ext uri="{FF2B5EF4-FFF2-40B4-BE49-F238E27FC236}">
                <a16:creationId xmlns:a16="http://schemas.microsoft.com/office/drawing/2014/main" id="{D3E4D7CD-DDFA-BD81-D1AD-A56C2C91F48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39509" y="4192780"/>
            <a:ext cx="3004807" cy="1949064"/>
          </a:xfrm>
          <a:prstGeom prst="rect">
            <a:avLst/>
          </a:prstGeom>
        </p:spPr>
      </p:pic>
      <p:sp>
        <p:nvSpPr>
          <p:cNvPr id="3" name="TextBox 2">
            <a:extLst>
              <a:ext uri="{FF2B5EF4-FFF2-40B4-BE49-F238E27FC236}">
                <a16:creationId xmlns:a16="http://schemas.microsoft.com/office/drawing/2014/main" id="{A20F4C5A-75B2-AE4E-9998-1692A16B8D7B}"/>
              </a:ext>
            </a:extLst>
          </p:cNvPr>
          <p:cNvSpPr txBox="1"/>
          <p:nvPr/>
        </p:nvSpPr>
        <p:spPr>
          <a:xfrm>
            <a:off x="334296" y="5397909"/>
            <a:ext cx="5692877"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Source:- </a:t>
            </a:r>
            <a:r>
              <a:rPr lang="en-US" dirty="0"/>
              <a:t>https://www.kaggle.com/datasets/paultimothymooney/chest-xray-pneumonia?datasetId=17810</a:t>
            </a:r>
          </a:p>
        </p:txBody>
      </p:sp>
      <p:sp>
        <p:nvSpPr>
          <p:cNvPr id="6" name="TextBox 5">
            <a:extLst>
              <a:ext uri="{FF2B5EF4-FFF2-40B4-BE49-F238E27FC236}">
                <a16:creationId xmlns:a16="http://schemas.microsoft.com/office/drawing/2014/main" id="{E3E74786-DFBA-3D8D-5F44-D6DB44C46245}"/>
              </a:ext>
            </a:extLst>
          </p:cNvPr>
          <p:cNvSpPr txBox="1"/>
          <p:nvPr/>
        </p:nvSpPr>
        <p:spPr>
          <a:xfrm>
            <a:off x="491613" y="4041382"/>
            <a:ext cx="6037006" cy="1015663"/>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Train dataset – 2 classes 5216 images</a:t>
            </a:r>
          </a:p>
          <a:p>
            <a:r>
              <a:rPr lang="en-US" sz="2000" dirty="0">
                <a:latin typeface="Times New Roman" panose="02020603050405020304" pitchFamily="18" charset="0"/>
                <a:cs typeface="Times New Roman" panose="02020603050405020304" pitchFamily="18" charset="0"/>
              </a:rPr>
              <a:t>Test dataset – 2 classes 624 images </a:t>
            </a:r>
          </a:p>
          <a:p>
            <a:r>
              <a:rPr lang="en-US" sz="2000" dirty="0">
                <a:latin typeface="Times New Roman" panose="02020603050405020304" pitchFamily="18" charset="0"/>
                <a:cs typeface="Times New Roman" panose="02020603050405020304" pitchFamily="18" charset="0"/>
              </a:rPr>
              <a:t>Validation dataset – 2 classes 16 images </a:t>
            </a:r>
          </a:p>
        </p:txBody>
      </p:sp>
    </p:spTree>
    <p:extLst>
      <p:ext uri="{BB962C8B-B14F-4D97-AF65-F5344CB8AC3E}">
        <p14:creationId xmlns:p14="http://schemas.microsoft.com/office/powerpoint/2010/main" val="1130740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70155189-D96C-4527-B0EC-654B946BE6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62DECE-3DA0-FF31-DD55-97E7D603E4FB}"/>
              </a:ext>
            </a:extLst>
          </p:cNvPr>
          <p:cNvSpPr>
            <a:spLocks noGrp="1"/>
          </p:cNvSpPr>
          <p:nvPr>
            <p:ph type="title"/>
          </p:nvPr>
        </p:nvSpPr>
        <p:spPr>
          <a:xfrm>
            <a:off x="1198181" y="557189"/>
            <a:ext cx="9795637" cy="1104857"/>
          </a:xfrm>
        </p:spPr>
        <p:txBody>
          <a:bodyPr vert="horz" lIns="91440" tIns="45720" rIns="91440" bIns="45720" rtlCol="0" anchor="b">
            <a:normAutofit/>
          </a:bodyPr>
          <a:lstStyle/>
          <a:p>
            <a:pPr algn="ctr"/>
            <a:r>
              <a:rPr lang="en-US" sz="5200"/>
              <a:t>Results</a:t>
            </a:r>
          </a:p>
        </p:txBody>
      </p:sp>
      <p:pic>
        <p:nvPicPr>
          <p:cNvPr id="5" name="Content Placeholder 4" descr="Chart, line chart&#10;&#10;Description automatically generated">
            <a:extLst>
              <a:ext uri="{FF2B5EF4-FFF2-40B4-BE49-F238E27FC236}">
                <a16:creationId xmlns:a16="http://schemas.microsoft.com/office/drawing/2014/main" id="{EBFA3828-4B92-0C2A-0013-E31F87026072}"/>
              </a:ext>
            </a:extLst>
          </p:cNvPr>
          <p:cNvPicPr>
            <a:picLocks noGrp="1" noChangeAspect="1"/>
          </p:cNvPicPr>
          <p:nvPr>
            <p:ph idx="1"/>
          </p:nvPr>
        </p:nvPicPr>
        <p:blipFill rotWithShape="1">
          <a:blip r:embed="rId2"/>
          <a:srcRect t="1141" r="-2" b="3090"/>
          <a:stretch/>
        </p:blipFill>
        <p:spPr>
          <a:xfrm>
            <a:off x="52996" y="1589183"/>
            <a:ext cx="4302838" cy="2884493"/>
          </a:xfrm>
          <a:prstGeom prst="rect">
            <a:avLst/>
          </a:prstGeom>
        </p:spPr>
      </p:pic>
      <p:pic>
        <p:nvPicPr>
          <p:cNvPr id="7" name="Picture 6" descr="Chart, line chart&#10;&#10;Description automatically generated">
            <a:extLst>
              <a:ext uri="{FF2B5EF4-FFF2-40B4-BE49-F238E27FC236}">
                <a16:creationId xmlns:a16="http://schemas.microsoft.com/office/drawing/2014/main" id="{05C2AFC8-38A6-15C2-5076-4B2456733748}"/>
              </a:ext>
            </a:extLst>
          </p:cNvPr>
          <p:cNvPicPr>
            <a:picLocks noChangeAspect="1"/>
          </p:cNvPicPr>
          <p:nvPr/>
        </p:nvPicPr>
        <p:blipFill rotWithShape="1">
          <a:blip r:embed="rId3"/>
          <a:srcRect r="-2" b="315"/>
          <a:stretch/>
        </p:blipFill>
        <p:spPr>
          <a:xfrm>
            <a:off x="3999328" y="4180606"/>
            <a:ext cx="3993915" cy="2677394"/>
          </a:xfrm>
          <a:prstGeom prst="rect">
            <a:avLst/>
          </a:prstGeom>
        </p:spPr>
      </p:pic>
      <p:pic>
        <p:nvPicPr>
          <p:cNvPr id="9" name="Picture 8">
            <a:extLst>
              <a:ext uri="{FF2B5EF4-FFF2-40B4-BE49-F238E27FC236}">
                <a16:creationId xmlns:a16="http://schemas.microsoft.com/office/drawing/2014/main" id="{CC02245E-76AA-3BBA-5280-868CCF5FD4D3}"/>
              </a:ext>
            </a:extLst>
          </p:cNvPr>
          <p:cNvPicPr>
            <a:picLocks noChangeAspect="1"/>
          </p:cNvPicPr>
          <p:nvPr/>
        </p:nvPicPr>
        <p:blipFill>
          <a:blip r:embed="rId4"/>
          <a:stretch>
            <a:fillRect/>
          </a:stretch>
        </p:blipFill>
        <p:spPr>
          <a:xfrm>
            <a:off x="6373273" y="2028736"/>
            <a:ext cx="5456835" cy="2005386"/>
          </a:xfrm>
          <a:prstGeom prst="rect">
            <a:avLst/>
          </a:prstGeom>
        </p:spPr>
      </p:pic>
    </p:spTree>
    <p:extLst>
      <p:ext uri="{BB962C8B-B14F-4D97-AF65-F5344CB8AC3E}">
        <p14:creationId xmlns:p14="http://schemas.microsoft.com/office/powerpoint/2010/main" val="870036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D4EE6-4F8B-2B9E-3EA5-D2A152655A6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Results</a:t>
            </a:r>
          </a:p>
        </p:txBody>
      </p:sp>
      <p:pic>
        <p:nvPicPr>
          <p:cNvPr id="8" name="Content Placeholder 7">
            <a:extLst>
              <a:ext uri="{FF2B5EF4-FFF2-40B4-BE49-F238E27FC236}">
                <a16:creationId xmlns:a16="http://schemas.microsoft.com/office/drawing/2014/main" id="{8292748C-37F8-5F1D-F87E-95450D0DA700}"/>
              </a:ext>
            </a:extLst>
          </p:cNvPr>
          <p:cNvPicPr>
            <a:picLocks noGrp="1" noChangeAspect="1"/>
          </p:cNvPicPr>
          <p:nvPr>
            <p:ph idx="1"/>
          </p:nvPr>
        </p:nvPicPr>
        <p:blipFill>
          <a:blip r:embed="rId2"/>
          <a:stretch>
            <a:fillRect/>
          </a:stretch>
        </p:blipFill>
        <p:spPr>
          <a:xfrm>
            <a:off x="1279967" y="1951554"/>
            <a:ext cx="7795207" cy="4282097"/>
          </a:xfrm>
        </p:spPr>
      </p:pic>
    </p:spTree>
    <p:extLst>
      <p:ext uri="{BB962C8B-B14F-4D97-AF65-F5344CB8AC3E}">
        <p14:creationId xmlns:p14="http://schemas.microsoft.com/office/powerpoint/2010/main" val="4294541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186B56-0F75-018E-FD3D-0D0DB3BAD770}"/>
              </a:ext>
            </a:extLst>
          </p:cNvPr>
          <p:cNvSpPr>
            <a:spLocks noGrp="1"/>
          </p:cNvSpPr>
          <p:nvPr>
            <p:ph type="title"/>
          </p:nvPr>
        </p:nvSpPr>
        <p:spPr>
          <a:xfrm>
            <a:off x="5297762" y="329184"/>
            <a:ext cx="6251110" cy="1783080"/>
          </a:xfrm>
        </p:spPr>
        <p:txBody>
          <a:bodyPr anchor="b">
            <a:normAutofit/>
          </a:bodyPr>
          <a:lstStyle/>
          <a:p>
            <a:r>
              <a:rPr lang="en-US" sz="5400" dirty="0">
                <a:latin typeface="Times New Roman" panose="02020603050405020304" pitchFamily="18" charset="0"/>
                <a:cs typeface="Times New Roman" panose="02020603050405020304" pitchFamily="18" charset="0"/>
              </a:rPr>
              <a:t>Architecture </a:t>
            </a:r>
          </a:p>
        </p:txBody>
      </p:sp>
      <p:pic>
        <p:nvPicPr>
          <p:cNvPr id="4" name="Content Placeholder 3">
            <a:extLst>
              <a:ext uri="{FF2B5EF4-FFF2-40B4-BE49-F238E27FC236}">
                <a16:creationId xmlns:a16="http://schemas.microsoft.com/office/drawing/2014/main" id="{B2041342-29AC-A2BF-9516-C43590DF6FFA}"/>
              </a:ext>
            </a:extLst>
          </p:cNvPr>
          <p:cNvPicPr>
            <a:picLocks noChangeAspect="1"/>
          </p:cNvPicPr>
          <p:nvPr/>
        </p:nvPicPr>
        <p:blipFill rotWithShape="1">
          <a:blip r:embed="rId2"/>
          <a:srcRect l="9452"/>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3"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12365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3879</TotalTime>
  <Words>292</Words>
  <Application>Microsoft Office PowerPoint</Application>
  <PresentationFormat>Widescreen</PresentationFormat>
  <Paragraphs>32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X-Ray Diagnostics Using Machine Learning</vt:lpstr>
      <vt:lpstr>ABSTRACT</vt:lpstr>
      <vt:lpstr>OBJECTIVES</vt:lpstr>
      <vt:lpstr>Outcomes</vt:lpstr>
      <vt:lpstr>NOVELTY</vt:lpstr>
      <vt:lpstr>Dataset </vt:lpstr>
      <vt:lpstr>Results</vt:lpstr>
      <vt:lpstr>Results</vt:lpstr>
      <vt:lpstr>Architecture </vt:lpstr>
      <vt:lpstr>Gantt chart </vt:lpstr>
      <vt:lpstr>INDIVIDUAL CONTRIBUTION</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X-Ray Diagnostics Using ML</dc:title>
  <dc:creator>Lavaneeth Reddy</dc:creator>
  <cp:lastModifiedBy>Lavaneeth Reddy</cp:lastModifiedBy>
  <cp:revision>18</cp:revision>
  <dcterms:created xsi:type="dcterms:W3CDTF">2023-02-26T17:58:17Z</dcterms:created>
  <dcterms:modified xsi:type="dcterms:W3CDTF">2023-04-18T14:30:39Z</dcterms:modified>
</cp:coreProperties>
</file>