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7" r:id="rId7"/>
    <p:sldId id="268" r:id="rId8"/>
    <p:sldId id="269" r:id="rId9"/>
    <p:sldId id="263" r:id="rId10"/>
    <p:sldId id="266" r:id="rId11"/>
    <p:sldId id="265"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56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brgDUZ/WQHCpPKsZ98WS1O/vv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pos="3840"/>
        <p:guide orient="horz" pos="25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0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6"/>
        <p:cNvGrpSpPr/>
        <p:nvPr/>
      </p:nvGrpSpPr>
      <p:grpSpPr>
        <a:xfrm>
          <a:off x="0" y="0"/>
          <a:ext cx="0" cy="0"/>
          <a:chOff x="0" y="0"/>
          <a:chExt cx="0" cy="0"/>
        </a:xfrm>
      </p:grpSpPr>
      <p:sp>
        <p:nvSpPr>
          <p:cNvPr id="17" name="Google Shape;17;p12"/>
          <p:cNvSpPr/>
          <p:nvPr/>
        </p:nvSpPr>
        <p:spPr>
          <a:xfrm flipH="1">
            <a:off x="-1" y="4450188"/>
            <a:ext cx="12192000" cy="2407811"/>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8" name="Google Shape;18;p12"/>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9" name="Google Shape;19;p1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Century Gothic"/>
              <a:buNone/>
              <a:defRPr sz="8000" cap="none">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chemeClr val="dk1"/>
                </a:solidFill>
                <a:latin typeface="Century Gothic"/>
                <a:ea typeface="Century Gothic"/>
                <a:cs typeface="Century Gothic"/>
                <a:sym typeface="Century Gothic"/>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lt1"/>
        </a:solidFill>
        <a:effectLst/>
      </p:bgPr>
    </p:bg>
    <p:spTree>
      <p:nvGrpSpPr>
        <p:cNvPr id="1" name="Shape 21"/>
        <p:cNvGrpSpPr/>
        <p:nvPr/>
      </p:nvGrpSpPr>
      <p:grpSpPr>
        <a:xfrm>
          <a:off x="0" y="0"/>
          <a:ext cx="0" cy="0"/>
          <a:chOff x="0" y="0"/>
          <a:chExt cx="0" cy="0"/>
        </a:xfrm>
      </p:grpSpPr>
      <p:sp>
        <p:nvSpPr>
          <p:cNvPr id="22" name="Google Shape;22;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24" name="Google Shape;24;p13"/>
          <p:cNvSpPr/>
          <p:nvPr/>
        </p:nvSpPr>
        <p:spPr>
          <a:xfrm>
            <a:off x="3351057" y="0"/>
            <a:ext cx="8840943"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25" name="Google Shape;25;p13"/>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26" name="Google Shape;26;p13"/>
          <p:cNvSpPr txBox="1">
            <a:spLocks noGrp="1"/>
          </p:cNvSpPr>
          <p:nvPr>
            <p:ph type="title"/>
          </p:nvPr>
        </p:nvSpPr>
        <p:spPr>
          <a:xfrm>
            <a:off x="635000" y="3135207"/>
            <a:ext cx="4886854" cy="58758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5575829" y="633875"/>
            <a:ext cx="5981171" cy="5590250"/>
          </a:xfrm>
          <a:prstGeom prst="rect">
            <a:avLst/>
          </a:prstGeom>
          <a:noFill/>
          <a:ln>
            <a:noFill/>
          </a:ln>
        </p:spPr>
        <p:txBody>
          <a:bodyPr spcFirstLastPara="1" wrap="square" lIns="0" tIns="45700" rIns="0" bIns="45700" anchor="ctr" anchorCtr="0">
            <a:normAutofit/>
          </a:bodyPr>
          <a:lstStyle>
            <a:lvl1pPr marL="457200" lvl="0" indent="-330200" algn="l">
              <a:lnSpc>
                <a:spcPct val="125000"/>
              </a:lnSpc>
              <a:spcBef>
                <a:spcPts val="1200"/>
              </a:spcBef>
              <a:spcAft>
                <a:spcPts val="0"/>
              </a:spcAft>
              <a:buClr>
                <a:schemeClr val="dk1"/>
              </a:buClr>
              <a:buSzPts val="1600"/>
              <a:buFont typeface="Century Gothic"/>
              <a:buAutoNum type="arabicPeriod"/>
              <a:defRPr sz="1600">
                <a:solidFill>
                  <a:schemeClr val="dk1"/>
                </a:solidFill>
              </a:defRPr>
            </a:lvl1pPr>
            <a:lvl2pPr marL="914400" lvl="1" indent="-330200" algn="l">
              <a:lnSpc>
                <a:spcPct val="125000"/>
              </a:lnSpc>
              <a:spcBef>
                <a:spcPts val="200"/>
              </a:spcBef>
              <a:spcAft>
                <a:spcPts val="0"/>
              </a:spcAft>
              <a:buClr>
                <a:schemeClr val="dk1"/>
              </a:buClr>
              <a:buSzPts val="1600"/>
              <a:buFont typeface="Century Gothic"/>
              <a:buAutoNum type="arabicPeriod"/>
              <a:defRPr sz="1600">
                <a:solidFill>
                  <a:schemeClr val="dk1"/>
                </a:solidFill>
              </a:defRPr>
            </a:lvl2pPr>
            <a:lvl3pPr marL="1371600" lvl="2" indent="-330200" algn="l">
              <a:lnSpc>
                <a:spcPct val="125000"/>
              </a:lnSpc>
              <a:spcBef>
                <a:spcPts val="400"/>
              </a:spcBef>
              <a:spcAft>
                <a:spcPts val="0"/>
              </a:spcAft>
              <a:buClr>
                <a:schemeClr val="dk1"/>
              </a:buClr>
              <a:buSzPts val="1600"/>
              <a:buFont typeface="Century Gothic"/>
              <a:buAutoNum type="arabicPeriod"/>
              <a:defRPr sz="1600">
                <a:solidFill>
                  <a:schemeClr val="dk1"/>
                </a:solidFill>
              </a:defRPr>
            </a:lvl3pPr>
            <a:lvl4pPr marL="1828800" lvl="3" indent="-330200" algn="l">
              <a:lnSpc>
                <a:spcPct val="125000"/>
              </a:lnSpc>
              <a:spcBef>
                <a:spcPts val="400"/>
              </a:spcBef>
              <a:spcAft>
                <a:spcPts val="0"/>
              </a:spcAft>
              <a:buClr>
                <a:schemeClr val="dk1"/>
              </a:buClr>
              <a:buSzPts val="1600"/>
              <a:buFont typeface="Century Gothic"/>
              <a:buAutoNum type="arabicPeriod"/>
              <a:defRPr sz="1600">
                <a:solidFill>
                  <a:schemeClr val="dk1"/>
                </a:solidFill>
              </a:defRPr>
            </a:lvl4pPr>
            <a:lvl5pPr marL="2286000" lvl="4" indent="-330200" algn="l">
              <a:lnSpc>
                <a:spcPct val="125000"/>
              </a:lnSpc>
              <a:spcBef>
                <a:spcPts val="400"/>
              </a:spcBef>
              <a:spcAft>
                <a:spcPts val="0"/>
              </a:spcAft>
              <a:buClr>
                <a:schemeClr val="dk1"/>
              </a:buClr>
              <a:buSzPts val="1600"/>
              <a:buFont typeface="Century Gothic"/>
              <a:buAutoNum type="arabicPeriod"/>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lt1"/>
        </a:solidFill>
        <a:effectLst/>
      </p:bgPr>
    </p:bg>
    <p:spTree>
      <p:nvGrpSpPr>
        <p:cNvPr id="1" name="Shape 28"/>
        <p:cNvGrpSpPr/>
        <p:nvPr/>
      </p:nvGrpSpPr>
      <p:grpSpPr>
        <a:xfrm>
          <a:off x="0" y="0"/>
          <a:ext cx="0" cy="0"/>
          <a:chOff x="0" y="0"/>
          <a:chExt cx="0" cy="0"/>
        </a:xfrm>
      </p:grpSpPr>
      <p:sp>
        <p:nvSpPr>
          <p:cNvPr id="29" name="Google Shape;29;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
        <p:nvSpPr>
          <p:cNvPr id="32" name="Google Shape;32;p14"/>
          <p:cNvSpPr/>
          <p:nvPr/>
        </p:nvSpPr>
        <p:spPr>
          <a:xfrm flipH="1">
            <a:off x="0" y="0"/>
            <a:ext cx="12192000"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33" name="Google Shape;33;p14"/>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cxnSp>
        <p:nvCxnSpPr>
          <p:cNvPr id="34" name="Google Shape;34;p14"/>
          <p:cNvCxnSpPr/>
          <p:nvPr/>
        </p:nvCxnSpPr>
        <p:spPr>
          <a:xfrm>
            <a:off x="6818393" y="999565"/>
            <a:ext cx="0" cy="4858871"/>
          </a:xfrm>
          <a:prstGeom prst="straightConnector1">
            <a:avLst/>
          </a:prstGeom>
          <a:noFill/>
          <a:ln w="12700" cap="flat" cmpd="sng">
            <a:solidFill>
              <a:schemeClr val="dk1"/>
            </a:solidFill>
            <a:prstDash val="solid"/>
            <a:round/>
            <a:headEnd type="none" w="sm" len="sm"/>
            <a:tailEnd type="none" w="sm" len="sm"/>
          </a:ln>
        </p:spPr>
      </p:cxnSp>
      <p:sp>
        <p:nvSpPr>
          <p:cNvPr id="35" name="Google Shape;35;p14"/>
          <p:cNvSpPr txBox="1">
            <a:spLocks noGrp="1"/>
          </p:cNvSpPr>
          <p:nvPr>
            <p:ph type="title"/>
          </p:nvPr>
        </p:nvSpPr>
        <p:spPr>
          <a:xfrm>
            <a:off x="635000" y="3135207"/>
            <a:ext cx="5460992" cy="587584"/>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rgbClr val="3F3F3F"/>
              </a:buClr>
              <a:buSzPts val="4800"/>
              <a:buFont typeface="Century Gothic"/>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7540794" y="831286"/>
            <a:ext cx="4016206" cy="5195425"/>
          </a:xfrm>
          <a:prstGeom prst="rect">
            <a:avLst/>
          </a:prstGeom>
          <a:noFill/>
          <a:ln>
            <a:noFill/>
          </a:ln>
        </p:spPr>
        <p:txBody>
          <a:bodyPr spcFirstLastPara="1" wrap="square" lIns="0" tIns="45700" rIns="0" bIns="45700" anchor="ctr" anchorCtr="0">
            <a:normAutofit/>
          </a:bodyPr>
          <a:lstStyle>
            <a:lvl1pPr marL="457200" lvl="0" indent="-330200" algn="l">
              <a:lnSpc>
                <a:spcPct val="100000"/>
              </a:lnSpc>
              <a:spcBef>
                <a:spcPts val="1200"/>
              </a:spcBef>
              <a:spcAft>
                <a:spcPts val="0"/>
              </a:spcAft>
              <a:buClr>
                <a:schemeClr val="dk1"/>
              </a:buClr>
              <a:buSzPts val="1600"/>
              <a:buFont typeface="Century Gothic"/>
              <a:buAutoNum type="arabicPeriod"/>
              <a:defRPr sz="1600">
                <a:solidFill>
                  <a:schemeClr val="dk1"/>
                </a:solidFill>
              </a:defRPr>
            </a:lvl1pPr>
            <a:lvl2pPr marL="914400" lvl="1" indent="-317500" algn="l">
              <a:lnSpc>
                <a:spcPct val="100000"/>
              </a:lnSpc>
              <a:spcBef>
                <a:spcPts val="200"/>
              </a:spcBef>
              <a:spcAft>
                <a:spcPts val="0"/>
              </a:spcAft>
              <a:buClr>
                <a:schemeClr val="dk1"/>
              </a:buClr>
              <a:buSzPts val="1400"/>
              <a:buFont typeface="Century Gothic"/>
              <a:buAutoNum type="arabicPeriod"/>
              <a:defRPr sz="1400"/>
            </a:lvl2pPr>
            <a:lvl3pPr marL="1371600" lvl="2" indent="-298450" algn="l">
              <a:lnSpc>
                <a:spcPct val="100000"/>
              </a:lnSpc>
              <a:spcBef>
                <a:spcPts val="400"/>
              </a:spcBef>
              <a:spcAft>
                <a:spcPts val="0"/>
              </a:spcAft>
              <a:buClr>
                <a:schemeClr val="dk1"/>
              </a:buClr>
              <a:buSzPts val="1100"/>
              <a:buFont typeface="Century Gothic"/>
              <a:buAutoNum type="arabicPeriod"/>
              <a:defRPr sz="1100"/>
            </a:lvl3pPr>
            <a:lvl4pPr marL="1828800" lvl="3" indent="-298450" algn="l">
              <a:lnSpc>
                <a:spcPct val="100000"/>
              </a:lnSpc>
              <a:spcBef>
                <a:spcPts val="400"/>
              </a:spcBef>
              <a:spcAft>
                <a:spcPts val="0"/>
              </a:spcAft>
              <a:buClr>
                <a:schemeClr val="dk1"/>
              </a:buClr>
              <a:buSzPts val="1100"/>
              <a:buFont typeface="Century Gothic"/>
              <a:buAutoNum type="arabicPeriod"/>
              <a:defRPr sz="1100"/>
            </a:lvl4pPr>
            <a:lvl5pPr marL="2286000" lvl="4" indent="-298450" algn="l">
              <a:lnSpc>
                <a:spcPct val="100000"/>
              </a:lnSpc>
              <a:spcBef>
                <a:spcPts val="400"/>
              </a:spcBef>
              <a:spcAft>
                <a:spcPts val="0"/>
              </a:spcAft>
              <a:buClr>
                <a:schemeClr val="dk1"/>
              </a:buClr>
              <a:buSzPts val="1100"/>
              <a:buFont typeface="Century Gothic"/>
              <a:buAutoNum type="arabicPeriod"/>
              <a:defRPr sz="11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Vidow">
  <p:cSld name="1_Title and Vidow">
    <p:bg>
      <p:bgPr>
        <a:solidFill>
          <a:schemeClr val="lt1"/>
        </a:solidFill>
        <a:effectLst/>
      </p:bgPr>
    </p:bg>
    <p:spTree>
      <p:nvGrpSpPr>
        <p:cNvPr id="1" name="Shape 37"/>
        <p:cNvGrpSpPr/>
        <p:nvPr/>
      </p:nvGrpSpPr>
      <p:grpSpPr>
        <a:xfrm>
          <a:off x="0" y="0"/>
          <a:ext cx="0" cy="0"/>
          <a:chOff x="0" y="0"/>
          <a:chExt cx="0" cy="0"/>
        </a:xfrm>
      </p:grpSpPr>
      <p:sp>
        <p:nvSpPr>
          <p:cNvPr id="38" name="Google Shape;38;p15"/>
          <p:cNvSpPr/>
          <p:nvPr/>
        </p:nvSpPr>
        <p:spPr>
          <a:xfrm flipH="1">
            <a:off x="0" y="0"/>
            <a:ext cx="3351057"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39" name="Google Shape;39;p15"/>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40" name="Google Shape;40;p15"/>
          <p:cNvSpPr txBox="1">
            <a:spLocks noGrp="1"/>
          </p:cNvSpPr>
          <p:nvPr>
            <p:ph type="body" idx="1"/>
          </p:nvPr>
        </p:nvSpPr>
        <p:spPr>
          <a:xfrm>
            <a:off x="1097280" y="2459736"/>
            <a:ext cx="9912096" cy="3760891"/>
          </a:xfrm>
          <a:prstGeom prst="rect">
            <a:avLst/>
          </a:prstGeom>
          <a:solidFill>
            <a:schemeClr val="lt1"/>
          </a:solidFill>
          <a:ln>
            <a:noFill/>
          </a:ln>
        </p:spPr>
        <p:txBody>
          <a:bodyPr spcFirstLastPara="1" wrap="square" lIns="0" tIns="45700" rIns="0" bIns="45700" anchor="t" anchorCtr="0">
            <a:normAutofit/>
          </a:bodyPr>
          <a:lstStyle>
            <a:lvl1pPr marL="457200" lvl="0" indent="-355600" algn="l">
              <a:lnSpc>
                <a:spcPct val="100000"/>
              </a:lnSpc>
              <a:spcBef>
                <a:spcPts val="1200"/>
              </a:spcBef>
              <a:spcAft>
                <a:spcPts val="0"/>
              </a:spcAft>
              <a:buSzPts val="2000"/>
              <a:buChar char=" "/>
              <a:defRPr>
                <a:solidFill>
                  <a:schemeClr val="dk1"/>
                </a:solidFill>
              </a:defRPr>
            </a:lvl1pPr>
            <a:lvl2pPr marL="914400" lvl="1" indent="-342900" algn="l">
              <a:lnSpc>
                <a:spcPct val="100000"/>
              </a:lnSpc>
              <a:spcBef>
                <a:spcPts val="200"/>
              </a:spcBef>
              <a:spcAft>
                <a:spcPts val="0"/>
              </a:spcAft>
              <a:buClr>
                <a:schemeClr val="dk1"/>
              </a:buClr>
              <a:buSzPts val="1800"/>
              <a:buChar char="◦"/>
              <a:defRPr>
                <a:solidFill>
                  <a:schemeClr val="dk1"/>
                </a:solidFill>
              </a:defRPr>
            </a:lvl2pPr>
            <a:lvl3pPr marL="1371600" lvl="2" indent="-317500" algn="l">
              <a:lnSpc>
                <a:spcPct val="100000"/>
              </a:lnSpc>
              <a:spcBef>
                <a:spcPts val="400"/>
              </a:spcBef>
              <a:spcAft>
                <a:spcPts val="0"/>
              </a:spcAft>
              <a:buClr>
                <a:schemeClr val="dk1"/>
              </a:buClr>
              <a:buSzPts val="1400"/>
              <a:buChar char="◦"/>
              <a:defRPr>
                <a:solidFill>
                  <a:schemeClr val="dk1"/>
                </a:solidFill>
              </a:defRPr>
            </a:lvl3pPr>
            <a:lvl4pPr marL="1828800" lvl="3" indent="-317500" algn="l">
              <a:lnSpc>
                <a:spcPct val="100000"/>
              </a:lnSpc>
              <a:spcBef>
                <a:spcPts val="400"/>
              </a:spcBef>
              <a:spcAft>
                <a:spcPts val="0"/>
              </a:spcAft>
              <a:buClr>
                <a:schemeClr val="dk1"/>
              </a:buClr>
              <a:buSzPts val="1400"/>
              <a:buChar char="◦"/>
              <a:defRPr>
                <a:solidFill>
                  <a:schemeClr val="dk1"/>
                </a:solidFill>
              </a:defRPr>
            </a:lvl4pPr>
            <a:lvl5pPr marL="2286000" lvl="4" indent="-317500" algn="l">
              <a:lnSpc>
                <a:spcPct val="100000"/>
              </a:lnSpc>
              <a:spcBef>
                <a:spcPts val="400"/>
              </a:spcBef>
              <a:spcAft>
                <a:spcPts val="0"/>
              </a:spcAft>
              <a:buClr>
                <a:schemeClr val="dk1"/>
              </a:buClr>
              <a:buSzPts val="1400"/>
              <a:buChar char="◦"/>
              <a:defRPr>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5"/>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solidFill>
          <a:schemeClr val="lt1"/>
        </a:solidFill>
        <a:effectLst/>
      </p:bgPr>
    </p:bg>
    <p:spTree>
      <p:nvGrpSpPr>
        <p:cNvPr id="1" name="Shape 42"/>
        <p:cNvGrpSpPr/>
        <p:nvPr/>
      </p:nvGrpSpPr>
      <p:grpSpPr>
        <a:xfrm>
          <a:off x="0" y="0"/>
          <a:ext cx="0" cy="0"/>
          <a:chOff x="0" y="0"/>
          <a:chExt cx="0" cy="0"/>
        </a:xfrm>
      </p:grpSpPr>
      <p:sp>
        <p:nvSpPr>
          <p:cNvPr id="43" name="Google Shape;43;p16"/>
          <p:cNvSpPr/>
          <p:nvPr/>
        </p:nvSpPr>
        <p:spPr>
          <a:xfrm>
            <a:off x="10993582" y="0"/>
            <a:ext cx="1198418"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44" name="Google Shape;44;p16"/>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45" name="Google Shape;45;p16"/>
          <p:cNvSpPr/>
          <p:nvPr/>
        </p:nvSpPr>
        <p:spPr>
          <a:xfrm>
            <a:off x="634999" y="3927894"/>
            <a:ext cx="10922000" cy="2326856"/>
          </a:xfrm>
          <a:prstGeom prst="rect">
            <a:avLst/>
          </a:prstGeom>
          <a:solidFill>
            <a:srgbClr val="F6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6"/>
          <p:cNvSpPr>
            <a:spLocks noGrp="1"/>
          </p:cNvSpPr>
          <p:nvPr>
            <p:ph type="pic" idx="2"/>
          </p:nvPr>
        </p:nvSpPr>
        <p:spPr>
          <a:xfrm>
            <a:off x="635001" y="630936"/>
            <a:ext cx="10921998" cy="3294019"/>
          </a:xfrm>
          <a:prstGeom prst="rect">
            <a:avLst/>
          </a:prstGeom>
          <a:solidFill>
            <a:schemeClr val="lt1"/>
          </a:solidFill>
          <a:ln>
            <a:noFill/>
          </a:ln>
        </p:spPr>
      </p:sp>
      <p:sp>
        <p:nvSpPr>
          <p:cNvPr id="47" name="Google Shape;47;p16"/>
          <p:cNvSpPr txBox="1">
            <a:spLocks noGrp="1"/>
          </p:cNvSpPr>
          <p:nvPr>
            <p:ph type="title"/>
          </p:nvPr>
        </p:nvSpPr>
        <p:spPr>
          <a:xfrm>
            <a:off x="1097279" y="4298078"/>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chemeClr val="dk1"/>
              </a:buClr>
              <a:buSzPts val="3600"/>
              <a:buFont typeface="Century Gothic"/>
              <a:buNone/>
              <a:defRPr sz="36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body" idx="1"/>
          </p:nvPr>
        </p:nvSpPr>
        <p:spPr>
          <a:xfrm>
            <a:off x="1097279" y="5213716"/>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00000"/>
              </a:lnSpc>
              <a:spcBef>
                <a:spcPts val="0"/>
              </a:spcBef>
              <a:spcAft>
                <a:spcPts val="0"/>
              </a:spcAft>
              <a:buSzPts val="1800"/>
              <a:buNone/>
              <a:defRPr sz="1800">
                <a:solidFill>
                  <a:schemeClr val="dk1"/>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and Image">
  <p:cSld name="Content and Image">
    <p:bg>
      <p:bgPr>
        <a:solidFill>
          <a:schemeClr val="lt1"/>
        </a:solidFill>
        <a:effectLst/>
      </p:bgPr>
    </p:bg>
    <p:spTree>
      <p:nvGrpSpPr>
        <p:cNvPr id="1" name="Shape 55"/>
        <p:cNvGrpSpPr/>
        <p:nvPr/>
      </p:nvGrpSpPr>
      <p:grpSpPr>
        <a:xfrm>
          <a:off x="0" y="0"/>
          <a:ext cx="0" cy="0"/>
          <a:chOff x="0" y="0"/>
          <a:chExt cx="0" cy="0"/>
        </a:xfrm>
      </p:grpSpPr>
      <p:sp>
        <p:nvSpPr>
          <p:cNvPr id="56" name="Google Shape;56;p18"/>
          <p:cNvSpPr/>
          <p:nvPr/>
        </p:nvSpPr>
        <p:spPr>
          <a:xfrm flipH="1">
            <a:off x="0" y="0"/>
            <a:ext cx="1195754" cy="6858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57" name="Google Shape;57;p18"/>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58" name="Google Shape;58;p18"/>
          <p:cNvSpPr>
            <a:spLocks noGrp="1"/>
          </p:cNvSpPr>
          <p:nvPr>
            <p:ph type="pic" idx="2"/>
          </p:nvPr>
        </p:nvSpPr>
        <p:spPr>
          <a:xfrm>
            <a:off x="5924550" y="633875"/>
            <a:ext cx="5632450" cy="5591175"/>
          </a:xfrm>
          <a:prstGeom prst="rect">
            <a:avLst/>
          </a:prstGeom>
          <a:solidFill>
            <a:schemeClr val="dk2"/>
          </a:solidFill>
          <a:ln>
            <a:noFill/>
          </a:ln>
        </p:spPr>
      </p:sp>
      <p:sp>
        <p:nvSpPr>
          <p:cNvPr id="59" name="Google Shape;59;p18"/>
          <p:cNvSpPr txBox="1">
            <a:spLocks noGrp="1"/>
          </p:cNvSpPr>
          <p:nvPr>
            <p:ph type="title"/>
          </p:nvPr>
        </p:nvSpPr>
        <p:spPr>
          <a:xfrm>
            <a:off x="1097280" y="942870"/>
            <a:ext cx="4157296" cy="12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1097280" y="2281657"/>
            <a:ext cx="4157296" cy="3633471"/>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1200"/>
              </a:spcBef>
              <a:spcAft>
                <a:spcPts val="0"/>
              </a:spcAft>
              <a:buClr>
                <a:schemeClr val="dk1"/>
              </a:buClr>
              <a:buSzPts val="1600"/>
              <a:buNone/>
              <a:defRPr sz="1600">
                <a:solidFill>
                  <a:schemeClr val="dk1"/>
                </a:solidFill>
              </a:defRPr>
            </a:lvl1pPr>
            <a:lvl2pPr marL="914400" lvl="1" indent="-228600" algn="l">
              <a:lnSpc>
                <a:spcPct val="100000"/>
              </a:lnSpc>
              <a:spcBef>
                <a:spcPts val="200"/>
              </a:spcBef>
              <a:spcAft>
                <a:spcPts val="0"/>
              </a:spcAft>
              <a:buClr>
                <a:schemeClr val="dk1"/>
              </a:buClr>
              <a:buSzPts val="1400"/>
              <a:buFont typeface="Arial"/>
              <a:buNone/>
              <a:defRPr sz="1400">
                <a:solidFill>
                  <a:schemeClr val="dk1"/>
                </a:solidFill>
              </a:defRPr>
            </a:lvl2pPr>
            <a:lvl3pPr marL="1371600" lvl="2" indent="-228600" algn="l">
              <a:lnSpc>
                <a:spcPct val="100000"/>
              </a:lnSpc>
              <a:spcBef>
                <a:spcPts val="400"/>
              </a:spcBef>
              <a:spcAft>
                <a:spcPts val="0"/>
              </a:spcAft>
              <a:buClr>
                <a:schemeClr val="dk1"/>
              </a:buClr>
              <a:buSzPts val="1100"/>
              <a:buFont typeface="Arial"/>
              <a:buNone/>
              <a:defRPr sz="1100">
                <a:solidFill>
                  <a:schemeClr val="dk1"/>
                </a:solidFill>
              </a:defRPr>
            </a:lvl3pPr>
            <a:lvl4pPr marL="1828800" lvl="3" indent="-228600" algn="l">
              <a:lnSpc>
                <a:spcPct val="100000"/>
              </a:lnSpc>
              <a:spcBef>
                <a:spcPts val="400"/>
              </a:spcBef>
              <a:spcAft>
                <a:spcPts val="0"/>
              </a:spcAft>
              <a:buClr>
                <a:schemeClr val="dk1"/>
              </a:buClr>
              <a:buSzPts val="1100"/>
              <a:buFont typeface="Arial"/>
              <a:buNone/>
              <a:defRPr sz="1100">
                <a:solidFill>
                  <a:schemeClr val="dk1"/>
                </a:solidFill>
              </a:defRPr>
            </a:lvl4pPr>
            <a:lvl5pPr marL="2286000" lvl="4" indent="-228600" algn="l">
              <a:lnSpc>
                <a:spcPct val="100000"/>
              </a:lnSpc>
              <a:spcBef>
                <a:spcPts val="400"/>
              </a:spcBef>
              <a:spcAft>
                <a:spcPts val="0"/>
              </a:spcAft>
              <a:buClr>
                <a:schemeClr val="dk1"/>
              </a:buClr>
              <a:buSzPts val="1100"/>
              <a:buFont typeface="Arial"/>
              <a:buNone/>
              <a:defRPr sz="11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61"/>
        <p:cNvGrpSpPr/>
        <p:nvPr/>
      </p:nvGrpSpPr>
      <p:grpSpPr>
        <a:xfrm>
          <a:off x="0" y="0"/>
          <a:ext cx="0" cy="0"/>
          <a:chOff x="0" y="0"/>
          <a:chExt cx="0" cy="0"/>
        </a:xfrm>
      </p:grpSpPr>
      <p:sp>
        <p:nvSpPr>
          <p:cNvPr id="62" name="Google Shape;62;p19"/>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63" name="Google Shape;63;p19"/>
          <p:cNvSpPr txBox="1">
            <a:spLocks noGrp="1"/>
          </p:cNvSpPr>
          <p:nvPr>
            <p:ph type="body" idx="1"/>
          </p:nvPr>
        </p:nvSpPr>
        <p:spPr>
          <a:xfrm>
            <a:off x="1097280" y="2343884"/>
            <a:ext cx="10058400" cy="3760891"/>
          </a:xfrm>
          <a:prstGeom prst="rect">
            <a:avLst/>
          </a:prstGeom>
          <a:noFill/>
          <a:ln>
            <a:noFill/>
          </a:ln>
        </p:spPr>
        <p:txBody>
          <a:bodyPr spcFirstLastPara="1" wrap="square" lIns="0" tIns="45700" rIns="0" bIns="45700" anchor="t" anchorCtr="0">
            <a:normAutofit/>
          </a:bodyPr>
          <a:lstStyle>
            <a:lvl1pPr marL="457200" lvl="0" indent="-355600" algn="l">
              <a:lnSpc>
                <a:spcPct val="100000"/>
              </a:lnSpc>
              <a:spcBef>
                <a:spcPts val="1200"/>
              </a:spcBef>
              <a:spcAft>
                <a:spcPts val="0"/>
              </a:spcAft>
              <a:buSzPts val="2000"/>
              <a:buChar char=" "/>
              <a:defRPr>
                <a:solidFill>
                  <a:schemeClr val="dk1"/>
                </a:solidFill>
              </a:defRPr>
            </a:lvl1pPr>
            <a:lvl2pPr marL="914400" lvl="1" indent="-342900" algn="l">
              <a:lnSpc>
                <a:spcPct val="100000"/>
              </a:lnSpc>
              <a:spcBef>
                <a:spcPts val="200"/>
              </a:spcBef>
              <a:spcAft>
                <a:spcPts val="0"/>
              </a:spcAft>
              <a:buClr>
                <a:schemeClr val="dk1"/>
              </a:buClr>
              <a:buSzPts val="1800"/>
              <a:buChar char="◦"/>
              <a:defRPr>
                <a:solidFill>
                  <a:schemeClr val="dk1"/>
                </a:solidFill>
              </a:defRPr>
            </a:lvl2pPr>
            <a:lvl3pPr marL="1371600" lvl="2" indent="-317500" algn="l">
              <a:lnSpc>
                <a:spcPct val="100000"/>
              </a:lnSpc>
              <a:spcBef>
                <a:spcPts val="400"/>
              </a:spcBef>
              <a:spcAft>
                <a:spcPts val="0"/>
              </a:spcAft>
              <a:buClr>
                <a:schemeClr val="dk1"/>
              </a:buClr>
              <a:buSzPts val="1400"/>
              <a:buChar char="◦"/>
              <a:defRPr>
                <a:solidFill>
                  <a:schemeClr val="dk1"/>
                </a:solidFill>
              </a:defRPr>
            </a:lvl3pPr>
            <a:lvl4pPr marL="1828800" lvl="3" indent="-317500" algn="l">
              <a:lnSpc>
                <a:spcPct val="100000"/>
              </a:lnSpc>
              <a:spcBef>
                <a:spcPts val="400"/>
              </a:spcBef>
              <a:spcAft>
                <a:spcPts val="0"/>
              </a:spcAft>
              <a:buClr>
                <a:schemeClr val="dk1"/>
              </a:buClr>
              <a:buSzPts val="1400"/>
              <a:buChar char="◦"/>
              <a:defRPr>
                <a:solidFill>
                  <a:schemeClr val="dk1"/>
                </a:solidFill>
              </a:defRPr>
            </a:lvl4pPr>
            <a:lvl5pPr marL="2286000" lvl="4" indent="-317500" algn="l">
              <a:lnSpc>
                <a:spcPct val="100000"/>
              </a:lnSpc>
              <a:spcBef>
                <a:spcPts val="400"/>
              </a:spcBef>
              <a:spcAft>
                <a:spcPts val="0"/>
              </a:spcAft>
              <a:buClr>
                <a:schemeClr val="dk1"/>
              </a:buClr>
              <a:buSzPts val="1400"/>
              <a:buChar char="◦"/>
              <a:defRPr>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19"/>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
  <p:cSld name="Team ">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p:nvPr/>
        </p:nvSpPr>
        <p:spPr>
          <a:xfrm>
            <a:off x="1" y="3429000"/>
            <a:ext cx="12192000" cy="3429000"/>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67" name="Google Shape;67;p20"/>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68" name="Google Shape;68;p20"/>
          <p:cNvSpPr>
            <a:spLocks noGrp="1"/>
          </p:cNvSpPr>
          <p:nvPr>
            <p:ph type="pic" idx="2"/>
          </p:nvPr>
        </p:nvSpPr>
        <p:spPr>
          <a:xfrm>
            <a:off x="1097279" y="2163331"/>
            <a:ext cx="2919413" cy="2919413"/>
          </a:xfrm>
          <a:prstGeom prst="rect">
            <a:avLst/>
          </a:prstGeom>
          <a:solidFill>
            <a:srgbClr val="EDEFF7"/>
          </a:solidFill>
          <a:ln>
            <a:noFill/>
          </a:ln>
        </p:spPr>
      </p:sp>
      <p:sp>
        <p:nvSpPr>
          <p:cNvPr id="69" name="Google Shape;69;p20"/>
          <p:cNvSpPr>
            <a:spLocks noGrp="1"/>
          </p:cNvSpPr>
          <p:nvPr>
            <p:ph type="pic" idx="3"/>
          </p:nvPr>
        </p:nvSpPr>
        <p:spPr>
          <a:xfrm>
            <a:off x="4659186" y="2163331"/>
            <a:ext cx="2919413" cy="2919413"/>
          </a:xfrm>
          <a:prstGeom prst="rect">
            <a:avLst/>
          </a:prstGeom>
          <a:solidFill>
            <a:srgbClr val="EDEFF7"/>
          </a:solidFill>
          <a:ln>
            <a:noFill/>
          </a:ln>
        </p:spPr>
      </p:sp>
      <p:sp>
        <p:nvSpPr>
          <p:cNvPr id="70" name="Google Shape;70;p20"/>
          <p:cNvSpPr>
            <a:spLocks noGrp="1"/>
          </p:cNvSpPr>
          <p:nvPr>
            <p:ph type="pic" idx="4"/>
          </p:nvPr>
        </p:nvSpPr>
        <p:spPr>
          <a:xfrm>
            <a:off x="8221093" y="2163331"/>
            <a:ext cx="2919413" cy="2919413"/>
          </a:xfrm>
          <a:prstGeom prst="rect">
            <a:avLst/>
          </a:prstGeom>
          <a:solidFill>
            <a:srgbClr val="EDEFF7"/>
          </a:solidFill>
          <a:ln>
            <a:noFill/>
          </a:ln>
        </p:spPr>
      </p:sp>
      <p:sp>
        <p:nvSpPr>
          <p:cNvPr id="71" name="Google Shape;71;p20"/>
          <p:cNvSpPr txBox="1">
            <a:spLocks noGrp="1"/>
          </p:cNvSpPr>
          <p:nvPr>
            <p:ph type="body" idx="1"/>
          </p:nvPr>
        </p:nvSpPr>
        <p:spPr>
          <a:xfrm>
            <a:off x="1097279" y="5257321"/>
            <a:ext cx="2919413" cy="58353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200"/>
              </a:spcBef>
              <a:spcAft>
                <a:spcPts val="0"/>
              </a:spcAft>
              <a:buSzPts val="1800"/>
              <a:buNone/>
              <a:defRPr sz="1800" cap="none">
                <a:solidFill>
                  <a:schemeClr val="dk1"/>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2" name="Google Shape;72;p20"/>
          <p:cNvSpPr txBox="1">
            <a:spLocks noGrp="1"/>
          </p:cNvSpPr>
          <p:nvPr>
            <p:ph type="body" idx="5"/>
          </p:nvPr>
        </p:nvSpPr>
        <p:spPr>
          <a:xfrm>
            <a:off x="4666773" y="5257321"/>
            <a:ext cx="2919413" cy="58353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200"/>
              </a:spcBef>
              <a:spcAft>
                <a:spcPts val="0"/>
              </a:spcAft>
              <a:buSzPts val="1800"/>
              <a:buNone/>
              <a:defRPr sz="1800" cap="none">
                <a:solidFill>
                  <a:schemeClr val="dk1"/>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3" name="Google Shape;73;p20"/>
          <p:cNvSpPr txBox="1">
            <a:spLocks noGrp="1"/>
          </p:cNvSpPr>
          <p:nvPr>
            <p:ph type="body" idx="6"/>
          </p:nvPr>
        </p:nvSpPr>
        <p:spPr>
          <a:xfrm>
            <a:off x="8236267" y="5257321"/>
            <a:ext cx="2919413" cy="583534"/>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200"/>
              </a:spcBef>
              <a:spcAft>
                <a:spcPts val="0"/>
              </a:spcAft>
              <a:buSzPts val="1800"/>
              <a:buNone/>
              <a:defRPr sz="1800" cap="none">
                <a:solidFill>
                  <a:schemeClr val="dk1"/>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20"/>
          <p:cNvSpPr txBox="1">
            <a:spLocks noGrp="1"/>
          </p:cNvSpPr>
          <p:nvPr>
            <p:ph type="title"/>
          </p:nvPr>
        </p:nvSpPr>
        <p:spPr>
          <a:xfrm>
            <a:off x="1097280" y="1268337"/>
            <a:ext cx="10058400" cy="5875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635000" y="633875"/>
            <a:ext cx="10922000" cy="5590250"/>
          </a:xfrm>
          <a:prstGeom prst="rect">
            <a:avLst/>
          </a:prstGeom>
          <a:solidFill>
            <a:srgbClr val="F6F9FF"/>
          </a:solidFill>
          <a:ln>
            <a:noFill/>
          </a:ln>
          <a:effectLst>
            <a:outerShdw blurRad="254000" dist="25400" dir="2700000" rotWithShape="0">
              <a:srgbClr val="1F2125">
                <a:alpha val="14901"/>
              </a:srgb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1600" b="0" i="0" u="none" strike="noStrike" cap="none">
              <a:solidFill>
                <a:schemeClr val="dk1"/>
              </a:solidFill>
              <a:latin typeface="Century Gothic"/>
              <a:ea typeface="Century Gothic"/>
              <a:cs typeface="Century Gothic"/>
              <a:sym typeface="Century Gothic"/>
            </a:endParaRPr>
          </a:p>
        </p:txBody>
      </p:sp>
      <p:sp>
        <p:nvSpPr>
          <p:cNvPr id="11" name="Google Shape;11;p11"/>
          <p:cNvSpPr txBox="1">
            <a:spLocks noGrp="1"/>
          </p:cNvSpPr>
          <p:nvPr>
            <p:ph type="title"/>
          </p:nvPr>
        </p:nvSpPr>
        <p:spPr>
          <a:xfrm>
            <a:off x="1097280" y="942871"/>
            <a:ext cx="10058400" cy="58758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F3F3F"/>
              </a:buClr>
              <a:buSzPts val="2800"/>
              <a:buFont typeface="Century Gothic"/>
              <a:buNone/>
              <a:defRPr sz="2800" b="0" i="0" u="none" strike="noStrike" cap="none">
                <a:solidFill>
                  <a:srgbClr val="3F3F3F"/>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55600" algn="l" rtl="0">
              <a:lnSpc>
                <a:spcPct val="100000"/>
              </a:lnSpc>
              <a:spcBef>
                <a:spcPts val="1200"/>
              </a:spcBef>
              <a:spcAft>
                <a:spcPts val="0"/>
              </a:spcAft>
              <a:buClr>
                <a:schemeClr val="accent1"/>
              </a:buClr>
              <a:buSzPts val="2000"/>
              <a:buFont typeface="Calibri"/>
              <a:buChar char=" "/>
              <a:defRPr sz="2000" b="0" i="0" u="none" strike="noStrike" cap="none">
                <a:solidFill>
                  <a:srgbClr val="3F3F3F"/>
                </a:solidFill>
                <a:latin typeface="Century Gothic"/>
                <a:ea typeface="Century Gothic"/>
                <a:cs typeface="Century Gothic"/>
                <a:sym typeface="Century Gothic"/>
              </a:defRPr>
            </a:lvl1pPr>
            <a:lvl2pPr marL="914400" marR="0" lvl="1" indent="-342900" algn="l" rtl="0">
              <a:lnSpc>
                <a:spcPct val="100000"/>
              </a:lnSpc>
              <a:spcBef>
                <a:spcPts val="200"/>
              </a:spcBef>
              <a:spcAft>
                <a:spcPts val="0"/>
              </a:spcAft>
              <a:buClr>
                <a:srgbClr val="3F3F3F"/>
              </a:buClr>
              <a:buSzPts val="1800"/>
              <a:buFont typeface="Calibri"/>
              <a:buChar char="◦"/>
              <a:defRPr sz="18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3pPr>
            <a:lvl4pPr marL="1828800" marR="0" lvl="3"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4pPr>
            <a:lvl5pPr marL="2286000" marR="0" lvl="4"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Century Gothic"/>
                <a:ea typeface="Century Gothic"/>
                <a:cs typeface="Century Gothic"/>
                <a:sym typeface="Century Gothic"/>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13" name="Google Shape;13;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FFFF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50" b="0" i="0" u="none" strike="noStrike" cap="none">
                <a:solidFill>
                  <a:srgbClr val="FFFFFF"/>
                </a:solidFill>
                <a:latin typeface="Century Gothic"/>
                <a:ea typeface="Century Gothic"/>
                <a:cs typeface="Century Gothic"/>
                <a:sym typeface="Century Gothic"/>
              </a:defRPr>
            </a:lvl1pPr>
            <a:lvl2pPr marL="0" marR="0" lvl="1" indent="0" algn="l" rtl="0">
              <a:spcBef>
                <a:spcPts val="0"/>
              </a:spcBef>
              <a:buNone/>
              <a:defRPr sz="1050" b="0" i="0" u="none" strike="noStrike" cap="none">
                <a:solidFill>
                  <a:srgbClr val="FFFFFF"/>
                </a:solidFill>
                <a:latin typeface="Century Gothic"/>
                <a:ea typeface="Century Gothic"/>
                <a:cs typeface="Century Gothic"/>
                <a:sym typeface="Century Gothic"/>
              </a:defRPr>
            </a:lvl2pPr>
            <a:lvl3pPr marL="0" marR="0" lvl="2" indent="0" algn="l" rtl="0">
              <a:spcBef>
                <a:spcPts val="0"/>
              </a:spcBef>
              <a:buNone/>
              <a:defRPr sz="1050" b="0" i="0" u="none" strike="noStrike" cap="none">
                <a:solidFill>
                  <a:srgbClr val="FFFFFF"/>
                </a:solidFill>
                <a:latin typeface="Century Gothic"/>
                <a:ea typeface="Century Gothic"/>
                <a:cs typeface="Century Gothic"/>
                <a:sym typeface="Century Gothic"/>
              </a:defRPr>
            </a:lvl3pPr>
            <a:lvl4pPr marL="0" marR="0" lvl="3" indent="0" algn="l" rtl="0">
              <a:spcBef>
                <a:spcPts val="0"/>
              </a:spcBef>
              <a:buNone/>
              <a:defRPr sz="1050" b="0" i="0" u="none" strike="noStrike" cap="none">
                <a:solidFill>
                  <a:srgbClr val="FFFFFF"/>
                </a:solidFill>
                <a:latin typeface="Century Gothic"/>
                <a:ea typeface="Century Gothic"/>
                <a:cs typeface="Century Gothic"/>
                <a:sym typeface="Century Gothic"/>
              </a:defRPr>
            </a:lvl4pPr>
            <a:lvl5pPr marL="0" marR="0" lvl="4" indent="0" algn="l" rtl="0">
              <a:spcBef>
                <a:spcPts val="0"/>
              </a:spcBef>
              <a:buNone/>
              <a:defRPr sz="1050" b="0" i="0" u="none" strike="noStrike" cap="none">
                <a:solidFill>
                  <a:srgbClr val="FFFFFF"/>
                </a:solidFill>
                <a:latin typeface="Century Gothic"/>
                <a:ea typeface="Century Gothic"/>
                <a:cs typeface="Century Gothic"/>
                <a:sym typeface="Century Gothic"/>
              </a:defRPr>
            </a:lvl5pPr>
            <a:lvl6pPr marL="0" marR="0" lvl="5" indent="0" algn="l" rtl="0">
              <a:spcBef>
                <a:spcPts val="0"/>
              </a:spcBef>
              <a:buNone/>
              <a:defRPr sz="1050" b="0" i="0" u="none" strike="noStrike" cap="none">
                <a:solidFill>
                  <a:srgbClr val="FFFFFF"/>
                </a:solidFill>
                <a:latin typeface="Century Gothic"/>
                <a:ea typeface="Century Gothic"/>
                <a:cs typeface="Century Gothic"/>
                <a:sym typeface="Century Gothic"/>
              </a:defRPr>
            </a:lvl6pPr>
            <a:lvl7pPr marL="0" marR="0" lvl="6" indent="0" algn="l" rtl="0">
              <a:spcBef>
                <a:spcPts val="0"/>
              </a:spcBef>
              <a:buNone/>
              <a:defRPr sz="1050" b="0" i="0" u="none" strike="noStrike" cap="none">
                <a:solidFill>
                  <a:srgbClr val="FFFFFF"/>
                </a:solidFill>
                <a:latin typeface="Century Gothic"/>
                <a:ea typeface="Century Gothic"/>
                <a:cs typeface="Century Gothic"/>
                <a:sym typeface="Century Gothic"/>
              </a:defRPr>
            </a:lvl7pPr>
            <a:lvl8pPr marL="0" marR="0" lvl="7" indent="0" algn="l" rtl="0">
              <a:spcBef>
                <a:spcPts val="0"/>
              </a:spcBef>
              <a:buNone/>
              <a:defRPr sz="1050" b="0" i="0" u="none" strike="noStrike" cap="none">
                <a:solidFill>
                  <a:srgbClr val="FFFFFF"/>
                </a:solidFill>
                <a:latin typeface="Century Gothic"/>
                <a:ea typeface="Century Gothic"/>
                <a:cs typeface="Century Gothic"/>
                <a:sym typeface="Century Gothic"/>
              </a:defRPr>
            </a:lvl8pPr>
            <a:lvl9pPr marL="0" marR="0" lvl="8" indent="0" algn="l" rtl="0">
              <a:spcBef>
                <a:spcPts val="0"/>
              </a:spcBef>
              <a:buNone/>
              <a:defRPr sz="1050" b="0" i="0" u="none" strike="noStrike" cap="none">
                <a:solidFill>
                  <a:srgbClr val="FFFFFF"/>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788019" y="2139489"/>
            <a:ext cx="5540834" cy="158191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262626"/>
              </a:buClr>
              <a:buSzPct val="100000"/>
              <a:buFont typeface="Times New Roman"/>
              <a:buNone/>
            </a:pPr>
            <a:r>
              <a:rPr lang="en-IN" sz="6000" dirty="0">
                <a:latin typeface="Times New Roman"/>
                <a:ea typeface="Times New Roman"/>
                <a:cs typeface="Times New Roman"/>
                <a:sym typeface="Times New Roman"/>
              </a:rPr>
              <a:t>MINOR PROJECT</a:t>
            </a:r>
            <a:endParaRPr dirty="0"/>
          </a:p>
        </p:txBody>
      </p:sp>
      <p:sp>
        <p:nvSpPr>
          <p:cNvPr id="80" name="Google Shape;80;p1"/>
          <p:cNvSpPr txBox="1">
            <a:spLocks noGrp="1"/>
          </p:cNvSpPr>
          <p:nvPr>
            <p:ph type="subTitle" idx="1"/>
          </p:nvPr>
        </p:nvSpPr>
        <p:spPr>
          <a:xfrm>
            <a:off x="4419660" y="5828371"/>
            <a:ext cx="7255726" cy="3835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IN" sz="1400">
                <a:latin typeface="Times New Roman"/>
                <a:ea typeface="Times New Roman"/>
                <a:cs typeface="Times New Roman"/>
                <a:sym typeface="Times New Roman"/>
              </a:rPr>
              <a:t>DEPARTMENT OF ELECTRONICS &amp; COMMUNICATION ENGINEERING</a:t>
            </a:r>
            <a:endParaRPr/>
          </a:p>
        </p:txBody>
      </p:sp>
      <p:pic>
        <p:nvPicPr>
          <p:cNvPr id="81" name="Google Shape;81;p1"/>
          <p:cNvPicPr preferRelativeResize="0"/>
          <p:nvPr/>
        </p:nvPicPr>
        <p:blipFill rotWithShape="1">
          <a:blip r:embed="rId3">
            <a:alphaModFix/>
          </a:blip>
          <a:srcRect/>
          <a:stretch/>
        </p:blipFill>
        <p:spPr>
          <a:xfrm>
            <a:off x="6974868" y="2139489"/>
            <a:ext cx="4589005" cy="25790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1097280" y="942871"/>
            <a:ext cx="10058400" cy="12893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CONCLUSION</a:t>
            </a:r>
            <a:endParaRPr/>
          </a:p>
        </p:txBody>
      </p:sp>
      <p:sp>
        <p:nvSpPr>
          <p:cNvPr id="133" name="Google Shape;133;p9"/>
          <p:cNvSpPr txBox="1">
            <a:spLocks noGrp="1"/>
          </p:cNvSpPr>
          <p:nvPr>
            <p:ph type="body" idx="1"/>
          </p:nvPr>
        </p:nvSpPr>
        <p:spPr>
          <a:xfrm>
            <a:off x="1963918" y="2230197"/>
            <a:ext cx="9130802" cy="2563645"/>
          </a:xfrm>
          <a:prstGeom prst="rect">
            <a:avLst/>
          </a:prstGeom>
          <a:noFill/>
          <a:ln>
            <a:noFill/>
          </a:ln>
        </p:spPr>
        <p:txBody>
          <a:bodyPr spcFirstLastPara="1" wrap="square" lIns="0" tIns="45700" rIns="0" bIns="45700" anchor="t" anchorCtr="0">
            <a:noAutofit/>
          </a:bodyPr>
          <a:lstStyle/>
          <a:p>
            <a:pPr marL="0" lvl="0" indent="0" algn="l" rtl="0">
              <a:lnSpc>
                <a:spcPct val="150000"/>
              </a:lnSpc>
              <a:spcBef>
                <a:spcPts val="0"/>
              </a:spcBef>
              <a:spcAft>
                <a:spcPts val="0"/>
              </a:spcAft>
              <a:buSzPts val="2400"/>
              <a:buNone/>
            </a:pPr>
            <a:r>
              <a:rPr lang="en-US" sz="2400" dirty="0">
                <a:solidFill>
                  <a:schemeClr val="tx1"/>
                </a:solidFill>
                <a:latin typeface="Times New Roman"/>
                <a:ea typeface="Times New Roman"/>
                <a:cs typeface="Times New Roman"/>
                <a:sym typeface="Times New Roman"/>
              </a:rPr>
              <a:t>The main objective of this project is to monitor health parameters of Pregnancy women continuously for treating her with more care</a:t>
            </a:r>
            <a:endParaRPr sz="2400"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985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9" name="Google Shape;139;p10"/>
          <p:cNvPicPr preferRelativeResize="0">
            <a:picLocks noGrp="1"/>
          </p:cNvPicPr>
          <p:nvPr>
            <p:ph type="pic" idx="2"/>
          </p:nvPr>
        </p:nvPicPr>
        <p:blipFill rotWithShape="1">
          <a:blip r:embed="rId3">
            <a:alphaModFix/>
          </a:blip>
          <a:srcRect/>
          <a:stretch/>
        </p:blipFill>
        <p:spPr>
          <a:xfrm>
            <a:off x="639336" y="1426575"/>
            <a:ext cx="10913327" cy="3293065"/>
          </a:xfrm>
          <a:prstGeom prst="rect">
            <a:avLst/>
          </a:prstGeom>
          <a:solidFill>
            <a:schemeClr val="lt1"/>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1619756" y="2751741"/>
            <a:ext cx="9258777" cy="11282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C0C0C"/>
              </a:buClr>
              <a:buSzPts val="4000"/>
              <a:buFont typeface="Times New Roman"/>
              <a:buNone/>
            </a:pPr>
            <a:r>
              <a:rPr lang="en-US" sz="4000" dirty="0">
                <a:solidFill>
                  <a:srgbClr val="0C0C0C"/>
                </a:solidFill>
                <a:latin typeface="Times New Roman"/>
                <a:ea typeface="Times New Roman"/>
                <a:cs typeface="Times New Roman"/>
                <a:sym typeface="Times New Roman"/>
              </a:rPr>
              <a:t>An IoT-Enabled Fetal Health Monitoring During Pregnancy</a:t>
            </a:r>
            <a:endParaRPr sz="4000" dirty="0">
              <a:solidFill>
                <a:srgbClr val="0C0C0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791116" y="1826941"/>
            <a:ext cx="5996259" cy="3204117"/>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rgbClr val="3F3F3F"/>
              </a:buClr>
              <a:buSzPts val="2600"/>
              <a:buFont typeface="Times New Roman"/>
              <a:buNone/>
            </a:pPr>
            <a:r>
              <a:rPr lang="en-IN" sz="2600" dirty="0">
                <a:latin typeface="Times New Roman"/>
                <a:ea typeface="Times New Roman"/>
                <a:cs typeface="Times New Roman"/>
                <a:sym typeface="Times New Roman"/>
              </a:rPr>
              <a:t>Lavanya K (927621BEC101)</a:t>
            </a:r>
            <a:endParaRPr dirty="0"/>
          </a:p>
        </p:txBody>
      </p:sp>
      <p:sp>
        <p:nvSpPr>
          <p:cNvPr id="92" name="Google Shape;92;p3"/>
          <p:cNvSpPr txBox="1">
            <a:spLocks noGrp="1"/>
          </p:cNvSpPr>
          <p:nvPr>
            <p:ph type="body" idx="1"/>
          </p:nvPr>
        </p:nvSpPr>
        <p:spPr>
          <a:xfrm>
            <a:off x="6913755" y="2863334"/>
            <a:ext cx="4728117" cy="1131329"/>
          </a:xfrm>
          <a:prstGeom prst="rect">
            <a:avLst/>
          </a:prstGeom>
          <a:noFill/>
          <a:ln>
            <a:noFill/>
          </a:ln>
        </p:spPr>
        <p:txBody>
          <a:bodyPr spcFirstLastPara="1" wrap="square" lIns="0" tIns="45700" rIns="0" bIns="45700" anchor="ctr" anchorCtr="0">
            <a:normAutofit/>
          </a:bodyPr>
          <a:lstStyle/>
          <a:p>
            <a:pPr marL="0" lvl="0" indent="0" algn="l" rtl="0">
              <a:lnSpc>
                <a:spcPct val="100000"/>
              </a:lnSpc>
              <a:spcBef>
                <a:spcPts val="0"/>
              </a:spcBef>
              <a:spcAft>
                <a:spcPts val="0"/>
              </a:spcAft>
              <a:buSzPts val="2000"/>
              <a:buFont typeface="Calibri"/>
              <a:buNone/>
            </a:pPr>
            <a:r>
              <a:rPr lang="en-IN" sz="2000" dirty="0">
                <a:solidFill>
                  <a:schemeClr val="dk1"/>
                </a:solidFill>
                <a:latin typeface="Times New Roman"/>
                <a:ea typeface="Times New Roman"/>
                <a:cs typeface="Times New Roman"/>
                <a:sym typeface="Times New Roman"/>
              </a:rPr>
              <a:t>GUIDED BY </a:t>
            </a:r>
            <a:endParaRPr dirty="0"/>
          </a:p>
          <a:p>
            <a:pPr marL="0" lvl="0" indent="0" algn="l" rtl="0">
              <a:lnSpc>
                <a:spcPct val="100000"/>
              </a:lnSpc>
              <a:spcBef>
                <a:spcPts val="1400"/>
              </a:spcBef>
              <a:spcAft>
                <a:spcPts val="0"/>
              </a:spcAft>
              <a:buSzPts val="2000"/>
              <a:buFont typeface="Calibri"/>
              <a:buNone/>
            </a:pPr>
            <a:r>
              <a:rPr lang="en-IN" sz="2000" dirty="0">
                <a:latin typeface="Times New Roman"/>
                <a:ea typeface="Times New Roman"/>
                <a:cs typeface="Times New Roman"/>
                <a:sym typeface="Times New Roman"/>
              </a:rPr>
              <a:t>	</a:t>
            </a:r>
            <a:r>
              <a:rPr lang="en-IN" sz="2000" dirty="0" err="1">
                <a:latin typeface="Times New Roman"/>
                <a:ea typeface="Times New Roman"/>
                <a:cs typeface="Times New Roman"/>
                <a:sym typeface="Times New Roman"/>
              </a:rPr>
              <a:t>Mrs.M.Sentamilselvi</a:t>
            </a:r>
            <a:r>
              <a:rPr lang="en-IN" sz="2000" dirty="0">
                <a:latin typeface="Times New Roman"/>
                <a:ea typeface="Times New Roman"/>
                <a:cs typeface="Times New Roman"/>
                <a:sym typeface="Times New Roman"/>
              </a:rPr>
              <a:t> [AP/ECE]</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4"/>
          <p:cNvSpPr txBox="1">
            <a:spLocks noGrp="1"/>
          </p:cNvSpPr>
          <p:nvPr>
            <p:ph type="title"/>
          </p:nvPr>
        </p:nvSpPr>
        <p:spPr>
          <a:xfrm>
            <a:off x="1000298" y="1330036"/>
            <a:ext cx="3031375" cy="7204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dirty="0">
                <a:latin typeface="Times New Roman"/>
                <a:ea typeface="Times New Roman"/>
                <a:cs typeface="Times New Roman"/>
                <a:sym typeface="Times New Roman"/>
              </a:rPr>
              <a:t>INTRODUCTION</a:t>
            </a:r>
            <a:endParaRPr dirty="0"/>
          </a:p>
        </p:txBody>
      </p:sp>
      <p:sp>
        <p:nvSpPr>
          <p:cNvPr id="3" name="Text Placeholder 2">
            <a:extLst>
              <a:ext uri="{FF2B5EF4-FFF2-40B4-BE49-F238E27FC236}">
                <a16:creationId xmlns:a16="http://schemas.microsoft.com/office/drawing/2014/main" id="{7221FF9A-3DA3-D83B-641A-8BBA325ABBB0}"/>
              </a:ext>
            </a:extLst>
          </p:cNvPr>
          <p:cNvSpPr>
            <a:spLocks noGrp="1"/>
          </p:cNvSpPr>
          <p:nvPr>
            <p:ph type="body" idx="1"/>
          </p:nvPr>
        </p:nvSpPr>
        <p:spPr>
          <a:xfrm>
            <a:off x="2265889" y="2525725"/>
            <a:ext cx="7660221" cy="2281804"/>
          </a:xfrm>
        </p:spPr>
        <p:txBody>
          <a:bodyPr>
            <a:normAutofit/>
          </a:bodyPr>
          <a:lstStyle/>
          <a:p>
            <a:pPr>
              <a:lnSpc>
                <a:spcPct val="160000"/>
              </a:lnSpc>
            </a:pPr>
            <a:r>
              <a:rPr lang="en-US" sz="2000" b="0" i="0" dirty="0">
                <a:solidFill>
                  <a:srgbClr val="3C3C3C"/>
                </a:solidFill>
                <a:latin typeface="Times New Roman"/>
                <a:ea typeface="Times New Roman"/>
                <a:cs typeface="Times New Roman"/>
                <a:sym typeface="Times New Roman"/>
              </a:rPr>
              <a:t>Movement of the fetal and some important parameters such as Heartbeat rate, and temperature for the women are measured using various types of sensors. The measured parameters are transmitted by way of IOT and it is displayed in the mobile phone.</a:t>
            </a:r>
            <a:endParaRPr lang="en-US" sz="2000" dirty="0">
              <a:solidFill>
                <a:srgbClr val="FF0000"/>
              </a:solidFill>
              <a:latin typeface="Times New Roman"/>
              <a:ea typeface="Times New Roman"/>
              <a:cs typeface="Times New Roman"/>
              <a:sym typeface="Times New Roman"/>
            </a:endParaRPr>
          </a:p>
          <a:p>
            <a:pPr>
              <a:lnSpc>
                <a:spcPct val="160000"/>
              </a:lnSpc>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1039177" y="1288473"/>
            <a:ext cx="10113645" cy="6319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sz="2800" b="1" cap="none">
                <a:solidFill>
                  <a:srgbClr val="3F3F3F"/>
                </a:solidFill>
                <a:latin typeface="Times New Roman"/>
                <a:ea typeface="Times New Roman"/>
                <a:cs typeface="Times New Roman"/>
                <a:sym typeface="Times New Roman"/>
              </a:rPr>
              <a:t>INTRODUCTION CONTD.</a:t>
            </a:r>
            <a:endParaRPr/>
          </a:p>
        </p:txBody>
      </p:sp>
      <p:sp>
        <p:nvSpPr>
          <p:cNvPr id="105" name="Google Shape;105;p5"/>
          <p:cNvSpPr txBox="1">
            <a:spLocks noGrp="1"/>
          </p:cNvSpPr>
          <p:nvPr>
            <p:ph type="body" idx="1"/>
          </p:nvPr>
        </p:nvSpPr>
        <p:spPr>
          <a:xfrm>
            <a:off x="1143252" y="2110868"/>
            <a:ext cx="10113264" cy="3296188"/>
          </a:xfrm>
          <a:prstGeom prst="rect">
            <a:avLst/>
          </a:prstGeom>
          <a:noFill/>
          <a:ln>
            <a:noFill/>
          </a:ln>
        </p:spPr>
        <p:txBody>
          <a:bodyPr spcFirstLastPara="1" wrap="square" lIns="91425" tIns="0" rIns="91425" bIns="0" anchor="t" anchorCtr="0">
            <a:noAutofit/>
          </a:bodyPr>
          <a:lstStyle/>
          <a:p>
            <a:pPr marL="0" lvl="0" indent="0" algn="just" rtl="0">
              <a:lnSpc>
                <a:spcPct val="150000"/>
              </a:lnSpc>
              <a:spcBef>
                <a:spcPts val="0"/>
              </a:spcBef>
              <a:spcAft>
                <a:spcPts val="0"/>
              </a:spcAft>
              <a:buSzPts val="2400"/>
              <a:buNone/>
            </a:pPr>
            <a:r>
              <a:rPr lang="en-US" sz="2000" dirty="0">
                <a:latin typeface="Times New Roman"/>
                <a:ea typeface="Times New Roman"/>
                <a:cs typeface="Times New Roman"/>
                <a:sym typeface="Times New Roman"/>
              </a:rPr>
              <a:t>In the developing countries most of the peoples are lived in the rural areas and medical systems are not amalgamated for sharing information. mostly, the pregnant women are unable to do their normal checkups at the starting time of pregnancy time and this cause higher death count in case of newborn and perental in the rural areas as well as in urban also. Due to this situation, the women are facing an immense medical issue.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1800" y="2331720"/>
            <a:ext cx="45719" cy="307777"/>
          </a:xfrm>
          <a:prstGeom prst="rect">
            <a:avLst/>
          </a:prstGeom>
          <a:noFill/>
        </p:spPr>
        <p:txBody>
          <a:bodyPr wrap="square" rtlCol="0">
            <a:spAutoFit/>
          </a:bodyPr>
          <a:lstStyle/>
          <a:p>
            <a:endParaRPr lang="en-US" dirty="0"/>
          </a:p>
        </p:txBody>
      </p:sp>
      <p:sp>
        <p:nvSpPr>
          <p:cNvPr id="7" name="Rectangle 6"/>
          <p:cNvSpPr/>
          <p:nvPr/>
        </p:nvSpPr>
        <p:spPr>
          <a:xfrm>
            <a:off x="1661160" y="1664137"/>
            <a:ext cx="8366760" cy="3416320"/>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Heart rate sensor</a:t>
            </a:r>
            <a:endParaRPr lang="en-IN" sz="24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Fetal</a:t>
            </a:r>
            <a:r>
              <a:rPr lang="en-IN" sz="2000" dirty="0">
                <a:latin typeface="Times New Roman" panose="02020603050405020304" pitchFamily="18" charset="0"/>
                <a:cs typeface="Times New Roman" panose="02020603050405020304" pitchFamily="18" charset="0"/>
              </a:rPr>
              <a:t> heart rate monitoring is a procedure used to evaluate the well-being of the </a:t>
            </a:r>
            <a:r>
              <a:rPr lang="en-IN" sz="2000" dirty="0" err="1">
                <a:latin typeface="Times New Roman" panose="02020603050405020304" pitchFamily="18" charset="0"/>
                <a:cs typeface="Times New Roman" panose="02020603050405020304" pitchFamily="18" charset="0"/>
              </a:rPr>
              <a:t>fetus</a:t>
            </a:r>
            <a:r>
              <a:rPr lang="en-IN" sz="2000" dirty="0">
                <a:latin typeface="Times New Roman" panose="02020603050405020304" pitchFamily="18" charset="0"/>
                <a:cs typeface="Times New Roman" panose="02020603050405020304" pitchFamily="18" charset="0"/>
              </a:rPr>
              <a:t> by assessing the rate and rhythm of the </a:t>
            </a:r>
            <a:r>
              <a:rPr lang="en-IN" sz="2000" dirty="0" err="1">
                <a:latin typeface="Times New Roman" panose="02020603050405020304" pitchFamily="18" charset="0"/>
                <a:cs typeface="Times New Roman" panose="02020603050405020304" pitchFamily="18" charset="0"/>
              </a:rPr>
              <a:t>fetal</a:t>
            </a:r>
            <a:r>
              <a:rPr lang="en-IN" sz="2000" dirty="0">
                <a:latin typeface="Times New Roman" panose="02020603050405020304" pitchFamily="18" charset="0"/>
                <a:cs typeface="Times New Roman" panose="02020603050405020304" pitchFamily="18" charset="0"/>
              </a:rPr>
              <a:t> heartbeat.</a:t>
            </a:r>
            <a:endParaRPr lang="en-US" sz="2000" dirty="0">
              <a:solidFill>
                <a:srgbClr val="333333"/>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Fetal heart rate monitoring uses a device to listen to or record the fetal heartbeat through the mother's abdomen.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Fetal Heart rate monitoring is measured by heart beat sensor </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27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97280" y="942872"/>
            <a:ext cx="10058400" cy="5161904"/>
          </a:xfrm>
        </p:spPr>
        <p:txBody>
          <a:bodyPr/>
          <a:lstStyle/>
          <a:p>
            <a:pPr marL="101600" indent="0">
              <a:buNone/>
            </a:pPr>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MEMS sensor</a:t>
            </a:r>
          </a:p>
          <a:p>
            <a:r>
              <a:rPr lang="en-US" dirty="0">
                <a:latin typeface="Times New Roman" panose="02020603050405020304" pitchFamily="18" charset="0"/>
                <a:cs typeface="Times New Roman" panose="02020603050405020304" pitchFamily="18" charset="0"/>
              </a:rPr>
              <a:t>MEMS sensor to monitor fetal activity, and therefore fetal health.</a:t>
            </a:r>
          </a:p>
          <a:p>
            <a:r>
              <a:rPr lang="en-US" dirty="0">
                <a:latin typeface="Times New Roman" panose="02020603050405020304" pitchFamily="18" charset="0"/>
                <a:cs typeface="Times New Roman" panose="02020603050405020304" pitchFamily="18" charset="0"/>
              </a:rPr>
              <a:t>These sensors are used to detect as well as measure the  pressure and vibration</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Temperature sensor</a:t>
            </a:r>
          </a:p>
          <a:p>
            <a:r>
              <a:rPr lang="en-US" dirty="0">
                <a:latin typeface="Times New Roman" panose="02020603050405020304" pitchFamily="18" charset="0"/>
                <a:cs typeface="Times New Roman" panose="02020603050405020304" pitchFamily="18" charset="0"/>
              </a:rPr>
              <a:t>Temperature sensor is used to  monitor the temperature. These values show the temperature of               a fetal health</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77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36320" y="1993364"/>
            <a:ext cx="10058400" cy="2974876"/>
          </a:xfrm>
        </p:spPr>
        <p:txBody>
          <a:bodyPr/>
          <a:lstStyle/>
          <a:p>
            <a:r>
              <a:rPr lang="en-US" sz="2400" b="1" dirty="0">
                <a:latin typeface="Times New Roman" panose="02020603050405020304" pitchFamily="18" charset="0"/>
                <a:cs typeface="Times New Roman" panose="02020603050405020304" pitchFamily="18" charset="0"/>
              </a:rPr>
              <a:t>GSM module</a:t>
            </a:r>
          </a:p>
          <a:p>
            <a:pPr>
              <a:lnSpc>
                <a:spcPct val="150000"/>
              </a:lnSpc>
            </a:pPr>
            <a:r>
              <a:rPr lang="en-US" dirty="0">
                <a:latin typeface="Times New Roman" panose="02020603050405020304" pitchFamily="18" charset="0"/>
                <a:cs typeface="Times New Roman" panose="02020603050405020304" pitchFamily="18" charset="0"/>
              </a:rPr>
              <a:t> A GSM modem is a device which can be either a mobile phone or a modem device which can be used to make a computer or any other processor communicate over a network</a:t>
            </a:r>
          </a:p>
          <a:p>
            <a:r>
              <a:rPr lang="en-US" dirty="0">
                <a:latin typeface="Times New Roman" panose="02020603050405020304" pitchFamily="18" charset="0"/>
                <a:cs typeface="Times New Roman" panose="02020603050405020304" pitchFamily="18" charset="0"/>
              </a:rPr>
              <a:t>It can be connected through serial, USB or Bluetooth connection or with cloud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74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1067783" y="1075606"/>
            <a:ext cx="5325822" cy="10420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APPLICATION WORKFLOW</a:t>
            </a:r>
            <a:endParaRPr/>
          </a:p>
        </p:txBody>
      </p:sp>
      <p:sp>
        <p:nvSpPr>
          <p:cNvPr id="17" name="Freeform 11">
            <a:extLst>
              <a:ext uri="{FF2B5EF4-FFF2-40B4-BE49-F238E27FC236}">
                <a16:creationId xmlns:a16="http://schemas.microsoft.com/office/drawing/2014/main" id="{7E9F837F-7D9F-8BA1-06E8-D44241DABDDC}"/>
              </a:ext>
            </a:extLst>
          </p:cNvPr>
          <p:cNvSpPr>
            <a:spLocks/>
          </p:cNvSpPr>
          <p:nvPr/>
        </p:nvSpPr>
        <p:spPr bwMode="auto">
          <a:xfrm rot="5400000" flipV="1">
            <a:off x="5802837" y="2928680"/>
            <a:ext cx="522405" cy="150491"/>
          </a:xfrm>
          <a:custGeom>
            <a:avLst/>
            <a:gdLst>
              <a:gd name="T0" fmla="+- 0 9186 8611"/>
              <a:gd name="T1" fmla="*/ T0 w 575"/>
              <a:gd name="T2" fmla="+- 0 2301 2253"/>
              <a:gd name="T3" fmla="*/ 2301 h 96"/>
              <a:gd name="T4" fmla="+- 0 9182 8611"/>
              <a:gd name="T5" fmla="*/ T4 w 575"/>
              <a:gd name="T6" fmla="+- 0 2297 2253"/>
              <a:gd name="T7" fmla="*/ 2297 h 96"/>
              <a:gd name="T8" fmla="+- 0 9156 8611"/>
              <a:gd name="T9" fmla="*/ T8 w 575"/>
              <a:gd name="T10" fmla="+- 0 2268 2253"/>
              <a:gd name="T11" fmla="*/ 2268 h 96"/>
              <a:gd name="T12" fmla="+- 0 9148 8611"/>
              <a:gd name="T13" fmla="*/ T12 w 575"/>
              <a:gd name="T14" fmla="+- 0 2259 2253"/>
              <a:gd name="T15" fmla="*/ 2259 h 96"/>
              <a:gd name="T16" fmla="+- 0 9148 8611"/>
              <a:gd name="T17" fmla="*/ T16 w 575"/>
              <a:gd name="T18" fmla="+- 0 2277 2253"/>
              <a:gd name="T19" fmla="*/ 2277 h 96"/>
              <a:gd name="T20" fmla="+- 0 9144 8611"/>
              <a:gd name="T21" fmla="*/ T20 w 575"/>
              <a:gd name="T22" fmla="+- 0 2272 2253"/>
              <a:gd name="T23" fmla="*/ 2272 h 96"/>
              <a:gd name="T24" fmla="+- 0 9148 8611"/>
              <a:gd name="T25" fmla="*/ T24 w 575"/>
              <a:gd name="T26" fmla="+- 0 2277 2253"/>
              <a:gd name="T27" fmla="*/ 2277 h 96"/>
              <a:gd name="T28" fmla="+- 0 9148 8611"/>
              <a:gd name="T29" fmla="*/ T28 w 575"/>
              <a:gd name="T30" fmla="+- 0 2259 2253"/>
              <a:gd name="T31" fmla="*/ 2259 h 96"/>
              <a:gd name="T32" fmla="+- 0 9142 8611"/>
              <a:gd name="T33" fmla="*/ T32 w 575"/>
              <a:gd name="T34" fmla="+- 0 2253 2253"/>
              <a:gd name="T35" fmla="*/ 2253 h 96"/>
              <a:gd name="T36" fmla="+- 0 9142 8611"/>
              <a:gd name="T37" fmla="*/ T36 w 575"/>
              <a:gd name="T38" fmla="+- 0 2278 2253"/>
              <a:gd name="T39" fmla="*/ 2278 h 96"/>
              <a:gd name="T40" fmla="+- 0 8611 8611"/>
              <a:gd name="T41" fmla="*/ T40 w 575"/>
              <a:gd name="T42" fmla="+- 0 2278 2253"/>
              <a:gd name="T43" fmla="*/ 2278 h 96"/>
              <a:gd name="T44" fmla="+- 0 8611 8611"/>
              <a:gd name="T45" fmla="*/ T44 w 575"/>
              <a:gd name="T46" fmla="+- 0 2324 2253"/>
              <a:gd name="T47" fmla="*/ 2324 h 96"/>
              <a:gd name="T48" fmla="+- 0 9142 8611"/>
              <a:gd name="T49" fmla="*/ T48 w 575"/>
              <a:gd name="T50" fmla="+- 0 2324 2253"/>
              <a:gd name="T51" fmla="*/ 2324 h 96"/>
              <a:gd name="T52" fmla="+- 0 9142 8611"/>
              <a:gd name="T53" fmla="*/ T52 w 575"/>
              <a:gd name="T54" fmla="+- 0 2349 2253"/>
              <a:gd name="T55" fmla="*/ 2349 h 96"/>
              <a:gd name="T56" fmla="+- 0 9156 8611"/>
              <a:gd name="T57" fmla="*/ T56 w 575"/>
              <a:gd name="T58" fmla="+- 0 2334 2253"/>
              <a:gd name="T59" fmla="*/ 2334 h 96"/>
              <a:gd name="T60" fmla="+- 0 9182 8611"/>
              <a:gd name="T61" fmla="*/ T60 w 575"/>
              <a:gd name="T62" fmla="+- 0 2305 2253"/>
              <a:gd name="T63" fmla="*/ 2305 h 96"/>
              <a:gd name="T64" fmla="+- 0 9186 8611"/>
              <a:gd name="T65" fmla="*/ T64 w 575"/>
              <a:gd name="T66" fmla="+- 0 2301 2253"/>
              <a:gd name="T67" fmla="*/ 2301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75" h="96">
                <a:moveTo>
                  <a:pt x="575" y="48"/>
                </a:moveTo>
                <a:lnTo>
                  <a:pt x="571" y="44"/>
                </a:lnTo>
                <a:lnTo>
                  <a:pt x="545" y="15"/>
                </a:lnTo>
                <a:lnTo>
                  <a:pt x="537" y="6"/>
                </a:lnTo>
                <a:lnTo>
                  <a:pt x="537" y="24"/>
                </a:lnTo>
                <a:lnTo>
                  <a:pt x="533" y="19"/>
                </a:lnTo>
                <a:lnTo>
                  <a:pt x="537" y="24"/>
                </a:lnTo>
                <a:lnTo>
                  <a:pt x="537" y="6"/>
                </a:lnTo>
                <a:lnTo>
                  <a:pt x="531" y="0"/>
                </a:lnTo>
                <a:lnTo>
                  <a:pt x="531" y="25"/>
                </a:lnTo>
                <a:lnTo>
                  <a:pt x="0" y="25"/>
                </a:lnTo>
                <a:lnTo>
                  <a:pt x="0" y="71"/>
                </a:lnTo>
                <a:lnTo>
                  <a:pt x="531" y="71"/>
                </a:lnTo>
                <a:lnTo>
                  <a:pt x="531" y="96"/>
                </a:lnTo>
                <a:lnTo>
                  <a:pt x="545" y="81"/>
                </a:lnTo>
                <a:lnTo>
                  <a:pt x="571" y="52"/>
                </a:lnTo>
                <a:lnTo>
                  <a:pt x="575" y="48"/>
                </a:lnTo>
                <a:close/>
              </a:path>
            </a:pathLst>
          </a:custGeom>
          <a:solidFill>
            <a:srgbClr val="000000"/>
          </a:solidFill>
          <a:ln>
            <a:noFill/>
          </a:ln>
        </p:spPr>
        <p:txBody>
          <a:bodyPr rot="0" vert="horz" wrap="square" lIns="91440" tIns="45720" rIns="91440" bIns="45720" anchor="t" anchorCtr="0" upright="1">
            <a:noAutofit/>
          </a:bodyPr>
          <a:lstStyle/>
          <a:p>
            <a:endParaRPr lang="en-IN" dirty="0"/>
          </a:p>
        </p:txBody>
      </p:sp>
      <p:pic>
        <p:nvPicPr>
          <p:cNvPr id="3" name="Picture 2">
            <a:extLst>
              <a:ext uri="{FF2B5EF4-FFF2-40B4-BE49-F238E27FC236}">
                <a16:creationId xmlns:a16="http://schemas.microsoft.com/office/drawing/2014/main" id="{4669B2F8-C23E-485C-DA1C-EEDDBECBD4D0}"/>
              </a:ext>
            </a:extLst>
          </p:cNvPr>
          <p:cNvPicPr>
            <a:picLocks noChangeAspect="1"/>
          </p:cNvPicPr>
          <p:nvPr/>
        </p:nvPicPr>
        <p:blipFill>
          <a:blip r:embed="rId3"/>
          <a:stretch>
            <a:fillRect/>
          </a:stretch>
        </p:blipFill>
        <p:spPr>
          <a:xfrm>
            <a:off x="3119860" y="2286343"/>
            <a:ext cx="6038850" cy="3133725"/>
          </a:xfrm>
          <a:prstGeom prst="rect">
            <a:avLst/>
          </a:prstGeom>
        </p:spPr>
      </p:pic>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342</Words>
  <Application>Microsoft Office PowerPoint</Application>
  <PresentationFormat>Widescreen</PresentationFormat>
  <Paragraphs>27</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Calibri</vt:lpstr>
      <vt:lpstr>Century Gothic</vt:lpstr>
      <vt:lpstr>Arial</vt:lpstr>
      <vt:lpstr>RetrospectVTI</vt:lpstr>
      <vt:lpstr>MINOR PROJECT</vt:lpstr>
      <vt:lpstr>An IoT-Enabled Fetal Health Monitoring During Pregnancy</vt:lpstr>
      <vt:lpstr>Lavanya K (927621BEC101)</vt:lpstr>
      <vt:lpstr>INTRODUCTION</vt:lpstr>
      <vt:lpstr>INTRODUCTION CONTD.</vt:lpstr>
      <vt:lpstr>PowerPoint Presentation</vt:lpstr>
      <vt:lpstr>PowerPoint Presentation</vt:lpstr>
      <vt:lpstr>PowerPoint Presentation</vt:lpstr>
      <vt:lpstr>APPLICATION WORKFLOW</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Mytheesh Chandrasekar</dc:creator>
  <cp:lastModifiedBy>Lavanya K</cp:lastModifiedBy>
  <cp:revision>16</cp:revision>
  <dcterms:created xsi:type="dcterms:W3CDTF">2022-03-16T03:32:04Z</dcterms:created>
  <dcterms:modified xsi:type="dcterms:W3CDTF">2024-04-11T09:14:35Z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