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615440"/>
          </a:xfrm>
          <a:prstGeom prst="rect"/>
          <a:noFill/>
        </p:spPr>
        <p:txBody>
          <a:bodyPr rtlCol="0" wrap="square">
            <a:spAutoFit/>
          </a:bodyPr>
          <a:p>
            <a:r>
              <a:rPr dirty="0" sz="2400" lang="en-US"/>
              <a:t>STUDENT NAME</a:t>
            </a:r>
            <a:r>
              <a:rPr dirty="0" sz="2400" lang="en-IN"/>
              <a:t>:</a:t>
            </a:r>
            <a:r>
              <a:rPr dirty="0" sz="2400" lang="en-US"/>
              <a:t> </a:t>
            </a:r>
            <a:r>
              <a:rPr dirty="0" sz="2400" lang="en-US"/>
              <a:t>L</a:t>
            </a:r>
            <a:r>
              <a:rPr dirty="0" sz="2400" lang="en-US"/>
              <a:t>A</a:t>
            </a:r>
            <a:r>
              <a:rPr dirty="0" sz="2400" lang="en-US"/>
              <a:t>V</a:t>
            </a:r>
            <a:r>
              <a:rPr dirty="0" sz="2400" lang="en-US"/>
              <a:t>A</a:t>
            </a:r>
            <a:r>
              <a:rPr dirty="0" sz="2400" lang="en-US"/>
              <a:t>N</a:t>
            </a:r>
            <a:r>
              <a:rPr dirty="0" sz="2400" lang="en-US"/>
              <a:t>Y</a:t>
            </a:r>
            <a:r>
              <a:rPr dirty="0" sz="2400" lang="en-US"/>
              <a:t>A</a:t>
            </a:r>
            <a:r>
              <a:rPr dirty="0" sz="2400" lang="en-US"/>
              <a:t>.</a:t>
            </a:r>
            <a:r>
              <a:rPr dirty="0" sz="2400" lang="en-US"/>
              <a:t>S</a:t>
            </a:r>
            <a:endParaRPr dirty="0" sz="2400" lang="en-US"/>
          </a:p>
          <a:p>
            <a:r>
              <a:rPr dirty="0" sz="2400" lang="en-US"/>
              <a:t>REGISTER NO: 31221</a:t>
            </a:r>
            <a:r>
              <a:rPr dirty="0" sz="2400" lang="en-IN"/>
              <a:t>08</a:t>
            </a:r>
            <a:r>
              <a:rPr dirty="0" sz="2400" lang="en-US"/>
              <a:t>2</a:t>
            </a:r>
            <a:r>
              <a:rPr dirty="0" sz="2400" lang="en-US"/>
              <a:t>7</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767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447686"/>
            <a:ext cx="6934200" cy="1463042"/>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606041"/>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2024-08-30T16:07:27Z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eb17458953a54bdc9e4061793c9572c1</vt:lpwstr>
  </property>
</Properties>
</file>