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handoutMasterIdLst>
    <p:handoutMasterId r:id="rId23"/>
  </p:handoutMasterIdLst>
  <p:sldIdLst>
    <p:sldId id="305" r:id="rId5"/>
    <p:sldId id="318" r:id="rId6"/>
    <p:sldId id="260" r:id="rId7"/>
    <p:sldId id="317" r:id="rId8"/>
    <p:sldId id="319" r:id="rId9"/>
    <p:sldId id="320" r:id="rId10"/>
    <p:sldId id="321" r:id="rId11"/>
    <p:sldId id="324" r:id="rId12"/>
    <p:sldId id="325" r:id="rId13"/>
    <p:sldId id="326" r:id="rId14"/>
    <p:sldId id="329" r:id="rId15"/>
    <p:sldId id="330" r:id="rId16"/>
    <p:sldId id="331" r:id="rId17"/>
    <p:sldId id="332" r:id="rId18"/>
    <p:sldId id="327" r:id="rId19"/>
    <p:sldId id="328" r:id="rId20"/>
    <p:sldId id="304"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2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51B0E-695C-4276-9EDC-7564C9FD2A18}" v="4" dt="2025-05-28T02:37:19.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1" autoAdjust="0"/>
    <p:restoredTop sz="94660"/>
  </p:normalViewPr>
  <p:slideViewPr>
    <p:cSldViewPr snapToGrid="0">
      <p:cViewPr varScale="1">
        <p:scale>
          <a:sx n="97" d="100"/>
          <a:sy n="97" d="100"/>
        </p:scale>
        <p:origin x="154" y="-51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anya Chinthapatla" userId="72e057d08d196a3f" providerId="LiveId" clId="{B3F51B0E-695C-4276-9EDC-7564C9FD2A18}"/>
    <pc:docChg chg="custSel modSld">
      <pc:chgData name="Lavanya Chinthapatla" userId="72e057d08d196a3f" providerId="LiveId" clId="{B3F51B0E-695C-4276-9EDC-7564C9FD2A18}" dt="2025-05-28T02:37:45.738" v="11" actId="14100"/>
      <pc:docMkLst>
        <pc:docMk/>
      </pc:docMkLst>
      <pc:sldChg chg="addSp delSp modSp mod">
        <pc:chgData name="Lavanya Chinthapatla" userId="72e057d08d196a3f" providerId="LiveId" clId="{B3F51B0E-695C-4276-9EDC-7564C9FD2A18}" dt="2025-05-28T02:37:45.738" v="11" actId="14100"/>
        <pc:sldMkLst>
          <pc:docMk/>
          <pc:sldMk cId="2484819603" sldId="324"/>
        </pc:sldMkLst>
        <pc:spChg chg="del">
          <ac:chgData name="Lavanya Chinthapatla" userId="72e057d08d196a3f" providerId="LiveId" clId="{B3F51B0E-695C-4276-9EDC-7564C9FD2A18}" dt="2025-05-28T00:56:36.798" v="5" actId="478"/>
          <ac:spMkLst>
            <pc:docMk/>
            <pc:sldMk cId="2484819603" sldId="324"/>
            <ac:spMk id="4" creationId="{22AB4410-75A8-63BF-7F80-D3E47C86006A}"/>
          </ac:spMkLst>
        </pc:spChg>
        <pc:picChg chg="add mod">
          <ac:chgData name="Lavanya Chinthapatla" userId="72e057d08d196a3f" providerId="LiveId" clId="{B3F51B0E-695C-4276-9EDC-7564C9FD2A18}" dt="2025-05-28T02:37:45.738" v="11" actId="14100"/>
          <ac:picMkLst>
            <pc:docMk/>
            <pc:sldMk cId="2484819603" sldId="324"/>
            <ac:picMk id="6" creationId="{335772F0-CEE2-5E08-8761-45E81C639410}"/>
          </ac:picMkLst>
        </pc:picChg>
      </pc:sldChg>
      <pc:sldChg chg="addSp delSp modSp mod">
        <pc:chgData name="Lavanya Chinthapatla" userId="72e057d08d196a3f" providerId="LiveId" clId="{B3F51B0E-695C-4276-9EDC-7564C9FD2A18}" dt="2025-05-28T00:56:22.779" v="4" actId="14100"/>
        <pc:sldMkLst>
          <pc:docMk/>
          <pc:sldMk cId="107173144" sldId="325"/>
        </pc:sldMkLst>
        <pc:spChg chg="add del mod">
          <ac:chgData name="Lavanya Chinthapatla" userId="72e057d08d196a3f" providerId="LiveId" clId="{B3F51B0E-695C-4276-9EDC-7564C9FD2A18}" dt="2025-05-28T00:55:49.104" v="1" actId="478"/>
          <ac:spMkLst>
            <pc:docMk/>
            <pc:sldMk cId="107173144" sldId="325"/>
            <ac:spMk id="4" creationId="{00D1329D-CED9-0856-3634-741DC95EF08E}"/>
          </ac:spMkLst>
        </pc:spChg>
        <pc:picChg chg="add mod">
          <ac:chgData name="Lavanya Chinthapatla" userId="72e057d08d196a3f" providerId="LiveId" clId="{B3F51B0E-695C-4276-9EDC-7564C9FD2A18}" dt="2025-05-28T00:55:59.923" v="2"/>
          <ac:picMkLst>
            <pc:docMk/>
            <pc:sldMk cId="107173144" sldId="325"/>
            <ac:picMk id="6" creationId="{AF20E0F9-6404-03FF-09EC-B9AF901BD666}"/>
          </ac:picMkLst>
        </pc:picChg>
        <pc:picChg chg="del">
          <ac:chgData name="Lavanya Chinthapatla" userId="72e057d08d196a3f" providerId="LiveId" clId="{B3F51B0E-695C-4276-9EDC-7564C9FD2A18}" dt="2025-05-28T00:55:47.271" v="0" actId="478"/>
          <ac:picMkLst>
            <pc:docMk/>
            <pc:sldMk cId="107173144" sldId="325"/>
            <ac:picMk id="7" creationId="{38967EA9-B969-1F1D-D6F1-F9F48C84C82C}"/>
          </ac:picMkLst>
        </pc:picChg>
        <pc:picChg chg="add mod">
          <ac:chgData name="Lavanya Chinthapatla" userId="72e057d08d196a3f" providerId="LiveId" clId="{B3F51B0E-695C-4276-9EDC-7564C9FD2A18}" dt="2025-05-28T00:56:22.779" v="4" actId="14100"/>
          <ac:picMkLst>
            <pc:docMk/>
            <pc:sldMk cId="107173144" sldId="325"/>
            <ac:picMk id="9" creationId="{FCA50F00-C59D-CFBD-AB2C-C2AFB20353C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5/28/2025</a:t>
            </a:fld>
            <a:endParaRPr lang="en-US" dirty="0"/>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a:t>
            </a:fld>
            <a:endParaRPr lang="en-US" dirty="0"/>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dirty="0"/>
              <a:t>Header</a:t>
            </a:r>
            <a:endParaRPr lang="en-US" dirty="0"/>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dirty="0"/>
              <a:t>Click to edit Master text styles</a:t>
            </a:r>
            <a:endParaRPr lang="zh-CN" altLang="en-US" dirty="0"/>
          </a:p>
          <a:p>
            <a:pPr lvl="1"/>
            <a:r>
              <a:rPr lang="en-US" altLang="zh-CN" dirty="0"/>
              <a:t>Second</a:t>
            </a:r>
            <a:r>
              <a:rPr lang="zh-CN" altLang="en-US" dirty="0"/>
              <a:t> </a:t>
            </a:r>
            <a:r>
              <a:rPr lang="en-US" altLang="zh-CN" dirty="0"/>
              <a:t>level</a:t>
            </a:r>
            <a:endParaRPr lang="zh-CN" altLang="en-US" dirty="0"/>
          </a:p>
          <a:p>
            <a:pPr lvl="2"/>
            <a:r>
              <a:rPr lang="en-US" altLang="zh-CN" dirty="0"/>
              <a:t>Third</a:t>
            </a:r>
            <a:r>
              <a:rPr lang="zh-CN" altLang="en-US" dirty="0"/>
              <a:t> </a:t>
            </a:r>
            <a:r>
              <a:rPr lang="en-US" altLang="zh-CN" dirty="0"/>
              <a:t>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5/28/2025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21208" y="548642"/>
            <a:ext cx="7478991" cy="3635797"/>
          </a:xfrm>
          <a:prstGeom prst="rect">
            <a:avLst/>
          </a:prstGeom>
        </p:spPr>
        <p:txBody>
          <a:bodyPr lIns="0" tIns="0" rIns="0" bIns="0" anchor="b">
            <a:normAutofit/>
          </a:bodyPr>
          <a:lstStyle>
            <a:lvl1pPr algn="l">
              <a:defRPr sz="5200">
                <a:solidFill>
                  <a:schemeClr val="accent1">
                    <a:lumMod val="75000"/>
                  </a:schemeClr>
                </a:solidFill>
              </a:defRPr>
            </a:lvl1pPr>
          </a:lstStyle>
          <a:p>
            <a:r>
              <a:rPr lang="en-US"/>
              <a:t>Click to edit Master title style</a:t>
            </a:r>
          </a:p>
        </p:txBody>
      </p:sp>
      <p:sp>
        <p:nvSpPr>
          <p:cNvPr id="6" name="Subtitle 2">
            <a:extLst>
              <a:ext uri="{FF2B5EF4-FFF2-40B4-BE49-F238E27FC236}">
                <a16:creationId xmlns:a16="http://schemas.microsoft.com/office/drawing/2014/main" id="{7295D8B2-9056-5F99-524B-992D6B71BB73}"/>
              </a:ext>
            </a:extLst>
          </p:cNvPr>
          <p:cNvSpPr>
            <a:spLocks noGrp="1"/>
          </p:cNvSpPr>
          <p:nvPr>
            <p:ph type="subTitle" idx="1"/>
          </p:nvPr>
        </p:nvSpPr>
        <p:spPr>
          <a:xfrm>
            <a:off x="521208" y="4301914"/>
            <a:ext cx="7478990" cy="1209886"/>
          </a:xfrm>
        </p:spPr>
        <p:txBody>
          <a:bodyPr lIns="0" tIns="0" rIns="0" bIns="0">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20" name="Text Placeholder 5">
            <a:extLst>
              <a:ext uri="{FF2B5EF4-FFF2-40B4-BE49-F238E27FC236}">
                <a16:creationId xmlns:a16="http://schemas.microsoft.com/office/drawing/2014/main" id="{22FF3FC0-4D75-161D-C48F-E663E849A4BA}"/>
              </a:ext>
            </a:extLst>
          </p:cNvPr>
          <p:cNvSpPr>
            <a:spLocks noGrp="1"/>
          </p:cNvSpPr>
          <p:nvPr>
            <p:ph type="body" sz="quarter" idx="26" hasCustomPrompt="1"/>
          </p:nvPr>
        </p:nvSpPr>
        <p:spPr>
          <a:xfrm>
            <a:off x="521208" y="6016625"/>
            <a:ext cx="2127250" cy="266700"/>
          </a:xfrm>
        </p:spPr>
        <p:txBody>
          <a:bodyPr lIns="0" tIns="0" rIns="0" bIns="0">
            <a:noAutofit/>
          </a:bodyPr>
          <a:lstStyle>
            <a:lvl1pPr marL="0" indent="0" algn="l">
              <a:buFontTx/>
              <a:buNone/>
              <a:defRPr sz="1600"/>
            </a:lvl1pPr>
            <a:lvl2pPr>
              <a:defRPr sz="1600"/>
            </a:lvl2pPr>
            <a:lvl3pPr>
              <a:defRPr sz="1600"/>
            </a:lvl3pPr>
            <a:lvl4pPr>
              <a:defRPr sz="1600"/>
            </a:lvl4pPr>
            <a:lvl5pPr>
              <a:defRPr sz="1600"/>
            </a:lvl5pPr>
          </a:lstStyle>
          <a:p>
            <a:pPr algn="l">
              <a:lnSpc>
                <a:spcPct val="120000"/>
              </a:lnSpc>
            </a:pPr>
            <a:r>
              <a:rPr lang="en-US" altLang="zh-CN" sz="1600"/>
              <a:t>Presenter Name</a:t>
            </a:r>
          </a:p>
        </p:txBody>
      </p:sp>
      <p:sp>
        <p:nvSpPr>
          <p:cNvPr id="7" name="Date Placeholder 6">
            <a:extLst>
              <a:ext uri="{FF2B5EF4-FFF2-40B4-BE49-F238E27FC236}">
                <a16:creationId xmlns:a16="http://schemas.microsoft.com/office/drawing/2014/main" id="{F2BE211A-2B25-73F9-8610-7F479B5CFB4D}"/>
              </a:ext>
            </a:extLst>
          </p:cNvPr>
          <p:cNvSpPr>
            <a:spLocks noGrp="1"/>
          </p:cNvSpPr>
          <p:nvPr>
            <p:ph type="dt" sz="half" idx="10"/>
          </p:nvPr>
        </p:nvSpPr>
        <p:spPr/>
        <p:txBody>
          <a:bodyPr/>
          <a:lstStyle/>
          <a:p>
            <a:r>
              <a:rPr lang="en-US" altLang="zh-CN"/>
              <a:t>03/12/2025</a:t>
            </a:r>
          </a:p>
        </p:txBody>
      </p:sp>
      <p:sp>
        <p:nvSpPr>
          <p:cNvPr id="8" name="Footer Placeholder 7">
            <a:extLst>
              <a:ext uri="{FF2B5EF4-FFF2-40B4-BE49-F238E27FC236}">
                <a16:creationId xmlns:a16="http://schemas.microsoft.com/office/drawing/2014/main" id="{9631AC5D-4652-E05B-977E-27B58CD83516}"/>
              </a:ext>
            </a:extLst>
          </p:cNvPr>
          <p:cNvSpPr>
            <a:spLocks noGrp="1"/>
          </p:cNvSpPr>
          <p:nvPr>
            <p:ph type="ftr" sz="quarter" idx="11"/>
          </p:nvPr>
        </p:nvSpPr>
        <p:spPr/>
        <p:txBody>
          <a:bodyPr/>
          <a:lstStyle/>
          <a:p>
            <a:r>
              <a:rPr lang="en-US" altLang="zh-CN"/>
              <a:t>Sample Footer Text</a:t>
            </a:r>
          </a:p>
        </p:txBody>
      </p:sp>
      <p:sp>
        <p:nvSpPr>
          <p:cNvPr id="10" name="Freeform 3">
            <a:extLst>
              <a:ext uri="{FF2B5EF4-FFF2-40B4-BE49-F238E27FC236}">
                <a16:creationId xmlns:a16="http://schemas.microsoft.com/office/drawing/2014/main" id="{EC35B749-8DE8-ADCB-2F86-C87BF3917122}"/>
              </a:ext>
              <a:ext uri="{C183D7F6-B498-43B3-948B-1728B52AA6E4}">
                <adec:decorative xmlns:adec="http://schemas.microsoft.com/office/drawing/2017/decorative" val="1"/>
              </a:ext>
            </a:extLst>
          </p:cNvPr>
          <p:cNvSpPr/>
          <p:nvPr userDrawn="1"/>
        </p:nvSpPr>
        <p:spPr>
          <a:xfrm>
            <a:off x="9327093" y="703251"/>
            <a:ext cx="2338939" cy="5687058"/>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1" name="Freeform 16">
            <a:extLst>
              <a:ext uri="{FF2B5EF4-FFF2-40B4-BE49-F238E27FC236}">
                <a16:creationId xmlns:a16="http://schemas.microsoft.com/office/drawing/2014/main" id="{030EDAE8-F31E-51B4-86B8-F173F8DAA8F9}"/>
              </a:ext>
              <a:ext uri="{C183D7F6-B498-43B3-948B-1728B52AA6E4}">
                <adec:decorative xmlns:adec="http://schemas.microsoft.com/office/drawing/2017/decorative" val="1"/>
              </a:ext>
            </a:extLst>
          </p:cNvPr>
          <p:cNvSpPr/>
          <p:nvPr userDrawn="1"/>
        </p:nvSpPr>
        <p:spPr>
          <a:xfrm>
            <a:off x="10825640" y="1130300"/>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13" name="Freeform 16">
            <a:extLst>
              <a:ext uri="{FF2B5EF4-FFF2-40B4-BE49-F238E27FC236}">
                <a16:creationId xmlns:a16="http://schemas.microsoft.com/office/drawing/2014/main" id="{D79DEA20-1D89-DBC1-6D1C-7E4145FFFAC1}"/>
              </a:ext>
              <a:ext uri="{C183D7F6-B498-43B3-948B-1728B52AA6E4}">
                <adec:decorative xmlns:adec="http://schemas.microsoft.com/office/drawing/2017/decorative" val="1"/>
              </a:ext>
            </a:extLst>
          </p:cNvPr>
          <p:cNvSpPr/>
          <p:nvPr userDrawn="1"/>
        </p:nvSpPr>
        <p:spPr>
          <a:xfrm flipH="1">
            <a:off x="8906897" y="5980750"/>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16" name="Freeform 16">
            <a:extLst>
              <a:ext uri="{FF2B5EF4-FFF2-40B4-BE49-F238E27FC236}">
                <a16:creationId xmlns:a16="http://schemas.microsoft.com/office/drawing/2014/main" id="{927774AB-5184-F8DC-EBAD-8B96689239F5}"/>
              </a:ext>
              <a:ext uri="{C183D7F6-B498-43B3-948B-1728B52AA6E4}">
                <adec:decorative xmlns:adec="http://schemas.microsoft.com/office/drawing/2017/decorative" val="1"/>
              </a:ext>
            </a:extLst>
          </p:cNvPr>
          <p:cNvSpPr/>
          <p:nvPr userDrawn="1"/>
        </p:nvSpPr>
        <p:spPr>
          <a:xfrm flipH="1">
            <a:off x="9327093" y="5980750"/>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bg1"/>
          </a:solidFill>
        </p:spPr>
        <p:txBody>
          <a:bodyPr/>
          <a:lstStyle/>
          <a:p>
            <a:endParaRPr lang="zh-CN" altLang="en-US" sz="800"/>
          </a:p>
        </p:txBody>
      </p:sp>
      <p:sp>
        <p:nvSpPr>
          <p:cNvPr id="17" name="Freeform 16">
            <a:extLst>
              <a:ext uri="{FF2B5EF4-FFF2-40B4-BE49-F238E27FC236}">
                <a16:creationId xmlns:a16="http://schemas.microsoft.com/office/drawing/2014/main" id="{9350B783-78C6-EE38-DA71-7E78047B5D98}"/>
              </a:ext>
              <a:ext uri="{C183D7F6-B498-43B3-948B-1728B52AA6E4}">
                <adec:decorative xmlns:adec="http://schemas.microsoft.com/office/drawing/2017/decorative" val="1"/>
              </a:ext>
            </a:extLst>
          </p:cNvPr>
          <p:cNvSpPr/>
          <p:nvPr userDrawn="1"/>
        </p:nvSpPr>
        <p:spPr>
          <a:xfrm>
            <a:off x="11245836" y="703251"/>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 name="Slide Number Placeholder 8">
            <a:extLst>
              <a:ext uri="{FF2B5EF4-FFF2-40B4-BE49-F238E27FC236}">
                <a16:creationId xmlns:a16="http://schemas.microsoft.com/office/drawing/2014/main" id="{3A7970F0-3A4F-145C-49D5-4CE5EE447C6C}"/>
              </a:ext>
            </a:extLst>
          </p:cNvPr>
          <p:cNvSpPr>
            <a:spLocks noGrp="1"/>
          </p:cNvSpPr>
          <p:nvPr>
            <p:ph type="sldNum" sz="half" idx="12"/>
          </p:nvPr>
        </p:nvSpPr>
        <p:spPr>
          <a:xfrm>
            <a:off x="7858125" y="6400800"/>
            <a:ext cx="3657600" cy="266700"/>
          </a:xfrm>
        </p:spPr>
        <p:txBody>
          <a:bodyPr/>
          <a:lstStyle/>
          <a:p>
            <a:fld id="{53642C38-124F-4CC4-99D8-72838B5B5271}" type="slidenum">
              <a:rPr lang="en-US" altLang="zh-CN" smtClean="0"/>
              <a:pPr/>
              <a:t>‹#›</a:t>
            </a:fld>
            <a:endParaRPr lang="en-US" altLang="zh-CN"/>
          </a:p>
        </p:txBody>
      </p:sp>
    </p:spTree>
    <p:extLst>
      <p:ext uri="{BB962C8B-B14F-4D97-AF65-F5344CB8AC3E}">
        <p14:creationId xmlns:p14="http://schemas.microsoft.com/office/powerpoint/2010/main" val="3625499226"/>
      </p:ext>
    </p:extLst>
  </p:cSld>
  <p:clrMapOvr>
    <a:masterClrMapping/>
  </p:clrMapOvr>
  <p:extLst>
    <p:ext uri="{DCECCB84-F9BA-43D5-87BE-67443E8EF086}">
      <p15:sldGuideLst xmlns:p15="http://schemas.microsoft.com/office/powerpoint/2012/main">
        <p15:guide id="5" orient="horz" pos="2137" userDrawn="1">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5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856823" y="1231969"/>
            <a:ext cx="3200827" cy="4711631"/>
          </a:xfrm>
          <a:prstGeom prst="rect">
            <a:avLst/>
          </a:prstGeom>
        </p:spPr>
        <p:txBody>
          <a:bodyPr lIns="0" tIns="0" rIns="0" bIns="0" anchor="ctr">
            <a:normAutofit/>
          </a:bodyPr>
          <a:lstStyle>
            <a:lvl1pPr algn="ctr">
              <a:defRPr sz="3600">
                <a:solidFill>
                  <a:schemeClr val="accent1">
                    <a:lumMod val="75000"/>
                  </a:schemeClr>
                </a:solidFill>
              </a:defRPr>
            </a:lvl1pPr>
          </a:lstStyle>
          <a:p>
            <a:r>
              <a:rPr lang="en-US"/>
              <a:t>Click to edit Master title style</a:t>
            </a:r>
          </a:p>
        </p:txBody>
      </p:sp>
      <p:sp>
        <p:nvSpPr>
          <p:cNvPr id="46" name="Text Placeholder 45">
            <a:extLst>
              <a:ext uri="{FF2B5EF4-FFF2-40B4-BE49-F238E27FC236}">
                <a16:creationId xmlns:a16="http://schemas.microsoft.com/office/drawing/2014/main" id="{48B0F28F-0C6C-C34B-89FA-14F172472B22}"/>
              </a:ext>
            </a:extLst>
          </p:cNvPr>
          <p:cNvSpPr>
            <a:spLocks noGrp="1"/>
          </p:cNvSpPr>
          <p:nvPr>
            <p:ph type="body" sz="quarter" idx="31" hasCustomPrompt="1"/>
          </p:nvPr>
        </p:nvSpPr>
        <p:spPr>
          <a:xfrm>
            <a:off x="4722023" y="1671090"/>
            <a:ext cx="579438" cy="559779"/>
          </a:xfrm>
        </p:spPr>
        <p:txBody>
          <a:bodyPr lIns="0" tIns="0" rIns="0" bIns="0" anchor="b"/>
          <a:lstStyle>
            <a:lvl1pPr marL="0" indent="0" algn="ctr">
              <a:buNone/>
              <a:defRPr>
                <a:solidFill>
                  <a:schemeClr val="accent1">
                    <a:lumMod val="75000"/>
                  </a:schemeClr>
                </a:solidFill>
              </a:defRPr>
            </a:lvl1pPr>
          </a:lstStyle>
          <a:p>
            <a:pPr lvl="0"/>
            <a:r>
              <a:rPr lang="en-US"/>
              <a:t>01</a:t>
            </a:r>
          </a:p>
        </p:txBody>
      </p:sp>
      <p:sp>
        <p:nvSpPr>
          <p:cNvPr id="18" name="Text Placeholder 2">
            <a:extLst>
              <a:ext uri="{FF2B5EF4-FFF2-40B4-BE49-F238E27FC236}">
                <a16:creationId xmlns:a16="http://schemas.microsoft.com/office/drawing/2014/main" id="{940AE24D-CA4C-6015-CE13-8F5F9A3F807C}"/>
              </a:ext>
            </a:extLst>
          </p:cNvPr>
          <p:cNvSpPr>
            <a:spLocks noGrp="1"/>
          </p:cNvSpPr>
          <p:nvPr>
            <p:ph type="body" idx="1" hasCustomPrompt="1"/>
          </p:nvPr>
        </p:nvSpPr>
        <p:spPr>
          <a:xfrm>
            <a:off x="5461547" y="1677447"/>
            <a:ext cx="5123901" cy="553422"/>
          </a:xfrm>
        </p:spPr>
        <p:txBody>
          <a:bodyPr lIns="0" tIns="0" rIns="0" bIns="0" anchor="b">
            <a:normAutofit/>
          </a:bodyPr>
          <a:lstStyle>
            <a:lvl1pPr marL="0" indent="0">
              <a:lnSpc>
                <a:spcPct val="90000"/>
              </a:lnSpc>
              <a:buNone/>
              <a:defRPr sz="1800" b="1" cap="none" baseline="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7" name="Text Placeholder 45">
            <a:extLst>
              <a:ext uri="{FF2B5EF4-FFF2-40B4-BE49-F238E27FC236}">
                <a16:creationId xmlns:a16="http://schemas.microsoft.com/office/drawing/2014/main" id="{FF2249B5-E3EF-2A61-DA34-6F638565C4B1}"/>
              </a:ext>
            </a:extLst>
          </p:cNvPr>
          <p:cNvSpPr>
            <a:spLocks noGrp="1"/>
          </p:cNvSpPr>
          <p:nvPr>
            <p:ph type="body" sz="quarter" idx="32" hasCustomPrompt="1"/>
          </p:nvPr>
        </p:nvSpPr>
        <p:spPr>
          <a:xfrm>
            <a:off x="4722023" y="2424339"/>
            <a:ext cx="579438" cy="559779"/>
          </a:xfrm>
        </p:spPr>
        <p:txBody>
          <a:bodyPr lIns="0" tIns="0" rIns="0" bIns="0" anchor="b"/>
          <a:lstStyle>
            <a:lvl1pPr marL="0" indent="0" algn="ctr">
              <a:buNone/>
              <a:defRPr>
                <a:solidFill>
                  <a:schemeClr val="accent1">
                    <a:lumMod val="75000"/>
                  </a:schemeClr>
                </a:solidFill>
              </a:defRPr>
            </a:lvl1pPr>
          </a:lstStyle>
          <a:p>
            <a:pPr lvl="0"/>
            <a:r>
              <a:rPr lang="en-US"/>
              <a:t>02</a:t>
            </a:r>
          </a:p>
        </p:txBody>
      </p:sp>
      <p:sp>
        <p:nvSpPr>
          <p:cNvPr id="20" name="Text Placeholder 2">
            <a:extLst>
              <a:ext uri="{FF2B5EF4-FFF2-40B4-BE49-F238E27FC236}">
                <a16:creationId xmlns:a16="http://schemas.microsoft.com/office/drawing/2014/main" id="{B27FB7B6-1333-FBCB-1F39-EFF7587DB75F}"/>
              </a:ext>
            </a:extLst>
          </p:cNvPr>
          <p:cNvSpPr>
            <a:spLocks noGrp="1"/>
          </p:cNvSpPr>
          <p:nvPr>
            <p:ph type="body" idx="17" hasCustomPrompt="1"/>
          </p:nvPr>
        </p:nvSpPr>
        <p:spPr>
          <a:xfrm>
            <a:off x="5461547" y="2430696"/>
            <a:ext cx="5123901" cy="553422"/>
          </a:xfrm>
        </p:spPr>
        <p:txBody>
          <a:bodyPr lIns="0" tIns="0" rIns="0" bIns="0" anchor="b">
            <a:normAutofit/>
          </a:bodyPr>
          <a:lstStyle>
            <a:lvl1pPr marL="0" indent="0">
              <a:lnSpc>
                <a:spcPct val="90000"/>
              </a:lnSpc>
              <a:buNone/>
              <a:defRPr sz="1800" b="1" cap="none" baseline="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8" name="Text Placeholder 45">
            <a:extLst>
              <a:ext uri="{FF2B5EF4-FFF2-40B4-BE49-F238E27FC236}">
                <a16:creationId xmlns:a16="http://schemas.microsoft.com/office/drawing/2014/main" id="{EAE0F2F7-60FC-481B-75C8-43B1393874A4}"/>
              </a:ext>
            </a:extLst>
          </p:cNvPr>
          <p:cNvSpPr>
            <a:spLocks noGrp="1"/>
          </p:cNvSpPr>
          <p:nvPr>
            <p:ph type="body" sz="quarter" idx="33" hasCustomPrompt="1"/>
          </p:nvPr>
        </p:nvSpPr>
        <p:spPr>
          <a:xfrm>
            <a:off x="4722023" y="3171231"/>
            <a:ext cx="579438" cy="559779"/>
          </a:xfrm>
        </p:spPr>
        <p:txBody>
          <a:bodyPr lIns="0" tIns="0" rIns="0" bIns="0" anchor="b"/>
          <a:lstStyle>
            <a:lvl1pPr marL="0" indent="0" algn="ctr">
              <a:buNone/>
              <a:defRPr>
                <a:solidFill>
                  <a:schemeClr val="accent1">
                    <a:lumMod val="75000"/>
                  </a:schemeClr>
                </a:solidFill>
              </a:defRPr>
            </a:lvl1pPr>
          </a:lstStyle>
          <a:p>
            <a:pPr lvl="0"/>
            <a:r>
              <a:rPr lang="en-US"/>
              <a:t>03</a:t>
            </a:r>
          </a:p>
        </p:txBody>
      </p:sp>
      <p:sp>
        <p:nvSpPr>
          <p:cNvPr id="21" name="Text Placeholder 2">
            <a:extLst>
              <a:ext uri="{FF2B5EF4-FFF2-40B4-BE49-F238E27FC236}">
                <a16:creationId xmlns:a16="http://schemas.microsoft.com/office/drawing/2014/main" id="{2D3DA225-1218-80C3-2B80-287832B27A88}"/>
              </a:ext>
            </a:extLst>
          </p:cNvPr>
          <p:cNvSpPr>
            <a:spLocks noGrp="1"/>
          </p:cNvSpPr>
          <p:nvPr>
            <p:ph type="body" idx="18" hasCustomPrompt="1"/>
          </p:nvPr>
        </p:nvSpPr>
        <p:spPr>
          <a:xfrm>
            <a:off x="5480598" y="3177588"/>
            <a:ext cx="5123901" cy="553422"/>
          </a:xfrm>
        </p:spPr>
        <p:txBody>
          <a:bodyPr lIns="0" tIns="0" rIns="0" bIns="0" anchor="b">
            <a:normAutofit/>
          </a:bodyPr>
          <a:lstStyle>
            <a:lvl1pPr marL="0" indent="0">
              <a:lnSpc>
                <a:spcPct val="90000"/>
              </a:lnSpc>
              <a:buNone/>
              <a:defRPr sz="1800" b="1" cap="none" baseline="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9" name="Text Placeholder 45">
            <a:extLst>
              <a:ext uri="{FF2B5EF4-FFF2-40B4-BE49-F238E27FC236}">
                <a16:creationId xmlns:a16="http://schemas.microsoft.com/office/drawing/2014/main" id="{3B492BAE-C9D1-4D61-4697-76847AB5785C}"/>
              </a:ext>
            </a:extLst>
          </p:cNvPr>
          <p:cNvSpPr>
            <a:spLocks noGrp="1"/>
          </p:cNvSpPr>
          <p:nvPr>
            <p:ph type="body" sz="quarter" idx="34" hasCustomPrompt="1"/>
          </p:nvPr>
        </p:nvSpPr>
        <p:spPr>
          <a:xfrm>
            <a:off x="4722023" y="3931308"/>
            <a:ext cx="579438" cy="559779"/>
          </a:xfrm>
        </p:spPr>
        <p:txBody>
          <a:bodyPr lIns="0" tIns="0" rIns="0" bIns="0" anchor="b"/>
          <a:lstStyle>
            <a:lvl1pPr marL="0" indent="0" algn="ctr">
              <a:buNone/>
              <a:defRPr>
                <a:solidFill>
                  <a:schemeClr val="accent1">
                    <a:lumMod val="75000"/>
                  </a:schemeClr>
                </a:solidFill>
              </a:defRPr>
            </a:lvl1pPr>
          </a:lstStyle>
          <a:p>
            <a:pPr lvl="0"/>
            <a:r>
              <a:rPr lang="en-US"/>
              <a:t>04</a:t>
            </a:r>
          </a:p>
        </p:txBody>
      </p:sp>
      <p:sp>
        <p:nvSpPr>
          <p:cNvPr id="22" name="Text Placeholder 2">
            <a:extLst>
              <a:ext uri="{FF2B5EF4-FFF2-40B4-BE49-F238E27FC236}">
                <a16:creationId xmlns:a16="http://schemas.microsoft.com/office/drawing/2014/main" id="{CDE5D6F0-65E5-A0F7-C7F2-45363510923A}"/>
              </a:ext>
            </a:extLst>
          </p:cNvPr>
          <p:cNvSpPr>
            <a:spLocks noGrp="1"/>
          </p:cNvSpPr>
          <p:nvPr>
            <p:ph type="body" idx="19" hasCustomPrompt="1"/>
          </p:nvPr>
        </p:nvSpPr>
        <p:spPr>
          <a:xfrm>
            <a:off x="5480598" y="3937665"/>
            <a:ext cx="5123901" cy="553422"/>
          </a:xfrm>
        </p:spPr>
        <p:txBody>
          <a:bodyPr lIns="0" tIns="0" rIns="0" bIns="0" anchor="b">
            <a:normAutofit/>
          </a:bodyPr>
          <a:lstStyle>
            <a:lvl1pPr marL="0" indent="0">
              <a:lnSpc>
                <a:spcPct val="90000"/>
              </a:lnSpc>
              <a:buNone/>
              <a:defRPr sz="1800" b="1" cap="none" baseline="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0" name="Text Placeholder 45">
            <a:extLst>
              <a:ext uri="{FF2B5EF4-FFF2-40B4-BE49-F238E27FC236}">
                <a16:creationId xmlns:a16="http://schemas.microsoft.com/office/drawing/2014/main" id="{8370CE8B-96AD-BF95-4CDC-EC8FB535A0B8}"/>
              </a:ext>
            </a:extLst>
          </p:cNvPr>
          <p:cNvSpPr>
            <a:spLocks noGrp="1"/>
          </p:cNvSpPr>
          <p:nvPr>
            <p:ph type="body" sz="quarter" idx="35" hasCustomPrompt="1"/>
          </p:nvPr>
        </p:nvSpPr>
        <p:spPr>
          <a:xfrm>
            <a:off x="4722023" y="4692553"/>
            <a:ext cx="579438" cy="559779"/>
          </a:xfrm>
        </p:spPr>
        <p:txBody>
          <a:bodyPr lIns="0" tIns="0" rIns="0" bIns="0" anchor="b"/>
          <a:lstStyle>
            <a:lvl1pPr marL="0" indent="0" algn="ctr">
              <a:buNone/>
              <a:defRPr>
                <a:solidFill>
                  <a:schemeClr val="accent1">
                    <a:lumMod val="75000"/>
                  </a:schemeClr>
                </a:solidFill>
              </a:defRPr>
            </a:lvl1pPr>
          </a:lstStyle>
          <a:p>
            <a:pPr lvl="0"/>
            <a:r>
              <a:rPr lang="en-US"/>
              <a:t>05</a:t>
            </a:r>
          </a:p>
        </p:txBody>
      </p:sp>
      <p:sp>
        <p:nvSpPr>
          <p:cNvPr id="23" name="Text Placeholder 2">
            <a:extLst>
              <a:ext uri="{FF2B5EF4-FFF2-40B4-BE49-F238E27FC236}">
                <a16:creationId xmlns:a16="http://schemas.microsoft.com/office/drawing/2014/main" id="{DFC95A06-731A-62D0-CFDA-7D84D69DCFC2}"/>
              </a:ext>
            </a:extLst>
          </p:cNvPr>
          <p:cNvSpPr>
            <a:spLocks noGrp="1"/>
          </p:cNvSpPr>
          <p:nvPr>
            <p:ph type="body" idx="20" hasCustomPrompt="1"/>
          </p:nvPr>
        </p:nvSpPr>
        <p:spPr>
          <a:xfrm>
            <a:off x="5461546" y="4698910"/>
            <a:ext cx="5123901" cy="553422"/>
          </a:xfrm>
        </p:spPr>
        <p:txBody>
          <a:bodyPr lIns="0" tIns="0" rIns="0" bIns="0" anchor="b">
            <a:normAutofit/>
          </a:bodyPr>
          <a:lstStyle>
            <a:lvl1pPr marL="0" indent="0">
              <a:lnSpc>
                <a:spcPct val="90000"/>
              </a:lnSpc>
              <a:buNone/>
              <a:defRPr sz="1800" b="1" cap="none" baseline="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Date Placeholder 25">
            <a:extLst>
              <a:ext uri="{FF2B5EF4-FFF2-40B4-BE49-F238E27FC236}">
                <a16:creationId xmlns:a16="http://schemas.microsoft.com/office/drawing/2014/main" id="{32BC545E-C050-7044-0FAE-450365158960}"/>
              </a:ext>
            </a:extLst>
          </p:cNvPr>
          <p:cNvSpPr>
            <a:spLocks noGrp="1"/>
          </p:cNvSpPr>
          <p:nvPr>
            <p:ph type="dt" sz="half" idx="14"/>
          </p:nvPr>
        </p:nvSpPr>
        <p:spPr/>
        <p:txBody>
          <a:bodyPr/>
          <a:lstStyle/>
          <a:p>
            <a:r>
              <a:rPr lang="en-US" altLang="zh-CN"/>
              <a:t>03/12/2025</a:t>
            </a:r>
          </a:p>
        </p:txBody>
      </p:sp>
      <p:sp>
        <p:nvSpPr>
          <p:cNvPr id="27" name="Footer Placeholder 26">
            <a:extLst>
              <a:ext uri="{FF2B5EF4-FFF2-40B4-BE49-F238E27FC236}">
                <a16:creationId xmlns:a16="http://schemas.microsoft.com/office/drawing/2014/main" id="{20263A07-4780-099C-AAEB-E705934ECC38}"/>
              </a:ext>
            </a:extLst>
          </p:cNvPr>
          <p:cNvSpPr>
            <a:spLocks noGrp="1"/>
          </p:cNvSpPr>
          <p:nvPr>
            <p:ph type="ftr" sz="quarter" idx="15"/>
          </p:nvPr>
        </p:nvSpPr>
        <p:spPr/>
        <p:txBody>
          <a:bodyPr/>
          <a:lstStyle/>
          <a:p>
            <a:r>
              <a:rPr lang="en-US" altLang="zh-CN"/>
              <a:t>Sample Footer Text</a:t>
            </a:r>
          </a:p>
        </p:txBody>
      </p:sp>
      <p:sp>
        <p:nvSpPr>
          <p:cNvPr id="28" name="Slide Number Placeholder 27">
            <a:extLst>
              <a:ext uri="{FF2B5EF4-FFF2-40B4-BE49-F238E27FC236}">
                <a16:creationId xmlns:a16="http://schemas.microsoft.com/office/drawing/2014/main" id="{09109AE7-CBA2-795C-05B3-A830D2677996}"/>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cxnSp>
        <p:nvCxnSpPr>
          <p:cNvPr id="14" name="Straight Connector 2">
            <a:extLst>
              <a:ext uri="{FF2B5EF4-FFF2-40B4-BE49-F238E27FC236}">
                <a16:creationId xmlns:a16="http://schemas.microsoft.com/office/drawing/2014/main" id="{6E9E6CBF-EE80-8615-4945-008D73DD023E}"/>
              </a:ext>
              <a:ext uri="{C183D7F6-B498-43B3-948B-1728B52AA6E4}">
                <adec:decorative xmlns:adec="http://schemas.microsoft.com/office/drawing/2017/decorative" val="1"/>
              </a:ext>
            </a:extLst>
          </p:cNvPr>
          <p:cNvCxnSpPr>
            <a:cxnSpLocks/>
          </p:cNvCxnSpPr>
          <p:nvPr userDrawn="1"/>
        </p:nvCxnSpPr>
        <p:spPr>
          <a:xfrm>
            <a:off x="5480598" y="2413762"/>
            <a:ext cx="4609797" cy="0"/>
          </a:xfrm>
          <a:prstGeom prst="line">
            <a:avLst/>
          </a:prstGeom>
          <a:ln w="12700" cap="rnd">
            <a:solidFill>
              <a:schemeClr val="tx2">
                <a:lumMod val="40000"/>
                <a:lumOff val="60000"/>
                <a:alpha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5" name="Straight Connector 3">
            <a:extLst>
              <a:ext uri="{FF2B5EF4-FFF2-40B4-BE49-F238E27FC236}">
                <a16:creationId xmlns:a16="http://schemas.microsoft.com/office/drawing/2014/main" id="{F871899F-7393-04EB-4674-884247701FDB}"/>
              </a:ext>
              <a:ext uri="{C183D7F6-B498-43B3-948B-1728B52AA6E4}">
                <adec:decorative xmlns:adec="http://schemas.microsoft.com/office/drawing/2017/decorative" val="1"/>
              </a:ext>
            </a:extLst>
          </p:cNvPr>
          <p:cNvCxnSpPr>
            <a:cxnSpLocks/>
          </p:cNvCxnSpPr>
          <p:nvPr userDrawn="1"/>
        </p:nvCxnSpPr>
        <p:spPr>
          <a:xfrm>
            <a:off x="5480598" y="3150078"/>
            <a:ext cx="4609797" cy="0"/>
          </a:xfrm>
          <a:prstGeom prst="line">
            <a:avLst/>
          </a:prstGeom>
          <a:ln w="12700" cap="rnd">
            <a:solidFill>
              <a:schemeClr val="tx2">
                <a:lumMod val="40000"/>
                <a:lumOff val="60000"/>
                <a:alpha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6" name="Straight Connector 4">
            <a:extLst>
              <a:ext uri="{FF2B5EF4-FFF2-40B4-BE49-F238E27FC236}">
                <a16:creationId xmlns:a16="http://schemas.microsoft.com/office/drawing/2014/main" id="{FAB95E92-379E-B22D-D07C-62BB874EFBA3}"/>
              </a:ext>
              <a:ext uri="{C183D7F6-B498-43B3-948B-1728B52AA6E4}">
                <adec:decorative xmlns:adec="http://schemas.microsoft.com/office/drawing/2017/decorative" val="1"/>
              </a:ext>
            </a:extLst>
          </p:cNvPr>
          <p:cNvCxnSpPr>
            <a:cxnSpLocks/>
          </p:cNvCxnSpPr>
          <p:nvPr userDrawn="1"/>
        </p:nvCxnSpPr>
        <p:spPr>
          <a:xfrm>
            <a:off x="5480598" y="3895592"/>
            <a:ext cx="4609797" cy="0"/>
          </a:xfrm>
          <a:prstGeom prst="line">
            <a:avLst/>
          </a:prstGeom>
          <a:ln w="12700" cap="rnd">
            <a:solidFill>
              <a:schemeClr val="tx2">
                <a:lumMod val="40000"/>
                <a:lumOff val="60000"/>
                <a:alpha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7" name="Straight Connector 5">
            <a:extLst>
              <a:ext uri="{FF2B5EF4-FFF2-40B4-BE49-F238E27FC236}">
                <a16:creationId xmlns:a16="http://schemas.microsoft.com/office/drawing/2014/main" id="{16EA8662-B4F9-3505-F72F-B02B538B06FE}"/>
              </a:ext>
              <a:ext uri="{C183D7F6-B498-43B3-948B-1728B52AA6E4}">
                <adec:decorative xmlns:adec="http://schemas.microsoft.com/office/drawing/2017/decorative" val="1"/>
              </a:ext>
            </a:extLst>
          </p:cNvPr>
          <p:cNvCxnSpPr>
            <a:cxnSpLocks/>
          </p:cNvCxnSpPr>
          <p:nvPr userDrawn="1"/>
        </p:nvCxnSpPr>
        <p:spPr>
          <a:xfrm>
            <a:off x="5480598" y="4659839"/>
            <a:ext cx="4609797" cy="0"/>
          </a:xfrm>
          <a:prstGeom prst="line">
            <a:avLst/>
          </a:prstGeom>
          <a:ln w="12700" cap="rnd">
            <a:solidFill>
              <a:schemeClr val="tx2">
                <a:lumMod val="40000"/>
                <a:lumOff val="60000"/>
                <a:alpha val="5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30" name="Freeform 3">
            <a:extLst>
              <a:ext uri="{FF2B5EF4-FFF2-40B4-BE49-F238E27FC236}">
                <a16:creationId xmlns:a16="http://schemas.microsoft.com/office/drawing/2014/main" id="{FFE9B368-D527-01EB-F0D1-C30D8E6DF87D}"/>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1" name="Freeform 16">
            <a:extLst>
              <a:ext uri="{FF2B5EF4-FFF2-40B4-BE49-F238E27FC236}">
                <a16:creationId xmlns:a16="http://schemas.microsoft.com/office/drawing/2014/main" id="{9FE232FF-D2BE-4E0E-DA3B-FD396BC3BDCC}"/>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3" name="Freeform 3">
            <a:extLst>
              <a:ext uri="{FF2B5EF4-FFF2-40B4-BE49-F238E27FC236}">
                <a16:creationId xmlns:a16="http://schemas.microsoft.com/office/drawing/2014/main" id="{329111F0-F918-BC57-289A-D24923BDE860}"/>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4" name="Freeform 16">
            <a:extLst>
              <a:ext uri="{FF2B5EF4-FFF2-40B4-BE49-F238E27FC236}">
                <a16:creationId xmlns:a16="http://schemas.microsoft.com/office/drawing/2014/main" id="{693E98BD-67D0-8DD3-774C-EAEDE6113D2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1439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856823" y="1231969"/>
            <a:ext cx="3200827" cy="4711631"/>
          </a:xfrm>
          <a:prstGeom prst="rect">
            <a:avLst/>
          </a:prstGeom>
        </p:spPr>
        <p:txBody>
          <a:bodyPr lIns="0" tIns="0" rIns="0" bIns="0" anchor="ctr">
            <a:normAutofit/>
          </a:bodyPr>
          <a:lstStyle>
            <a:lvl1pPr algn="l">
              <a:defRPr sz="3600">
                <a:solidFill>
                  <a:schemeClr val="accent1">
                    <a:lumMod val="75000"/>
                  </a:schemeClr>
                </a:solidFill>
              </a:defRPr>
            </a:lvl1pPr>
          </a:lstStyle>
          <a:p>
            <a:r>
              <a:rPr lang="en-US"/>
              <a:t>Click to edit Master title style</a:t>
            </a:r>
          </a:p>
        </p:txBody>
      </p:sp>
      <p:sp>
        <p:nvSpPr>
          <p:cNvPr id="3" name="Content Placeholder 6">
            <a:extLst>
              <a:ext uri="{FF2B5EF4-FFF2-40B4-BE49-F238E27FC236}">
                <a16:creationId xmlns:a16="http://schemas.microsoft.com/office/drawing/2014/main" id="{0F92CF81-475B-E11D-832D-0072BAC9D8A3}"/>
              </a:ext>
            </a:extLst>
          </p:cNvPr>
          <p:cNvSpPr>
            <a:spLocks noGrp="1"/>
          </p:cNvSpPr>
          <p:nvPr>
            <p:ph sz="quarter" idx="18"/>
          </p:nvPr>
        </p:nvSpPr>
        <p:spPr>
          <a:xfrm>
            <a:off x="4257675" y="1231969"/>
            <a:ext cx="7025387" cy="4711631"/>
          </a:xfrm>
        </p:spPr>
        <p:txBody>
          <a:bodyPr lIns="0" tIns="0" rIns="0" bIns="0" anchor="ctr">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25">
            <a:extLst>
              <a:ext uri="{FF2B5EF4-FFF2-40B4-BE49-F238E27FC236}">
                <a16:creationId xmlns:a16="http://schemas.microsoft.com/office/drawing/2014/main" id="{32BC545E-C050-7044-0FAE-450365158960}"/>
              </a:ext>
            </a:extLst>
          </p:cNvPr>
          <p:cNvSpPr>
            <a:spLocks noGrp="1"/>
          </p:cNvSpPr>
          <p:nvPr>
            <p:ph type="dt" sz="half" idx="14"/>
          </p:nvPr>
        </p:nvSpPr>
        <p:spPr/>
        <p:txBody>
          <a:bodyPr/>
          <a:lstStyle/>
          <a:p>
            <a:r>
              <a:rPr lang="en-US" altLang="zh-CN"/>
              <a:t>03/12/2025</a:t>
            </a:r>
          </a:p>
        </p:txBody>
      </p:sp>
      <p:sp>
        <p:nvSpPr>
          <p:cNvPr id="27" name="Footer Placeholder 26">
            <a:extLst>
              <a:ext uri="{FF2B5EF4-FFF2-40B4-BE49-F238E27FC236}">
                <a16:creationId xmlns:a16="http://schemas.microsoft.com/office/drawing/2014/main" id="{20263A07-4780-099C-AAEB-E705934ECC38}"/>
              </a:ext>
            </a:extLst>
          </p:cNvPr>
          <p:cNvSpPr>
            <a:spLocks noGrp="1"/>
          </p:cNvSpPr>
          <p:nvPr>
            <p:ph type="ftr" sz="quarter" idx="15"/>
          </p:nvPr>
        </p:nvSpPr>
        <p:spPr/>
        <p:txBody>
          <a:bodyPr/>
          <a:lstStyle/>
          <a:p>
            <a:r>
              <a:rPr lang="en-US" altLang="zh-CN"/>
              <a:t>Sample Footer Text</a:t>
            </a:r>
          </a:p>
        </p:txBody>
      </p:sp>
      <p:sp>
        <p:nvSpPr>
          <p:cNvPr id="28" name="Slide Number Placeholder 27">
            <a:extLst>
              <a:ext uri="{FF2B5EF4-FFF2-40B4-BE49-F238E27FC236}">
                <a16:creationId xmlns:a16="http://schemas.microsoft.com/office/drawing/2014/main" id="{09109AE7-CBA2-795C-05B3-A830D2677996}"/>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30" name="Freeform 3">
            <a:extLst>
              <a:ext uri="{FF2B5EF4-FFF2-40B4-BE49-F238E27FC236}">
                <a16:creationId xmlns:a16="http://schemas.microsoft.com/office/drawing/2014/main" id="{FFE9B368-D527-01EB-F0D1-C30D8E6DF87D}"/>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1" name="Freeform 16">
            <a:extLst>
              <a:ext uri="{FF2B5EF4-FFF2-40B4-BE49-F238E27FC236}">
                <a16:creationId xmlns:a16="http://schemas.microsoft.com/office/drawing/2014/main" id="{9FE232FF-D2BE-4E0E-DA3B-FD396BC3BDCC}"/>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3" name="Freeform 3">
            <a:extLst>
              <a:ext uri="{FF2B5EF4-FFF2-40B4-BE49-F238E27FC236}">
                <a16:creationId xmlns:a16="http://schemas.microsoft.com/office/drawing/2014/main" id="{329111F0-F918-BC57-289A-D24923BDE860}"/>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4" name="Freeform 16">
            <a:extLst>
              <a:ext uri="{FF2B5EF4-FFF2-40B4-BE49-F238E27FC236}">
                <a16:creationId xmlns:a16="http://schemas.microsoft.com/office/drawing/2014/main" id="{693E98BD-67D0-8DD3-774C-EAEDE6113D2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214773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1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1" y="831919"/>
            <a:ext cx="10504000" cy="528186"/>
          </a:xfrm>
          <a:prstGeom prst="rect">
            <a:avLst/>
          </a:prstGeom>
        </p:spPr>
        <p:txBody>
          <a:bodyPr lIns="0" tIns="0" rIns="0" bIns="0" anchor="ctr">
            <a:noAutofit/>
          </a:bodyPr>
          <a:lstStyle>
            <a:lvl1pPr>
              <a:defRPr sz="3600"/>
            </a:lvl1pPr>
          </a:lstStyle>
          <a:p>
            <a:r>
              <a:rPr lang="en-US"/>
              <a:t>Click to edit Master title style</a:t>
            </a:r>
          </a:p>
        </p:txBody>
      </p:sp>
      <p:sp>
        <p:nvSpPr>
          <p:cNvPr id="4" name="Content Placeholder 6">
            <a:extLst>
              <a:ext uri="{FF2B5EF4-FFF2-40B4-BE49-F238E27FC236}">
                <a16:creationId xmlns:a16="http://schemas.microsoft.com/office/drawing/2014/main" id="{69B066B4-ACB0-28F0-C3B6-67C63A589E35}"/>
              </a:ext>
            </a:extLst>
          </p:cNvPr>
          <p:cNvSpPr>
            <a:spLocks noGrp="1"/>
          </p:cNvSpPr>
          <p:nvPr>
            <p:ph sz="quarter" idx="18"/>
          </p:nvPr>
        </p:nvSpPr>
        <p:spPr>
          <a:xfrm>
            <a:off x="844001" y="1485900"/>
            <a:ext cx="10504000" cy="4457700"/>
          </a:xfrm>
        </p:spPr>
        <p:txBody>
          <a:bodyPr lIns="0" tIns="0" rIns="0" bIns="0">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Date Placeholder 20">
            <a:extLst>
              <a:ext uri="{FF2B5EF4-FFF2-40B4-BE49-F238E27FC236}">
                <a16:creationId xmlns:a16="http://schemas.microsoft.com/office/drawing/2014/main" id="{80879DF8-9526-92CF-8230-C70EF354ED4F}"/>
              </a:ext>
            </a:extLst>
          </p:cNvPr>
          <p:cNvSpPr>
            <a:spLocks noGrp="1"/>
          </p:cNvSpPr>
          <p:nvPr>
            <p:ph type="dt" sz="half" idx="10"/>
          </p:nvPr>
        </p:nvSpPr>
        <p:spPr/>
        <p:txBody>
          <a:bodyPr/>
          <a:lstStyle/>
          <a:p>
            <a:r>
              <a:rPr lang="en-US" altLang="zh-CN"/>
              <a:t>03/12/2025</a:t>
            </a:r>
          </a:p>
        </p:txBody>
      </p:sp>
      <p:sp>
        <p:nvSpPr>
          <p:cNvPr id="22" name="Footer Placeholder 21">
            <a:extLst>
              <a:ext uri="{FF2B5EF4-FFF2-40B4-BE49-F238E27FC236}">
                <a16:creationId xmlns:a16="http://schemas.microsoft.com/office/drawing/2014/main" id="{B07FD68B-1AD6-101F-D3DE-DAF3C92CBEB4}"/>
              </a:ext>
            </a:extLst>
          </p:cNvPr>
          <p:cNvSpPr>
            <a:spLocks noGrp="1"/>
          </p:cNvSpPr>
          <p:nvPr>
            <p:ph type="ftr" sz="quarter" idx="11"/>
          </p:nvPr>
        </p:nvSpPr>
        <p:spPr/>
        <p:txBody>
          <a:bodyPr/>
          <a:lstStyle/>
          <a:p>
            <a:r>
              <a:rPr lang="en-US" altLang="zh-CN"/>
              <a:t>Sample Footer Text</a:t>
            </a:r>
          </a:p>
        </p:txBody>
      </p:sp>
      <p:sp>
        <p:nvSpPr>
          <p:cNvPr id="23" name="Slide Number Placeholder 22">
            <a:extLst>
              <a:ext uri="{FF2B5EF4-FFF2-40B4-BE49-F238E27FC236}">
                <a16:creationId xmlns:a16="http://schemas.microsoft.com/office/drawing/2014/main" id="{21AC2A36-7979-BA48-54B9-95E1A6C40512}"/>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28" name="Freeform 3">
            <a:extLst>
              <a:ext uri="{FF2B5EF4-FFF2-40B4-BE49-F238E27FC236}">
                <a16:creationId xmlns:a16="http://schemas.microsoft.com/office/drawing/2014/main" id="{5ABBDD1E-8CA9-5C8B-14F1-96A2532D5369}"/>
              </a:ext>
              <a:ext uri="{C183D7F6-B498-43B3-948B-1728B52AA6E4}">
                <adec:decorative xmlns:adec="http://schemas.microsoft.com/office/drawing/2017/decorative" val="1"/>
              </a:ext>
            </a:extLst>
          </p:cNvPr>
          <p:cNvSpPr/>
          <p:nvPr userDrawn="1"/>
        </p:nvSpPr>
        <p:spPr>
          <a:xfrm rot="10800000">
            <a:off x="1"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9" name="Freeform 16">
            <a:extLst>
              <a:ext uri="{FF2B5EF4-FFF2-40B4-BE49-F238E27FC236}">
                <a16:creationId xmlns:a16="http://schemas.microsoft.com/office/drawing/2014/main" id="{9DB0A1A7-C301-36DF-8F7A-18719CBF069D}"/>
              </a:ext>
              <a:ext uri="{C183D7F6-B498-43B3-948B-1728B52AA6E4}">
                <adec:decorative xmlns:adec="http://schemas.microsoft.com/office/drawing/2017/decorative" val="1"/>
              </a:ext>
            </a:extLst>
          </p:cNvPr>
          <p:cNvSpPr/>
          <p:nvPr userDrawn="1"/>
        </p:nvSpPr>
        <p:spPr>
          <a:xfrm rot="10800000">
            <a:off x="1945" y="426004"/>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1" name="Freeform 3">
            <a:extLst>
              <a:ext uri="{FF2B5EF4-FFF2-40B4-BE49-F238E27FC236}">
                <a16:creationId xmlns:a16="http://schemas.microsoft.com/office/drawing/2014/main" id="{A355DAF5-28E4-5925-6DA3-38CCBA1F4848}"/>
              </a:ext>
              <a:ext uri="{C183D7F6-B498-43B3-948B-1728B52AA6E4}">
                <adec:decorative xmlns:adec="http://schemas.microsoft.com/office/drawing/2017/decorative" val="1"/>
              </a:ext>
            </a:extLst>
          </p:cNvPr>
          <p:cNvSpPr/>
          <p:nvPr userDrawn="1"/>
        </p:nvSpPr>
        <p:spPr>
          <a:xfrm rot="10800000" flipV="1">
            <a:off x="11762291" y="6431996"/>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2" name="Freeform 16">
            <a:extLst>
              <a:ext uri="{FF2B5EF4-FFF2-40B4-BE49-F238E27FC236}">
                <a16:creationId xmlns:a16="http://schemas.microsoft.com/office/drawing/2014/main" id="{11D44271-EF1F-8303-4243-8A72DF6D0FED}"/>
              </a:ext>
              <a:ext uri="{C183D7F6-B498-43B3-948B-1728B52AA6E4}">
                <adec:decorative xmlns:adec="http://schemas.microsoft.com/office/drawing/2017/decorative" val="1"/>
              </a:ext>
            </a:extLst>
          </p:cNvPr>
          <p:cNvSpPr/>
          <p:nvPr userDrawn="1"/>
        </p:nvSpPr>
        <p:spPr>
          <a:xfrm rot="10800000" flipV="1">
            <a:off x="11762291" y="6003285"/>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865388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a:prstGeom prst="rect">
            <a:avLst/>
          </a:prstGeom>
        </p:spPr>
        <p:txBody>
          <a:bodyPr anchor="ctr">
            <a:normAutofit/>
          </a:bodyPr>
          <a:lstStyle>
            <a:lvl1pPr>
              <a:defRPr sz="2400"/>
            </a:lvl1pPr>
          </a:lstStyle>
          <a:p>
            <a:r>
              <a:rPr lang="en-US"/>
              <a:t>Click to edit Master title style</a:t>
            </a:r>
          </a:p>
        </p:txBody>
      </p:sp>
      <p:sp>
        <p:nvSpPr>
          <p:cNvPr id="4" name="Content Placeholder 6">
            <a:extLst>
              <a:ext uri="{FF2B5EF4-FFF2-40B4-BE49-F238E27FC236}">
                <a16:creationId xmlns:a16="http://schemas.microsoft.com/office/drawing/2014/main" id="{49B89C60-EF19-F6F1-7257-C0BC3472E629}"/>
              </a:ext>
            </a:extLst>
          </p:cNvPr>
          <p:cNvSpPr>
            <a:spLocks noGrp="1"/>
          </p:cNvSpPr>
          <p:nvPr>
            <p:ph sz="quarter" idx="18"/>
          </p:nvPr>
        </p:nvSpPr>
        <p:spPr>
          <a:xfrm>
            <a:off x="333375" y="190500"/>
            <a:ext cx="11525250" cy="5938838"/>
          </a:xfrm>
        </p:spPr>
        <p:txBody>
          <a:bodyPr lIns="0" tIns="0" rIns="0" bIns="0">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1B5C6FA2-90C7-08DA-BDF0-89E45ACA1D24}"/>
              </a:ext>
            </a:extLst>
          </p:cNvPr>
          <p:cNvSpPr>
            <a:spLocks noGrp="1"/>
          </p:cNvSpPr>
          <p:nvPr>
            <p:ph type="dt" sz="half" idx="10"/>
          </p:nvPr>
        </p:nvSpPr>
        <p:spPr/>
        <p:txBody>
          <a:bodyPr/>
          <a:lstStyle/>
          <a:p>
            <a:r>
              <a:rPr lang="en-US" altLang="zh-CN"/>
              <a:t>03/12/2025</a:t>
            </a:r>
          </a:p>
        </p:txBody>
      </p:sp>
      <p:sp>
        <p:nvSpPr>
          <p:cNvPr id="11" name="Footer Placeholder 10">
            <a:extLst>
              <a:ext uri="{FF2B5EF4-FFF2-40B4-BE49-F238E27FC236}">
                <a16:creationId xmlns:a16="http://schemas.microsoft.com/office/drawing/2014/main" id="{7BBD8900-DDD8-D599-6C12-EA7E08042D9C}"/>
              </a:ext>
            </a:extLst>
          </p:cNvPr>
          <p:cNvSpPr>
            <a:spLocks noGrp="1"/>
          </p:cNvSpPr>
          <p:nvPr>
            <p:ph type="ftr" sz="quarter" idx="11"/>
          </p:nvPr>
        </p:nvSpPr>
        <p:spPr/>
        <p:txBody>
          <a:bodyPr/>
          <a:lstStyle/>
          <a:p>
            <a:r>
              <a:rPr lang="en-US" altLang="zh-CN"/>
              <a:t>Sample Footer Text</a:t>
            </a:r>
          </a:p>
        </p:txBody>
      </p:sp>
      <p:sp>
        <p:nvSpPr>
          <p:cNvPr id="12" name="Slide Number Placeholder 11">
            <a:extLst>
              <a:ext uri="{FF2B5EF4-FFF2-40B4-BE49-F238E27FC236}">
                <a16:creationId xmlns:a16="http://schemas.microsoft.com/office/drawing/2014/main" id="{41585E52-E701-4675-88B0-9E59E89AD1CD}"/>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Tree>
    <p:extLst>
      <p:ext uri="{BB962C8B-B14F-4D97-AF65-F5344CB8AC3E}">
        <p14:creationId xmlns:p14="http://schemas.microsoft.com/office/powerpoint/2010/main" val="2418556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31918"/>
            <a:ext cx="10504000" cy="848979"/>
          </a:xfrm>
          <a:prstGeom prst="rect">
            <a:avLst/>
          </a:prstGeom>
        </p:spPr>
        <p:txBody>
          <a:bodyPr lIns="0" tIns="0" rIns="0" bIns="0">
            <a:normAutofit/>
          </a:bodyPr>
          <a:lstStyle>
            <a:lvl1pPr>
              <a:defRPr sz="3600"/>
            </a:lvl1pPr>
          </a:lstStyle>
          <a:p>
            <a:r>
              <a:rPr lang="en-US"/>
              <a:t>Click to edit Master title style</a:t>
            </a:r>
          </a:p>
        </p:txBody>
      </p:sp>
      <p:sp>
        <p:nvSpPr>
          <p:cNvPr id="4" name="Content Placeholder 6">
            <a:extLst>
              <a:ext uri="{FF2B5EF4-FFF2-40B4-BE49-F238E27FC236}">
                <a16:creationId xmlns:a16="http://schemas.microsoft.com/office/drawing/2014/main" id="{25D99071-8469-2F9D-85C7-754982317105}"/>
              </a:ext>
            </a:extLst>
          </p:cNvPr>
          <p:cNvSpPr>
            <a:spLocks noGrp="1"/>
          </p:cNvSpPr>
          <p:nvPr>
            <p:ph sz="quarter" idx="18"/>
          </p:nvPr>
        </p:nvSpPr>
        <p:spPr>
          <a:xfrm>
            <a:off x="844001" y="1876425"/>
            <a:ext cx="10504000" cy="4067174"/>
          </a:xfrm>
        </p:spPr>
        <p:txBody>
          <a:bodyPr lIns="0" tIns="0" rIns="0" bIns="0">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17">
            <a:extLst>
              <a:ext uri="{FF2B5EF4-FFF2-40B4-BE49-F238E27FC236}">
                <a16:creationId xmlns:a16="http://schemas.microsoft.com/office/drawing/2014/main" id="{5433F8CD-8B1C-F759-42F9-3B3374AA767D}"/>
              </a:ext>
            </a:extLst>
          </p:cNvPr>
          <p:cNvSpPr>
            <a:spLocks noGrp="1"/>
          </p:cNvSpPr>
          <p:nvPr>
            <p:ph type="dt" sz="half" idx="10"/>
          </p:nvPr>
        </p:nvSpPr>
        <p:spPr/>
        <p:txBody>
          <a:bodyPr/>
          <a:lstStyle/>
          <a:p>
            <a:r>
              <a:rPr lang="en-US" altLang="zh-CN"/>
              <a:t>03/12/2025</a:t>
            </a:r>
          </a:p>
        </p:txBody>
      </p:sp>
      <p:sp>
        <p:nvSpPr>
          <p:cNvPr id="19" name="Footer Placeholder 18">
            <a:extLst>
              <a:ext uri="{FF2B5EF4-FFF2-40B4-BE49-F238E27FC236}">
                <a16:creationId xmlns:a16="http://schemas.microsoft.com/office/drawing/2014/main" id="{7B3DFB43-803E-641F-E9EF-8CD3098DE4A6}"/>
              </a:ext>
            </a:extLst>
          </p:cNvPr>
          <p:cNvSpPr>
            <a:spLocks noGrp="1"/>
          </p:cNvSpPr>
          <p:nvPr>
            <p:ph type="ftr" sz="quarter" idx="11"/>
          </p:nvPr>
        </p:nvSpPr>
        <p:spPr/>
        <p:txBody>
          <a:bodyPr/>
          <a:lstStyle/>
          <a:p>
            <a:r>
              <a:rPr lang="en-US" altLang="zh-CN"/>
              <a:t>Sample Footer Text</a:t>
            </a:r>
          </a:p>
        </p:txBody>
      </p:sp>
      <p:sp>
        <p:nvSpPr>
          <p:cNvPr id="20" name="Slide Number Placeholder 19">
            <a:extLst>
              <a:ext uri="{FF2B5EF4-FFF2-40B4-BE49-F238E27FC236}">
                <a16:creationId xmlns:a16="http://schemas.microsoft.com/office/drawing/2014/main" id="{CFD39A52-5EC5-CA59-5294-453476F7F89E}"/>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28" name="Freeform 3">
            <a:extLst>
              <a:ext uri="{FF2B5EF4-FFF2-40B4-BE49-F238E27FC236}">
                <a16:creationId xmlns:a16="http://schemas.microsoft.com/office/drawing/2014/main" id="{0E0B388F-0FE0-B6D7-F2BC-FC99409AC3CE}"/>
              </a:ext>
              <a:ext uri="{C183D7F6-B498-43B3-948B-1728B52AA6E4}">
                <adec:decorative xmlns:adec="http://schemas.microsoft.com/office/drawing/2017/decorative" val="1"/>
              </a:ext>
            </a:extLst>
          </p:cNvPr>
          <p:cNvSpPr/>
          <p:nvPr userDrawn="1"/>
        </p:nvSpPr>
        <p:spPr>
          <a:xfrm rot="10800000">
            <a:off x="1"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9" name="Freeform 16">
            <a:extLst>
              <a:ext uri="{FF2B5EF4-FFF2-40B4-BE49-F238E27FC236}">
                <a16:creationId xmlns:a16="http://schemas.microsoft.com/office/drawing/2014/main" id="{51DEDEB4-48CF-C1E9-4407-F0CABC147721}"/>
              </a:ext>
              <a:ext uri="{C183D7F6-B498-43B3-948B-1728B52AA6E4}">
                <adec:decorative xmlns:adec="http://schemas.microsoft.com/office/drawing/2017/decorative" val="1"/>
              </a:ext>
            </a:extLst>
          </p:cNvPr>
          <p:cNvSpPr/>
          <p:nvPr userDrawn="1"/>
        </p:nvSpPr>
        <p:spPr>
          <a:xfrm rot="10800000">
            <a:off x="1945" y="426004"/>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1" name="Freeform 3">
            <a:extLst>
              <a:ext uri="{FF2B5EF4-FFF2-40B4-BE49-F238E27FC236}">
                <a16:creationId xmlns:a16="http://schemas.microsoft.com/office/drawing/2014/main" id="{891DE7FF-C57C-1CD5-FF97-087CC77A1A12}"/>
              </a:ext>
              <a:ext uri="{C183D7F6-B498-43B3-948B-1728B52AA6E4}">
                <adec:decorative xmlns:adec="http://schemas.microsoft.com/office/drawing/2017/decorative" val="1"/>
              </a:ext>
            </a:extLst>
          </p:cNvPr>
          <p:cNvSpPr/>
          <p:nvPr userDrawn="1"/>
        </p:nvSpPr>
        <p:spPr>
          <a:xfrm rot="10800000" flipV="1">
            <a:off x="11762291" y="6431996"/>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2" name="Freeform 16">
            <a:extLst>
              <a:ext uri="{FF2B5EF4-FFF2-40B4-BE49-F238E27FC236}">
                <a16:creationId xmlns:a16="http://schemas.microsoft.com/office/drawing/2014/main" id="{F6627F8D-557C-C989-6B73-4EC3FE6F5DEE}"/>
              </a:ext>
              <a:ext uri="{C183D7F6-B498-43B3-948B-1728B52AA6E4}">
                <adec:decorative xmlns:adec="http://schemas.microsoft.com/office/drawing/2017/decorative" val="1"/>
              </a:ext>
            </a:extLst>
          </p:cNvPr>
          <p:cNvSpPr/>
          <p:nvPr userDrawn="1"/>
        </p:nvSpPr>
        <p:spPr>
          <a:xfrm rot="10800000" flipV="1">
            <a:off x="11762291" y="6003285"/>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790031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28347" y="2385975"/>
            <a:ext cx="4325112" cy="2454796"/>
          </a:xfrm>
          <a:prstGeom prst="rect">
            <a:avLst/>
          </a:prstGeom>
        </p:spPr>
        <p:txBody>
          <a:bodyPr lIns="0" tIns="0" rIns="0" bIns="0" anchor="ctr">
            <a:norm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C56A1C0D-8354-4EBB-BAC5-55B8932C3313}"/>
              </a:ext>
            </a:extLst>
          </p:cNvPr>
          <p:cNvSpPr>
            <a:spLocks noGrp="1"/>
          </p:cNvSpPr>
          <p:nvPr>
            <p:ph sz="quarter" idx="18"/>
          </p:nvPr>
        </p:nvSpPr>
        <p:spPr>
          <a:xfrm>
            <a:off x="5667375" y="2385975"/>
            <a:ext cx="5680626" cy="2454796"/>
          </a:xfrm>
        </p:spPr>
        <p:txBody>
          <a:bodyPr lIns="0" tIns="0" rIns="0" bIns="0" anchor="ctr">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17">
            <a:extLst>
              <a:ext uri="{FF2B5EF4-FFF2-40B4-BE49-F238E27FC236}">
                <a16:creationId xmlns:a16="http://schemas.microsoft.com/office/drawing/2014/main" id="{2CB2F7E1-9F23-D397-D992-8D69FD51E197}"/>
              </a:ext>
            </a:extLst>
          </p:cNvPr>
          <p:cNvSpPr>
            <a:spLocks noGrp="1"/>
          </p:cNvSpPr>
          <p:nvPr>
            <p:ph type="dt" sz="half" idx="14"/>
          </p:nvPr>
        </p:nvSpPr>
        <p:spPr/>
        <p:txBody>
          <a:bodyPr/>
          <a:lstStyle/>
          <a:p>
            <a:r>
              <a:rPr lang="en-US" altLang="zh-CN"/>
              <a:t>03/12/2025</a:t>
            </a:r>
          </a:p>
        </p:txBody>
      </p:sp>
      <p:sp>
        <p:nvSpPr>
          <p:cNvPr id="19" name="Footer Placeholder 18">
            <a:extLst>
              <a:ext uri="{FF2B5EF4-FFF2-40B4-BE49-F238E27FC236}">
                <a16:creationId xmlns:a16="http://schemas.microsoft.com/office/drawing/2014/main" id="{4CA2385B-8506-2D5D-F07B-2E09284ADDE4}"/>
              </a:ext>
            </a:extLst>
          </p:cNvPr>
          <p:cNvSpPr>
            <a:spLocks noGrp="1"/>
          </p:cNvSpPr>
          <p:nvPr>
            <p:ph type="ftr" sz="quarter" idx="15"/>
          </p:nvPr>
        </p:nvSpPr>
        <p:spPr/>
        <p:txBody>
          <a:bodyPr/>
          <a:lstStyle/>
          <a:p>
            <a:r>
              <a:rPr lang="en-US" altLang="zh-CN"/>
              <a:t>Sample Footer Text</a:t>
            </a:r>
          </a:p>
        </p:txBody>
      </p:sp>
      <p:sp>
        <p:nvSpPr>
          <p:cNvPr id="20" name="Slide Number Placeholder 19">
            <a:extLst>
              <a:ext uri="{FF2B5EF4-FFF2-40B4-BE49-F238E27FC236}">
                <a16:creationId xmlns:a16="http://schemas.microsoft.com/office/drawing/2014/main" id="{0368BEC8-7387-5B4D-7CCA-4C8B0CE33374}"/>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28" name="Freeform 3">
            <a:extLst>
              <a:ext uri="{FF2B5EF4-FFF2-40B4-BE49-F238E27FC236}">
                <a16:creationId xmlns:a16="http://schemas.microsoft.com/office/drawing/2014/main" id="{95E810B7-3620-D906-C0C4-97BC02CE69E7}"/>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9" name="Freeform 16">
            <a:extLst>
              <a:ext uri="{FF2B5EF4-FFF2-40B4-BE49-F238E27FC236}">
                <a16:creationId xmlns:a16="http://schemas.microsoft.com/office/drawing/2014/main" id="{F1124C05-E6B0-DDED-8F57-17508F5D8A42}"/>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1" name="Freeform 3">
            <a:extLst>
              <a:ext uri="{FF2B5EF4-FFF2-40B4-BE49-F238E27FC236}">
                <a16:creationId xmlns:a16="http://schemas.microsoft.com/office/drawing/2014/main" id="{AC47281E-14E9-4F7A-156F-6A77FE744924}"/>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2" name="Freeform 16">
            <a:extLst>
              <a:ext uri="{FF2B5EF4-FFF2-40B4-BE49-F238E27FC236}">
                <a16:creationId xmlns:a16="http://schemas.microsoft.com/office/drawing/2014/main" id="{AFCD36A2-457D-5843-DE05-EAE43B17DB99}"/>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11715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28347" y="2258568"/>
            <a:ext cx="3813048" cy="3557016"/>
          </a:xfrm>
          <a:prstGeom prst="rect">
            <a:avLst/>
          </a:prstGeom>
        </p:spPr>
        <p:txBody>
          <a:bodyPr lIns="0" tIns="0" rIns="0" bIns="0">
            <a:normAutofit/>
          </a:bodyPr>
          <a:lstStyle>
            <a:lvl1pPr>
              <a:defRPr sz="3600"/>
            </a:lvl1pPr>
          </a:lstStyle>
          <a:p>
            <a:r>
              <a:rPr lang="en-US"/>
              <a:t>Click to edit Master title style</a:t>
            </a:r>
          </a:p>
        </p:txBody>
      </p:sp>
      <p:sp>
        <p:nvSpPr>
          <p:cNvPr id="4" name="Content Placeholder 6">
            <a:extLst>
              <a:ext uri="{FF2B5EF4-FFF2-40B4-BE49-F238E27FC236}">
                <a16:creationId xmlns:a16="http://schemas.microsoft.com/office/drawing/2014/main" id="{6513B916-63AB-A388-7882-766F60A6E4BE}"/>
              </a:ext>
            </a:extLst>
          </p:cNvPr>
          <p:cNvSpPr>
            <a:spLocks noGrp="1"/>
          </p:cNvSpPr>
          <p:nvPr>
            <p:ph sz="quarter" idx="18"/>
          </p:nvPr>
        </p:nvSpPr>
        <p:spPr>
          <a:xfrm>
            <a:off x="5200649" y="2258568"/>
            <a:ext cx="6147351" cy="3557016"/>
          </a:xfrm>
        </p:spPr>
        <p:txBody>
          <a:bodyPr lIns="0" tIns="0" rIns="0" bIns="0" anchor="b">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EEE22DB2-1C39-84E4-0FE0-A2F296AF5071}"/>
              </a:ext>
            </a:extLst>
          </p:cNvPr>
          <p:cNvSpPr>
            <a:spLocks noGrp="1"/>
          </p:cNvSpPr>
          <p:nvPr>
            <p:ph type="dt" sz="half" idx="14"/>
          </p:nvPr>
        </p:nvSpPr>
        <p:spPr/>
        <p:txBody>
          <a:bodyPr/>
          <a:lstStyle/>
          <a:p>
            <a:r>
              <a:rPr lang="en-US" altLang="zh-CN"/>
              <a:t>03/12/2025</a:t>
            </a:r>
          </a:p>
        </p:txBody>
      </p:sp>
      <p:sp>
        <p:nvSpPr>
          <p:cNvPr id="7" name="Footer Placeholder 6">
            <a:extLst>
              <a:ext uri="{FF2B5EF4-FFF2-40B4-BE49-F238E27FC236}">
                <a16:creationId xmlns:a16="http://schemas.microsoft.com/office/drawing/2014/main" id="{4EDD7F3D-2965-DB48-7373-4FBBF68B0A10}"/>
              </a:ext>
            </a:extLst>
          </p:cNvPr>
          <p:cNvSpPr>
            <a:spLocks noGrp="1"/>
          </p:cNvSpPr>
          <p:nvPr>
            <p:ph type="ftr" sz="quarter" idx="15"/>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21BDB344-D893-6274-41D1-D5E6DA9282DA}"/>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30682207-BEA6-1CC7-B6FF-820FE21D9838}"/>
              </a:ext>
              <a:ext uri="{C183D7F6-B498-43B3-948B-1728B52AA6E4}">
                <adec:decorative xmlns:adec="http://schemas.microsoft.com/office/drawing/2017/decorative" val="1"/>
              </a:ext>
            </a:extLst>
          </p:cNvPr>
          <p:cNvSpPr/>
          <p:nvPr userDrawn="1"/>
        </p:nvSpPr>
        <p:spPr>
          <a:xfrm rot="10800000" flipH="1">
            <a:off x="11790806" y="0"/>
            <a:ext cx="401193" cy="39773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001EA4F1-77C1-276D-08ED-B686A2670582}"/>
              </a:ext>
              <a:ext uri="{C183D7F6-B498-43B3-948B-1728B52AA6E4}">
                <adec:decorative xmlns:adec="http://schemas.microsoft.com/office/drawing/2017/decorative" val="1"/>
              </a:ext>
            </a:extLst>
          </p:cNvPr>
          <p:cNvSpPr/>
          <p:nvPr userDrawn="1"/>
        </p:nvSpPr>
        <p:spPr>
          <a:xfrm rot="10800000" flipH="1">
            <a:off x="11392033" y="397734"/>
            <a:ext cx="399377" cy="40026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9" name="Freeform 3">
            <a:extLst>
              <a:ext uri="{FF2B5EF4-FFF2-40B4-BE49-F238E27FC236}">
                <a16:creationId xmlns:a16="http://schemas.microsoft.com/office/drawing/2014/main" id="{14B00C23-DE19-2EC5-068B-4FBE8A2E4420}"/>
              </a:ext>
              <a:ext uri="{C183D7F6-B498-43B3-948B-1728B52AA6E4}">
                <adec:decorative xmlns:adec="http://schemas.microsoft.com/office/drawing/2017/decorative" val="1"/>
              </a:ext>
            </a:extLst>
          </p:cNvPr>
          <p:cNvSpPr/>
          <p:nvPr userDrawn="1"/>
        </p:nvSpPr>
        <p:spPr>
          <a:xfrm rot="10800000" flipH="1">
            <a:off x="10992050" y="0"/>
            <a:ext cx="401193" cy="39773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0" name="Freeform 16">
            <a:extLst>
              <a:ext uri="{FF2B5EF4-FFF2-40B4-BE49-F238E27FC236}">
                <a16:creationId xmlns:a16="http://schemas.microsoft.com/office/drawing/2014/main" id="{67A03CBB-1F42-A2CB-AE12-A7B11C168A57}"/>
              </a:ext>
              <a:ext uri="{C183D7F6-B498-43B3-948B-1728B52AA6E4}">
                <adec:decorative xmlns:adec="http://schemas.microsoft.com/office/drawing/2017/decorative" val="1"/>
              </a:ext>
            </a:extLst>
          </p:cNvPr>
          <p:cNvSpPr/>
          <p:nvPr userDrawn="1"/>
        </p:nvSpPr>
        <p:spPr>
          <a:xfrm rot="10800000" flipH="1">
            <a:off x="11790806" y="797994"/>
            <a:ext cx="399377" cy="40026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885974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1109587"/>
            <a:ext cx="4145582" cy="4638825"/>
          </a:xfrm>
          <a:prstGeom prst="rect">
            <a:avLst/>
          </a:prstGeom>
        </p:spPr>
        <p:txBody>
          <a:bodyPr lIns="0" tIns="0" rIns="0" bIns="0" anchor="ctr">
            <a:normAutofit/>
          </a:bodyPr>
          <a:lstStyle>
            <a:lvl1pPr>
              <a:defRPr sz="3600"/>
            </a:lvl1pPr>
          </a:lstStyle>
          <a:p>
            <a:r>
              <a:rPr lang="en-US"/>
              <a:t>Click to edit Master title style</a:t>
            </a:r>
          </a:p>
        </p:txBody>
      </p:sp>
      <p:sp>
        <p:nvSpPr>
          <p:cNvPr id="4" name="Content Placeholder 6">
            <a:extLst>
              <a:ext uri="{FF2B5EF4-FFF2-40B4-BE49-F238E27FC236}">
                <a16:creationId xmlns:a16="http://schemas.microsoft.com/office/drawing/2014/main" id="{CE45B5BB-1826-D3AB-22C7-5A160F6D1073}"/>
              </a:ext>
            </a:extLst>
          </p:cNvPr>
          <p:cNvSpPr>
            <a:spLocks noGrp="1"/>
          </p:cNvSpPr>
          <p:nvPr>
            <p:ph sz="quarter" idx="18"/>
          </p:nvPr>
        </p:nvSpPr>
        <p:spPr>
          <a:xfrm>
            <a:off x="5219699" y="1109587"/>
            <a:ext cx="6128301" cy="4638825"/>
          </a:xfrm>
        </p:spPr>
        <p:txBody>
          <a:bodyPr lIns="0" tIns="0" rIns="0" bIns="0" anchor="ctr">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5043427F-794A-5F66-49D6-54CFCA2913A5}"/>
              </a:ext>
            </a:extLst>
          </p:cNvPr>
          <p:cNvSpPr>
            <a:spLocks noGrp="1"/>
          </p:cNvSpPr>
          <p:nvPr>
            <p:ph type="dt" sz="half" idx="14"/>
          </p:nvPr>
        </p:nvSpPr>
        <p:spPr/>
        <p:txBody>
          <a:bodyPr/>
          <a:lstStyle/>
          <a:p>
            <a:r>
              <a:rPr lang="en-US" altLang="zh-CN"/>
              <a:t>03/12/2025</a:t>
            </a:r>
          </a:p>
        </p:txBody>
      </p:sp>
      <p:sp>
        <p:nvSpPr>
          <p:cNvPr id="7" name="Footer Placeholder 6">
            <a:extLst>
              <a:ext uri="{FF2B5EF4-FFF2-40B4-BE49-F238E27FC236}">
                <a16:creationId xmlns:a16="http://schemas.microsoft.com/office/drawing/2014/main" id="{F898473E-336E-B13F-2690-DA45206C895F}"/>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A63B3D79-D6C0-B872-9C9F-86900C2B6083}"/>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18" name="Freeform 3">
            <a:extLst>
              <a:ext uri="{FF2B5EF4-FFF2-40B4-BE49-F238E27FC236}">
                <a16:creationId xmlns:a16="http://schemas.microsoft.com/office/drawing/2014/main" id="{FF662FE3-8DEC-6672-AB7C-3EB25539D787}"/>
              </a:ext>
              <a:ext uri="{C183D7F6-B498-43B3-948B-1728B52AA6E4}">
                <adec:decorative xmlns:adec="http://schemas.microsoft.com/office/drawing/2017/decorative" val="1"/>
              </a:ext>
            </a:extLst>
          </p:cNvPr>
          <p:cNvSpPr/>
          <p:nvPr userDrawn="1"/>
        </p:nvSpPr>
        <p:spPr>
          <a:xfrm rot="10800000">
            <a:off x="-2" y="0"/>
            <a:ext cx="431229" cy="427511"/>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9" name="Freeform 16">
            <a:extLst>
              <a:ext uri="{FF2B5EF4-FFF2-40B4-BE49-F238E27FC236}">
                <a16:creationId xmlns:a16="http://schemas.microsoft.com/office/drawing/2014/main" id="{4FE3D795-418D-1CFF-7D7B-61B86794722C}"/>
              </a:ext>
              <a:ext uri="{C183D7F6-B498-43B3-948B-1728B52AA6E4}">
                <adec:decorative xmlns:adec="http://schemas.microsoft.com/office/drawing/2017/decorative" val="1"/>
              </a:ext>
            </a:extLst>
          </p:cNvPr>
          <p:cNvSpPr/>
          <p:nvPr userDrawn="1"/>
        </p:nvSpPr>
        <p:spPr>
          <a:xfrm rot="10800000">
            <a:off x="430578" y="427511"/>
            <a:ext cx="429278" cy="430227"/>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0" name="Freeform 3">
            <a:extLst>
              <a:ext uri="{FF2B5EF4-FFF2-40B4-BE49-F238E27FC236}">
                <a16:creationId xmlns:a16="http://schemas.microsoft.com/office/drawing/2014/main" id="{49AF0560-4C26-5021-7336-24E0BBFD9F54}"/>
              </a:ext>
              <a:ext uri="{C183D7F6-B498-43B3-948B-1728B52AA6E4}">
                <adec:decorative xmlns:adec="http://schemas.microsoft.com/office/drawing/2017/decorative" val="1"/>
              </a:ext>
            </a:extLst>
          </p:cNvPr>
          <p:cNvSpPr/>
          <p:nvPr userDrawn="1"/>
        </p:nvSpPr>
        <p:spPr>
          <a:xfrm rot="10800000">
            <a:off x="858556" y="0"/>
            <a:ext cx="431229" cy="427511"/>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1" name="Freeform 16">
            <a:extLst>
              <a:ext uri="{FF2B5EF4-FFF2-40B4-BE49-F238E27FC236}">
                <a16:creationId xmlns:a16="http://schemas.microsoft.com/office/drawing/2014/main" id="{310526FF-AF06-7908-5126-67880AE66EDC}"/>
              </a:ext>
              <a:ext uri="{C183D7F6-B498-43B3-948B-1728B52AA6E4}">
                <adec:decorative xmlns:adec="http://schemas.microsoft.com/office/drawing/2017/decorative" val="1"/>
              </a:ext>
            </a:extLst>
          </p:cNvPr>
          <p:cNvSpPr/>
          <p:nvPr userDrawn="1"/>
        </p:nvSpPr>
        <p:spPr>
          <a:xfrm rot="10800000">
            <a:off x="1950" y="857739"/>
            <a:ext cx="429278" cy="430227"/>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1008644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4000" y="877456"/>
            <a:ext cx="4142232" cy="4940661"/>
          </a:xfrm>
          <a:prstGeom prst="rect">
            <a:avLst/>
          </a:prstGeom>
        </p:spPr>
        <p:txBody>
          <a:bodyPr lIns="0" tIns="0" rIns="0" bIns="0" anchor="ctr">
            <a:normAutofit/>
          </a:bodyPr>
          <a:lstStyle>
            <a:lvl1pPr>
              <a:defRPr sz="3600"/>
            </a:lvl1pPr>
          </a:lstStyle>
          <a:p>
            <a:r>
              <a:rPr lang="en-US"/>
              <a:t>Click to edit Master title style</a:t>
            </a:r>
          </a:p>
        </p:txBody>
      </p:sp>
      <p:sp>
        <p:nvSpPr>
          <p:cNvPr id="4" name="Content Placeholder 6">
            <a:extLst>
              <a:ext uri="{FF2B5EF4-FFF2-40B4-BE49-F238E27FC236}">
                <a16:creationId xmlns:a16="http://schemas.microsoft.com/office/drawing/2014/main" id="{A22D5403-D428-6D60-B735-641C0CE3ACA5}"/>
              </a:ext>
            </a:extLst>
          </p:cNvPr>
          <p:cNvSpPr>
            <a:spLocks noGrp="1"/>
          </p:cNvSpPr>
          <p:nvPr>
            <p:ph sz="quarter" idx="18" hasCustomPrompt="1"/>
          </p:nvPr>
        </p:nvSpPr>
        <p:spPr>
          <a:xfrm>
            <a:off x="5219699" y="877457"/>
            <a:ext cx="6128301" cy="4940660"/>
          </a:xfrm>
        </p:spPr>
        <p:txBody>
          <a:bodyPr lIns="0" tIns="0" rIns="0" bIns="0" anchor="ctr">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5E49FE67-9C10-4AC5-7AE5-D720C34F5C64}"/>
              </a:ext>
            </a:extLst>
          </p:cNvPr>
          <p:cNvSpPr>
            <a:spLocks noGrp="1"/>
          </p:cNvSpPr>
          <p:nvPr>
            <p:ph type="dt" sz="half" idx="14"/>
          </p:nvPr>
        </p:nvSpPr>
        <p:spPr/>
        <p:txBody>
          <a:bodyPr/>
          <a:lstStyle/>
          <a:p>
            <a:r>
              <a:rPr lang="en-US" altLang="zh-CN"/>
              <a:t>03/12/2025</a:t>
            </a:r>
          </a:p>
        </p:txBody>
      </p:sp>
      <p:sp>
        <p:nvSpPr>
          <p:cNvPr id="7" name="Footer Placeholder 6">
            <a:extLst>
              <a:ext uri="{FF2B5EF4-FFF2-40B4-BE49-F238E27FC236}">
                <a16:creationId xmlns:a16="http://schemas.microsoft.com/office/drawing/2014/main" id="{C0F1751D-4268-7C4C-9272-15243170DB29}"/>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DAE12790-A345-6FB8-B114-DFC78AB292F7}"/>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01788450-E182-A40F-B153-45B57049D0B4}"/>
              </a:ext>
              <a:ext uri="{C183D7F6-B498-43B3-948B-1728B52AA6E4}">
                <adec:decorative xmlns:adec="http://schemas.microsoft.com/office/drawing/2017/decorative" val="1"/>
              </a:ext>
            </a:extLst>
          </p:cNvPr>
          <p:cNvSpPr/>
          <p:nvPr userDrawn="1"/>
        </p:nvSpPr>
        <p:spPr>
          <a:xfrm rot="10800000">
            <a:off x="-1"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7A46BB82-91CD-56DD-D57B-19FC1EE1E1E2}"/>
              </a:ext>
              <a:ext uri="{C183D7F6-B498-43B3-948B-1728B52AA6E4}">
                <adec:decorative xmlns:adec="http://schemas.microsoft.com/office/drawing/2017/decorative" val="1"/>
              </a:ext>
            </a:extLst>
          </p:cNvPr>
          <p:cNvSpPr/>
          <p:nvPr userDrawn="1"/>
        </p:nvSpPr>
        <p:spPr>
          <a:xfrm rot="10800000">
            <a:off x="429708" y="426004"/>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10" name="Freeform 3">
            <a:extLst>
              <a:ext uri="{FF2B5EF4-FFF2-40B4-BE49-F238E27FC236}">
                <a16:creationId xmlns:a16="http://schemas.microsoft.com/office/drawing/2014/main" id="{1CC7238A-D2BC-B9DF-D479-D4DBB26BDDA9}"/>
              </a:ext>
              <a:ext uri="{C183D7F6-B498-43B3-948B-1728B52AA6E4}">
                <adec:decorative xmlns:adec="http://schemas.microsoft.com/office/drawing/2017/decorative" val="1"/>
              </a:ext>
            </a:extLst>
          </p:cNvPr>
          <p:cNvSpPr/>
          <p:nvPr userDrawn="1"/>
        </p:nvSpPr>
        <p:spPr>
          <a:xfrm rot="10800000">
            <a:off x="857472"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1" name="Freeform 16">
            <a:extLst>
              <a:ext uri="{FF2B5EF4-FFF2-40B4-BE49-F238E27FC236}">
                <a16:creationId xmlns:a16="http://schemas.microsoft.com/office/drawing/2014/main" id="{F064613E-7729-DDB1-C84F-F320364DC6BE}"/>
              </a:ext>
              <a:ext uri="{C183D7F6-B498-43B3-948B-1728B52AA6E4}">
                <adec:decorative xmlns:adec="http://schemas.microsoft.com/office/drawing/2017/decorative" val="1"/>
              </a:ext>
            </a:extLst>
          </p:cNvPr>
          <p:cNvSpPr/>
          <p:nvPr userDrawn="1"/>
        </p:nvSpPr>
        <p:spPr>
          <a:xfrm rot="10800000">
            <a:off x="11334527" y="0"/>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12" name="Freeform 3">
            <a:extLst>
              <a:ext uri="{FF2B5EF4-FFF2-40B4-BE49-F238E27FC236}">
                <a16:creationId xmlns:a16="http://schemas.microsoft.com/office/drawing/2014/main" id="{A432B79C-CB19-6360-5BA9-72FBDF13C4A8}"/>
              </a:ext>
              <a:ext uri="{C183D7F6-B498-43B3-948B-1728B52AA6E4}">
                <adec:decorative xmlns:adec="http://schemas.microsoft.com/office/drawing/2017/decorative" val="1"/>
              </a:ext>
            </a:extLst>
          </p:cNvPr>
          <p:cNvSpPr/>
          <p:nvPr userDrawn="1"/>
        </p:nvSpPr>
        <p:spPr>
          <a:xfrm rot="10800000">
            <a:off x="11762291" y="422716"/>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648474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31919"/>
            <a:ext cx="3494314" cy="5194161"/>
          </a:xfrm>
          <a:prstGeom prst="rect">
            <a:avLst/>
          </a:prstGeom>
        </p:spPr>
        <p:txBody>
          <a:bodyPr lIns="0" tIns="0" rIns="0" bIns="0" anchor="b">
            <a:normAutofit/>
          </a:bodyPr>
          <a:lstStyle>
            <a:lvl1pPr>
              <a:defRPr sz="3200"/>
            </a:lvl1pPr>
          </a:lstStyle>
          <a:p>
            <a:r>
              <a:rPr lang="en-US"/>
              <a:t>Click to edit Master title style</a:t>
            </a:r>
          </a:p>
        </p:txBody>
      </p:sp>
      <p:sp>
        <p:nvSpPr>
          <p:cNvPr id="4" name="Content Placeholder 6">
            <a:extLst>
              <a:ext uri="{FF2B5EF4-FFF2-40B4-BE49-F238E27FC236}">
                <a16:creationId xmlns:a16="http://schemas.microsoft.com/office/drawing/2014/main" id="{A9B5BB62-1676-802D-28CA-B06F5C2C949C}"/>
              </a:ext>
            </a:extLst>
          </p:cNvPr>
          <p:cNvSpPr>
            <a:spLocks noGrp="1"/>
          </p:cNvSpPr>
          <p:nvPr>
            <p:ph sz="quarter" idx="18"/>
          </p:nvPr>
        </p:nvSpPr>
        <p:spPr>
          <a:xfrm>
            <a:off x="4619625" y="831918"/>
            <a:ext cx="6728375" cy="5171363"/>
          </a:xfrm>
        </p:spPr>
        <p:txBody>
          <a:bodyPr lIns="0" tIns="0" rIns="0" bIns="0" anchor="b">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17">
            <a:extLst>
              <a:ext uri="{FF2B5EF4-FFF2-40B4-BE49-F238E27FC236}">
                <a16:creationId xmlns:a16="http://schemas.microsoft.com/office/drawing/2014/main" id="{8B616CCD-D701-115B-BB1B-C182994067B8}"/>
              </a:ext>
            </a:extLst>
          </p:cNvPr>
          <p:cNvSpPr>
            <a:spLocks noGrp="1"/>
          </p:cNvSpPr>
          <p:nvPr>
            <p:ph type="dt" sz="half" idx="14"/>
          </p:nvPr>
        </p:nvSpPr>
        <p:spPr/>
        <p:txBody>
          <a:bodyPr/>
          <a:lstStyle/>
          <a:p>
            <a:r>
              <a:rPr lang="en-US" altLang="zh-CN"/>
              <a:t>03/12/2025</a:t>
            </a:r>
          </a:p>
        </p:txBody>
      </p:sp>
      <p:sp>
        <p:nvSpPr>
          <p:cNvPr id="19" name="Footer Placeholder 18">
            <a:extLst>
              <a:ext uri="{FF2B5EF4-FFF2-40B4-BE49-F238E27FC236}">
                <a16:creationId xmlns:a16="http://schemas.microsoft.com/office/drawing/2014/main" id="{AF643B98-6E2D-806D-A578-B5CF198C6AA9}"/>
              </a:ext>
            </a:extLst>
          </p:cNvPr>
          <p:cNvSpPr>
            <a:spLocks noGrp="1"/>
          </p:cNvSpPr>
          <p:nvPr>
            <p:ph type="ftr" sz="quarter" idx="15"/>
          </p:nvPr>
        </p:nvSpPr>
        <p:spPr/>
        <p:txBody>
          <a:bodyPr/>
          <a:lstStyle/>
          <a:p>
            <a:r>
              <a:rPr lang="en-US" altLang="zh-CN"/>
              <a:t>Sample Footer Text</a:t>
            </a:r>
          </a:p>
        </p:txBody>
      </p:sp>
      <p:sp>
        <p:nvSpPr>
          <p:cNvPr id="20" name="Slide Number Placeholder 19">
            <a:extLst>
              <a:ext uri="{FF2B5EF4-FFF2-40B4-BE49-F238E27FC236}">
                <a16:creationId xmlns:a16="http://schemas.microsoft.com/office/drawing/2014/main" id="{DB716E9F-8D35-9090-39B7-A4E34B7FF904}"/>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E997D301-30B0-BF10-46FB-ADBABF36D227}"/>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53196826-9F2A-FE50-5F19-F64F9F72AEC1}"/>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1" name="Freeform 3">
            <a:extLst>
              <a:ext uri="{FF2B5EF4-FFF2-40B4-BE49-F238E27FC236}">
                <a16:creationId xmlns:a16="http://schemas.microsoft.com/office/drawing/2014/main" id="{33EA388E-880F-C7E5-E2E5-D90A7662F013}"/>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2" name="Freeform 16">
            <a:extLst>
              <a:ext uri="{FF2B5EF4-FFF2-40B4-BE49-F238E27FC236}">
                <a16:creationId xmlns:a16="http://schemas.microsoft.com/office/drawing/2014/main" id="{F63E94EF-2901-1535-5D14-9F1233BF2B50}"/>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89801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8008" y="854239"/>
            <a:ext cx="7876287" cy="3592629"/>
          </a:xfrm>
          <a:prstGeom prst="rect">
            <a:avLst/>
          </a:prstGeom>
        </p:spPr>
        <p:txBody>
          <a:bodyPr lIns="0" tIns="0" rIns="0" bIns="0" anchor="b">
            <a:normAutofit/>
          </a:bodyPr>
          <a:lstStyle>
            <a:lvl1pPr algn="l">
              <a:defRPr sz="5200">
                <a:solidFill>
                  <a:schemeClr val="accent1">
                    <a:lumMod val="75000"/>
                  </a:schemeClr>
                </a:solidFill>
              </a:defRPr>
            </a:lvl1pPr>
          </a:lstStyle>
          <a:p>
            <a:r>
              <a:rPr lang="en-US"/>
              <a:t>Click to edit Master title style</a:t>
            </a:r>
          </a:p>
        </p:txBody>
      </p:sp>
      <p:sp>
        <p:nvSpPr>
          <p:cNvPr id="13" name="Subtitle 2">
            <a:extLst>
              <a:ext uri="{FF2B5EF4-FFF2-40B4-BE49-F238E27FC236}">
                <a16:creationId xmlns:a16="http://schemas.microsoft.com/office/drawing/2014/main" id="{94983704-B583-1052-563A-B53363B74BD0}"/>
              </a:ext>
            </a:extLst>
          </p:cNvPr>
          <p:cNvSpPr>
            <a:spLocks noGrp="1"/>
          </p:cNvSpPr>
          <p:nvPr>
            <p:ph type="subTitle" idx="1"/>
          </p:nvPr>
        </p:nvSpPr>
        <p:spPr>
          <a:xfrm>
            <a:off x="660399" y="4540250"/>
            <a:ext cx="7833895" cy="869950"/>
          </a:xfrm>
        </p:spPr>
        <p:txBody>
          <a:bodyPr lIns="0" tIns="0" rIns="0" bIns="0">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20" name="Text Placeholder 5">
            <a:extLst>
              <a:ext uri="{FF2B5EF4-FFF2-40B4-BE49-F238E27FC236}">
                <a16:creationId xmlns:a16="http://schemas.microsoft.com/office/drawing/2014/main" id="{D4DABCCA-E2E8-7FB3-9E94-2D5CBC433A81}"/>
              </a:ext>
            </a:extLst>
          </p:cNvPr>
          <p:cNvSpPr>
            <a:spLocks noGrp="1"/>
          </p:cNvSpPr>
          <p:nvPr>
            <p:ph type="body" sz="quarter" idx="26" hasCustomPrompt="1"/>
          </p:nvPr>
        </p:nvSpPr>
        <p:spPr>
          <a:xfrm>
            <a:off x="660400" y="5731072"/>
            <a:ext cx="2127250" cy="266700"/>
          </a:xfrm>
        </p:spPr>
        <p:txBody>
          <a:bodyPr lIns="0" tIns="0" rIns="0" bIns="0">
            <a:noAutofit/>
          </a:bodyPr>
          <a:lstStyle>
            <a:lvl1pPr marL="0" indent="0" algn="l">
              <a:buFontTx/>
              <a:buNone/>
              <a:defRPr sz="1600"/>
            </a:lvl1pPr>
            <a:lvl2pPr>
              <a:defRPr sz="1600"/>
            </a:lvl2pPr>
            <a:lvl3pPr>
              <a:defRPr sz="1600"/>
            </a:lvl3pPr>
            <a:lvl4pPr>
              <a:defRPr sz="1600"/>
            </a:lvl4pPr>
            <a:lvl5pPr>
              <a:defRPr sz="1600"/>
            </a:lvl5pPr>
          </a:lstStyle>
          <a:p>
            <a:pPr algn="l">
              <a:lnSpc>
                <a:spcPct val="120000"/>
              </a:lnSpc>
            </a:pPr>
            <a:r>
              <a:rPr lang="en-US" altLang="zh-CN" sz="1600"/>
              <a:t>Presenter Name</a:t>
            </a:r>
          </a:p>
        </p:txBody>
      </p:sp>
      <p:sp>
        <p:nvSpPr>
          <p:cNvPr id="7" name="Date Placeholder 6">
            <a:extLst>
              <a:ext uri="{FF2B5EF4-FFF2-40B4-BE49-F238E27FC236}">
                <a16:creationId xmlns:a16="http://schemas.microsoft.com/office/drawing/2014/main" id="{19560C90-A64D-EA57-C250-7F6B5C622C71}"/>
              </a:ext>
            </a:extLst>
          </p:cNvPr>
          <p:cNvSpPr>
            <a:spLocks noGrp="1"/>
          </p:cNvSpPr>
          <p:nvPr>
            <p:ph type="dt" sz="half" idx="10"/>
          </p:nvPr>
        </p:nvSpPr>
        <p:spPr/>
        <p:txBody>
          <a:bodyPr/>
          <a:lstStyle/>
          <a:p>
            <a:r>
              <a:rPr lang="en-US" altLang="zh-CN"/>
              <a:t>03/12/2025</a:t>
            </a:r>
          </a:p>
        </p:txBody>
      </p:sp>
      <p:sp>
        <p:nvSpPr>
          <p:cNvPr id="8" name="Footer Placeholder 7">
            <a:extLst>
              <a:ext uri="{FF2B5EF4-FFF2-40B4-BE49-F238E27FC236}">
                <a16:creationId xmlns:a16="http://schemas.microsoft.com/office/drawing/2014/main" id="{DFE744C9-267E-88FA-6A9B-D9965A1CE489}"/>
              </a:ext>
            </a:extLst>
          </p:cNvPr>
          <p:cNvSpPr>
            <a:spLocks noGrp="1"/>
          </p:cNvSpPr>
          <p:nvPr>
            <p:ph type="ftr" sz="quarter" idx="11"/>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E6A68B97-7F5A-074A-AA5F-405C1C9A90B2}"/>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22" name="Freeform 3">
            <a:extLst>
              <a:ext uri="{FF2B5EF4-FFF2-40B4-BE49-F238E27FC236}">
                <a16:creationId xmlns:a16="http://schemas.microsoft.com/office/drawing/2014/main" id="{92430EE9-AA9B-55F5-E9EB-2477BBEC54CD}"/>
              </a:ext>
              <a:ext uri="{C183D7F6-B498-43B3-948B-1728B52AA6E4}">
                <adec:decorative xmlns:adec="http://schemas.microsoft.com/office/drawing/2017/decorative" val="1"/>
              </a:ext>
            </a:extLst>
          </p:cNvPr>
          <p:cNvSpPr/>
          <p:nvPr userDrawn="1"/>
        </p:nvSpPr>
        <p:spPr>
          <a:xfrm>
            <a:off x="9176786" y="1352403"/>
            <a:ext cx="2338939" cy="415319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C7710BA9-6D74-7E0A-A6C5-03915DAC3E7F}"/>
              </a:ext>
              <a:ext uri="{C183D7F6-B498-43B3-948B-1728B52AA6E4}">
                <adec:decorative xmlns:adec="http://schemas.microsoft.com/office/drawing/2017/decorative" val="1"/>
              </a:ext>
            </a:extLst>
          </p:cNvPr>
          <p:cNvSpPr/>
          <p:nvPr userDrawn="1"/>
        </p:nvSpPr>
        <p:spPr>
          <a:xfrm>
            <a:off x="10675333" y="1772376"/>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5" name="Freeform 16">
            <a:extLst>
              <a:ext uri="{FF2B5EF4-FFF2-40B4-BE49-F238E27FC236}">
                <a16:creationId xmlns:a16="http://schemas.microsoft.com/office/drawing/2014/main" id="{71C9C084-8011-DA6C-04F3-93DAB6DE0C24}"/>
              </a:ext>
              <a:ext uri="{C183D7F6-B498-43B3-948B-1728B52AA6E4}">
                <adec:decorative xmlns:adec="http://schemas.microsoft.com/office/drawing/2017/decorative" val="1"/>
              </a:ext>
            </a:extLst>
          </p:cNvPr>
          <p:cNvSpPr/>
          <p:nvPr userDrawn="1"/>
        </p:nvSpPr>
        <p:spPr>
          <a:xfrm flipH="1">
            <a:off x="8751830" y="4622442"/>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6" name="Freeform 16">
            <a:extLst>
              <a:ext uri="{FF2B5EF4-FFF2-40B4-BE49-F238E27FC236}">
                <a16:creationId xmlns:a16="http://schemas.microsoft.com/office/drawing/2014/main" id="{C3458FEB-30A1-907F-9C24-4DB1C688A6AB}"/>
              </a:ext>
              <a:ext uri="{C183D7F6-B498-43B3-948B-1728B52AA6E4}">
                <adec:decorative xmlns:adec="http://schemas.microsoft.com/office/drawing/2017/decorative" val="1"/>
              </a:ext>
            </a:extLst>
          </p:cNvPr>
          <p:cNvSpPr/>
          <p:nvPr userDrawn="1"/>
        </p:nvSpPr>
        <p:spPr>
          <a:xfrm flipH="1">
            <a:off x="9172026" y="4622442"/>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bg1"/>
          </a:solidFill>
        </p:spPr>
        <p:txBody>
          <a:bodyPr/>
          <a:lstStyle/>
          <a:p>
            <a:endParaRPr lang="zh-CN" altLang="en-US" sz="800"/>
          </a:p>
        </p:txBody>
      </p:sp>
      <p:sp>
        <p:nvSpPr>
          <p:cNvPr id="27" name="Freeform 16">
            <a:extLst>
              <a:ext uri="{FF2B5EF4-FFF2-40B4-BE49-F238E27FC236}">
                <a16:creationId xmlns:a16="http://schemas.microsoft.com/office/drawing/2014/main" id="{A4B7D57A-D0D1-0C35-57C7-0CBB2D3DD98E}"/>
              </a:ext>
              <a:ext uri="{C183D7F6-B498-43B3-948B-1728B52AA6E4}">
                <adec:decorative xmlns:adec="http://schemas.microsoft.com/office/drawing/2017/decorative" val="1"/>
              </a:ext>
            </a:extLst>
          </p:cNvPr>
          <p:cNvSpPr/>
          <p:nvPr userDrawn="1"/>
        </p:nvSpPr>
        <p:spPr>
          <a:xfrm>
            <a:off x="11095529" y="1352403"/>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33033710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087669" y="1028700"/>
            <a:ext cx="5783531" cy="2564100"/>
          </a:xfrm>
          <a:prstGeom prst="rect">
            <a:avLst/>
          </a:prstGeom>
        </p:spPr>
        <p:txBody>
          <a:bodyPr lIns="0" tIns="0" rIns="0" bIns="0" anchor="b">
            <a:normAutofit/>
          </a:bodyPr>
          <a:lstStyle>
            <a:lvl1pPr>
              <a:defRPr sz="3600">
                <a:solidFill>
                  <a:schemeClr val="accent1">
                    <a:lumMod val="75000"/>
                  </a:schemeClr>
                </a:solidFill>
              </a:defRPr>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660400" y="1884089"/>
            <a:ext cx="3710549" cy="3617923"/>
          </a:xfrm>
        </p:spPr>
        <p:txBody>
          <a:bodyPr/>
          <a:lstStyle/>
          <a:p>
            <a:endParaRPr lang="en-US"/>
          </a:p>
        </p:txBody>
      </p:sp>
      <p:sp>
        <p:nvSpPr>
          <p:cNvPr id="3" name="Content Placeholder 6">
            <a:extLst>
              <a:ext uri="{FF2B5EF4-FFF2-40B4-BE49-F238E27FC236}">
                <a16:creationId xmlns:a16="http://schemas.microsoft.com/office/drawing/2014/main" id="{BCEA338A-52D9-0816-CAB3-FE7C85C1B6E4}"/>
              </a:ext>
            </a:extLst>
          </p:cNvPr>
          <p:cNvSpPr>
            <a:spLocks noGrp="1"/>
          </p:cNvSpPr>
          <p:nvPr>
            <p:ph sz="quarter" idx="18"/>
          </p:nvPr>
        </p:nvSpPr>
        <p:spPr>
          <a:xfrm>
            <a:off x="5087669" y="3724275"/>
            <a:ext cx="5783531" cy="2093842"/>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04FCEBF4-A201-29D0-0511-FF3BAD458985}"/>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5CEC21B3-BB52-2743-D2A3-D05704BF4805}"/>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92DFE063-623F-4A4C-D225-E3BC57C2D65D}"/>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23" name="Freeform 3">
            <a:extLst>
              <a:ext uri="{FF2B5EF4-FFF2-40B4-BE49-F238E27FC236}">
                <a16:creationId xmlns:a16="http://schemas.microsoft.com/office/drawing/2014/main" id="{D0761C03-82B7-8061-6D98-03110525E3F4}"/>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4" name="Freeform 16">
            <a:extLst>
              <a:ext uri="{FF2B5EF4-FFF2-40B4-BE49-F238E27FC236}">
                <a16:creationId xmlns:a16="http://schemas.microsoft.com/office/drawing/2014/main" id="{AC4381C4-E2B3-2C2D-6058-129ADD63DBE9}"/>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6" name="Freeform 3">
            <a:extLst>
              <a:ext uri="{FF2B5EF4-FFF2-40B4-BE49-F238E27FC236}">
                <a16:creationId xmlns:a16="http://schemas.microsoft.com/office/drawing/2014/main" id="{5FBDCDFF-CE22-1BF5-A139-19CBC1B867FE}"/>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7" name="Freeform 16">
            <a:extLst>
              <a:ext uri="{FF2B5EF4-FFF2-40B4-BE49-F238E27FC236}">
                <a16:creationId xmlns:a16="http://schemas.microsoft.com/office/drawing/2014/main" id="{31D80EB8-1E31-D433-19FB-D564A1A4B20F}"/>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817280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164828" y="1467469"/>
            <a:ext cx="5976078" cy="1741243"/>
          </a:xfrm>
          <a:prstGeom prst="rect">
            <a:avLst/>
          </a:prstGeom>
        </p:spPr>
        <p:txBody>
          <a:bodyPr lIns="0" tIns="0" rIns="0" bIns="0" anchor="b"/>
          <a:lstStyle/>
          <a:p>
            <a:r>
              <a:rPr lang="en-US"/>
              <a:t>Click to edit Master title style</a:t>
            </a:r>
          </a:p>
        </p:txBody>
      </p:sp>
      <p:sp>
        <p:nvSpPr>
          <p:cNvPr id="5" name="Content Placeholder 6">
            <a:extLst>
              <a:ext uri="{FF2B5EF4-FFF2-40B4-BE49-F238E27FC236}">
                <a16:creationId xmlns:a16="http://schemas.microsoft.com/office/drawing/2014/main" id="{AFE79FA3-EB7B-08A9-30C4-84F82ED3EB82}"/>
              </a:ext>
            </a:extLst>
          </p:cNvPr>
          <p:cNvSpPr>
            <a:spLocks noGrp="1"/>
          </p:cNvSpPr>
          <p:nvPr>
            <p:ph sz="quarter" idx="18"/>
          </p:nvPr>
        </p:nvSpPr>
        <p:spPr>
          <a:xfrm>
            <a:off x="1164829" y="3428999"/>
            <a:ext cx="5976077" cy="2389117"/>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1CEF7B94-8DF5-CD59-61D5-3089382676E3}"/>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C4CF5E1F-98F4-D429-818E-9D44CFA3E3FA}"/>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122A3235-521E-4C45-CDC3-6698C3865746}"/>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7665336" y="1467469"/>
            <a:ext cx="2659081" cy="4320000"/>
          </a:xfrm>
        </p:spPr>
        <p:txBody>
          <a:bodyPr/>
          <a:lstStyle/>
          <a:p>
            <a:endParaRPr lang="en-US"/>
          </a:p>
        </p:txBody>
      </p:sp>
      <p:sp>
        <p:nvSpPr>
          <p:cNvPr id="28" name="Freeform 3">
            <a:extLst>
              <a:ext uri="{FF2B5EF4-FFF2-40B4-BE49-F238E27FC236}">
                <a16:creationId xmlns:a16="http://schemas.microsoft.com/office/drawing/2014/main" id="{AEB61E72-1084-D791-0662-FC100A43BD6A}"/>
              </a:ext>
              <a:ext uri="{C183D7F6-B498-43B3-948B-1728B52AA6E4}">
                <adec:decorative xmlns:adec="http://schemas.microsoft.com/office/drawing/2017/decorative" val="1"/>
              </a:ext>
            </a:extLst>
          </p:cNvPr>
          <p:cNvSpPr/>
          <p:nvPr userDrawn="1"/>
        </p:nvSpPr>
        <p:spPr>
          <a:xfrm rot="10800000">
            <a:off x="1"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9" name="Freeform 16">
            <a:extLst>
              <a:ext uri="{FF2B5EF4-FFF2-40B4-BE49-F238E27FC236}">
                <a16:creationId xmlns:a16="http://schemas.microsoft.com/office/drawing/2014/main" id="{C1C729B3-1B41-5507-CBAC-58E69275C838}"/>
              </a:ext>
              <a:ext uri="{C183D7F6-B498-43B3-948B-1728B52AA6E4}">
                <adec:decorative xmlns:adec="http://schemas.microsoft.com/office/drawing/2017/decorative" val="1"/>
              </a:ext>
            </a:extLst>
          </p:cNvPr>
          <p:cNvSpPr/>
          <p:nvPr userDrawn="1"/>
        </p:nvSpPr>
        <p:spPr>
          <a:xfrm rot="10800000">
            <a:off x="1945" y="426004"/>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1" name="Freeform 3">
            <a:extLst>
              <a:ext uri="{FF2B5EF4-FFF2-40B4-BE49-F238E27FC236}">
                <a16:creationId xmlns:a16="http://schemas.microsoft.com/office/drawing/2014/main" id="{DD336441-2E54-E218-F16A-B0ECE84AE942}"/>
              </a:ext>
              <a:ext uri="{C183D7F6-B498-43B3-948B-1728B52AA6E4}">
                <adec:decorative xmlns:adec="http://schemas.microsoft.com/office/drawing/2017/decorative" val="1"/>
              </a:ext>
            </a:extLst>
          </p:cNvPr>
          <p:cNvSpPr/>
          <p:nvPr userDrawn="1"/>
        </p:nvSpPr>
        <p:spPr>
          <a:xfrm rot="10800000" flipV="1">
            <a:off x="11762291" y="6431996"/>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2" name="Freeform 16">
            <a:extLst>
              <a:ext uri="{FF2B5EF4-FFF2-40B4-BE49-F238E27FC236}">
                <a16:creationId xmlns:a16="http://schemas.microsoft.com/office/drawing/2014/main" id="{5884BEB0-5C9E-8AE1-4760-285A440E17B7}"/>
              </a:ext>
              <a:ext uri="{C183D7F6-B498-43B3-948B-1728B52AA6E4}">
                <adec:decorative xmlns:adec="http://schemas.microsoft.com/office/drawing/2017/decorative" val="1"/>
              </a:ext>
            </a:extLst>
          </p:cNvPr>
          <p:cNvSpPr/>
          <p:nvPr userDrawn="1"/>
        </p:nvSpPr>
        <p:spPr>
          <a:xfrm rot="10800000" flipV="1">
            <a:off x="11762291" y="6003285"/>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8664338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490000" y="825622"/>
            <a:ext cx="6858000" cy="932688"/>
          </a:xfrm>
          <a:prstGeom prst="rect">
            <a:avLst/>
          </a:prstGeom>
        </p:spPr>
        <p:txBody>
          <a:bodyPr lIns="0" tIns="0" rIns="0" bIns="0" anchor="b"/>
          <a:lstStyle/>
          <a:p>
            <a:r>
              <a:rPr lang="en-US"/>
              <a:t>Click to edit Master title style</a:t>
            </a:r>
          </a:p>
        </p:txBody>
      </p:sp>
      <p:sp>
        <p:nvSpPr>
          <p:cNvPr id="3" name="Content Placeholder 6">
            <a:extLst>
              <a:ext uri="{FF2B5EF4-FFF2-40B4-BE49-F238E27FC236}">
                <a16:creationId xmlns:a16="http://schemas.microsoft.com/office/drawing/2014/main" id="{39720A26-C873-5C29-E72D-90F3B1CB3218}"/>
              </a:ext>
            </a:extLst>
          </p:cNvPr>
          <p:cNvSpPr>
            <a:spLocks noGrp="1"/>
          </p:cNvSpPr>
          <p:nvPr>
            <p:ph sz="quarter" idx="18"/>
          </p:nvPr>
        </p:nvSpPr>
        <p:spPr>
          <a:xfrm>
            <a:off x="4490001" y="1895475"/>
            <a:ext cx="6845169" cy="3922642"/>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8505280F-C00B-D852-D936-3C62B327FA10}"/>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2649DE42-A034-6938-4645-DADFDF1A5959}"/>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F3716C51-B5CA-9A24-279D-F2F076975B91}"/>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831919"/>
            <a:ext cx="3374039" cy="5194161"/>
          </a:xfrm>
        </p:spPr>
        <p:txBody>
          <a:bodyPr/>
          <a:lstStyle/>
          <a:p>
            <a:endParaRPr lang="en-US"/>
          </a:p>
        </p:txBody>
      </p:sp>
      <p:sp>
        <p:nvSpPr>
          <p:cNvPr id="6" name="Freeform 3">
            <a:extLst>
              <a:ext uri="{FF2B5EF4-FFF2-40B4-BE49-F238E27FC236}">
                <a16:creationId xmlns:a16="http://schemas.microsoft.com/office/drawing/2014/main" id="{7F3807AB-A960-C1FA-B9B5-5323E912FBEB}"/>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7" name="Freeform 16">
            <a:extLst>
              <a:ext uri="{FF2B5EF4-FFF2-40B4-BE49-F238E27FC236}">
                <a16:creationId xmlns:a16="http://schemas.microsoft.com/office/drawing/2014/main" id="{D00BC8B3-50EE-3DC1-51C9-B5585196D06E}"/>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011860CD-6625-E573-D0AB-DD780DDB0A85}"/>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F15E657D-9708-6AD2-41B6-BCE5D3F9AA1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501558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C6104E6-797D-DE61-EBFD-7BF0502BCC04}"/>
              </a:ext>
            </a:extLst>
          </p:cNvPr>
          <p:cNvSpPr>
            <a:spLocks noGrp="1"/>
          </p:cNvSpPr>
          <p:nvPr>
            <p:ph type="title"/>
          </p:nvPr>
        </p:nvSpPr>
        <p:spPr>
          <a:xfrm>
            <a:off x="1190890" y="1320799"/>
            <a:ext cx="4030964" cy="2425701"/>
          </a:xfrm>
          <a:prstGeom prst="rect">
            <a:avLst/>
          </a:prstGeom>
        </p:spPr>
        <p:txBody>
          <a:bodyPr lIns="0" tIns="0" rIns="0" bIns="0" anchor="b">
            <a:noAutofit/>
          </a:bodyPr>
          <a:lstStyle>
            <a:lvl1pPr>
              <a:defRPr sz="3600">
                <a:solidFill>
                  <a:schemeClr val="accent1">
                    <a:lumMod val="75000"/>
                  </a:schemeClr>
                </a:solidFill>
              </a:defRPr>
            </a:lvl1pPr>
          </a:lstStyle>
          <a:p>
            <a:r>
              <a:rPr lang="en-US"/>
              <a:t>Click to edit Master title style</a:t>
            </a:r>
          </a:p>
        </p:txBody>
      </p:sp>
      <p:sp>
        <p:nvSpPr>
          <p:cNvPr id="2" name="Content Placeholder 6">
            <a:extLst>
              <a:ext uri="{FF2B5EF4-FFF2-40B4-BE49-F238E27FC236}">
                <a16:creationId xmlns:a16="http://schemas.microsoft.com/office/drawing/2014/main" id="{A31E21B6-315E-0EE4-C02E-A0648CAB508D}"/>
              </a:ext>
            </a:extLst>
          </p:cNvPr>
          <p:cNvSpPr>
            <a:spLocks noGrp="1"/>
          </p:cNvSpPr>
          <p:nvPr>
            <p:ph sz="quarter" idx="18"/>
          </p:nvPr>
        </p:nvSpPr>
        <p:spPr>
          <a:xfrm>
            <a:off x="1190891" y="3914775"/>
            <a:ext cx="4030963" cy="1802297"/>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0">
            <a:extLst>
              <a:ext uri="{FF2B5EF4-FFF2-40B4-BE49-F238E27FC236}">
                <a16:creationId xmlns:a16="http://schemas.microsoft.com/office/drawing/2014/main" id="{41874ABC-5130-9579-629F-5CECD6DC2F74}"/>
              </a:ext>
              <a:ext uri="{C183D7F6-B498-43B3-948B-1728B52AA6E4}">
                <adec:decorative xmlns:adec="http://schemas.microsoft.com/office/drawing/2017/decorative" val="0"/>
              </a:ext>
            </a:extLst>
          </p:cNvPr>
          <p:cNvSpPr>
            <a:spLocks noGrp="1"/>
          </p:cNvSpPr>
          <p:nvPr>
            <p:ph type="pic" sz="quarter" idx="13"/>
          </p:nvPr>
        </p:nvSpPr>
        <p:spPr>
          <a:xfrm>
            <a:off x="5776543" y="1320799"/>
            <a:ext cx="5030611" cy="4396273"/>
          </a:xfrm>
        </p:spPr>
        <p:txBody>
          <a:bodyPr/>
          <a:lstStyle/>
          <a:p>
            <a:endParaRPr lang="en-US"/>
          </a:p>
        </p:txBody>
      </p:sp>
      <p:sp>
        <p:nvSpPr>
          <p:cNvPr id="4" name="Date Placeholder 3">
            <a:extLst>
              <a:ext uri="{FF2B5EF4-FFF2-40B4-BE49-F238E27FC236}">
                <a16:creationId xmlns:a16="http://schemas.microsoft.com/office/drawing/2014/main" id="{56F8964B-53EF-958B-94E5-11C4DD04DA0D}"/>
              </a:ext>
            </a:extLst>
          </p:cNvPr>
          <p:cNvSpPr>
            <a:spLocks noGrp="1"/>
          </p:cNvSpPr>
          <p:nvPr>
            <p:ph type="dt" sz="half" idx="15"/>
          </p:nvPr>
        </p:nvSpPr>
        <p:spPr/>
        <p:txBody>
          <a:bodyPr/>
          <a:lstStyle/>
          <a:p>
            <a:r>
              <a:rPr lang="en-US" altLang="zh-CN"/>
              <a:t>03/12/2025</a:t>
            </a:r>
          </a:p>
        </p:txBody>
      </p:sp>
      <p:sp>
        <p:nvSpPr>
          <p:cNvPr id="9" name="Footer Placeholder 8">
            <a:extLst>
              <a:ext uri="{FF2B5EF4-FFF2-40B4-BE49-F238E27FC236}">
                <a16:creationId xmlns:a16="http://schemas.microsoft.com/office/drawing/2014/main" id="{B77FF109-7F0F-4A2E-9FA3-C6EABE92F2D3}"/>
              </a:ext>
            </a:extLst>
          </p:cNvPr>
          <p:cNvSpPr>
            <a:spLocks noGrp="1"/>
          </p:cNvSpPr>
          <p:nvPr>
            <p:ph type="ftr" sz="quarter" idx="16"/>
          </p:nvPr>
        </p:nvSpPr>
        <p:spPr/>
        <p:txBody>
          <a:bodyPr/>
          <a:lstStyle/>
          <a:p>
            <a:r>
              <a:rPr lang="en-US" altLang="zh-CN"/>
              <a:t>Sample Footer Text</a:t>
            </a:r>
          </a:p>
        </p:txBody>
      </p:sp>
      <p:sp>
        <p:nvSpPr>
          <p:cNvPr id="10" name="Slide Number Placeholder 9">
            <a:extLst>
              <a:ext uri="{FF2B5EF4-FFF2-40B4-BE49-F238E27FC236}">
                <a16:creationId xmlns:a16="http://schemas.microsoft.com/office/drawing/2014/main" id="{C19D5FAC-A9EF-AE3D-A67A-DB8A3E688775}"/>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12" name="Freeform 3">
            <a:extLst>
              <a:ext uri="{FF2B5EF4-FFF2-40B4-BE49-F238E27FC236}">
                <a16:creationId xmlns:a16="http://schemas.microsoft.com/office/drawing/2014/main" id="{6530E643-5E7C-7FB1-4446-DF0D50DAB023}"/>
              </a:ext>
              <a:ext uri="{C183D7F6-B498-43B3-948B-1728B52AA6E4}">
                <adec:decorative xmlns:adec="http://schemas.microsoft.com/office/drawing/2017/decorative" val="1"/>
              </a:ext>
            </a:extLst>
          </p:cNvPr>
          <p:cNvSpPr/>
          <p:nvPr userDrawn="1"/>
        </p:nvSpPr>
        <p:spPr>
          <a:xfrm rot="10800000">
            <a:off x="-1"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8" name="Freeform 16">
            <a:extLst>
              <a:ext uri="{FF2B5EF4-FFF2-40B4-BE49-F238E27FC236}">
                <a16:creationId xmlns:a16="http://schemas.microsoft.com/office/drawing/2014/main" id="{33D1D9F1-47C9-B6B1-B30A-198D9FE76E7A}"/>
              </a:ext>
              <a:ext uri="{C183D7F6-B498-43B3-948B-1728B52AA6E4}">
                <adec:decorative xmlns:adec="http://schemas.microsoft.com/office/drawing/2017/decorative" val="1"/>
              </a:ext>
            </a:extLst>
          </p:cNvPr>
          <p:cNvSpPr/>
          <p:nvPr userDrawn="1"/>
        </p:nvSpPr>
        <p:spPr>
          <a:xfrm rot="10800000">
            <a:off x="429708" y="426004"/>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5955188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985613" y="831918"/>
            <a:ext cx="4361688" cy="1527048"/>
          </a:xfrm>
          <a:prstGeom prst="rect">
            <a:avLst/>
          </a:prstGeom>
        </p:spPr>
        <p:txBody>
          <a:bodyPr lIns="0" tIns="0" rIns="0" bIns="0" anchor="b"/>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831918"/>
            <a:ext cx="5767509" cy="5194161"/>
          </a:xfrm>
        </p:spPr>
        <p:txBody>
          <a:bodyPr/>
          <a:lstStyle/>
          <a:p>
            <a:endParaRPr lang="en-US"/>
          </a:p>
        </p:txBody>
      </p:sp>
      <p:sp>
        <p:nvSpPr>
          <p:cNvPr id="3" name="Content Placeholder 6">
            <a:extLst>
              <a:ext uri="{FF2B5EF4-FFF2-40B4-BE49-F238E27FC236}">
                <a16:creationId xmlns:a16="http://schemas.microsoft.com/office/drawing/2014/main" id="{D72E3C85-5B78-070D-0E85-F61C36C6DE26}"/>
              </a:ext>
            </a:extLst>
          </p:cNvPr>
          <p:cNvSpPr>
            <a:spLocks noGrp="1"/>
          </p:cNvSpPr>
          <p:nvPr>
            <p:ph sz="quarter" idx="18"/>
          </p:nvPr>
        </p:nvSpPr>
        <p:spPr>
          <a:xfrm>
            <a:off x="6985613" y="2505074"/>
            <a:ext cx="4349557" cy="3498207"/>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E81AE97C-0D8A-97CD-143B-4E873DF8D455}"/>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D6DCA34A-BD0C-B4B3-3A81-BC2314E693C8}"/>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BD8F7D4F-C51A-2B0B-3320-9FFF5DEF75C2}"/>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4" name="Freeform 3">
            <a:extLst>
              <a:ext uri="{FF2B5EF4-FFF2-40B4-BE49-F238E27FC236}">
                <a16:creationId xmlns:a16="http://schemas.microsoft.com/office/drawing/2014/main" id="{1913B7FA-DF66-9A42-9196-7AD2A8E7074A}"/>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9" name="Freeform 16">
            <a:extLst>
              <a:ext uri="{FF2B5EF4-FFF2-40B4-BE49-F238E27FC236}">
                <a16:creationId xmlns:a16="http://schemas.microsoft.com/office/drawing/2014/main" id="{AFF422F5-A586-964B-51D9-B6E8BCE8037B}"/>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5D2898C3-C59B-1BEB-28CF-DD2150F0E2B4}"/>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7900C280-B9AD-55EC-A2F2-5BF549615C83}"/>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8841429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0E64AB3-51D9-9992-E51A-78ADA62E241F}"/>
              </a:ext>
            </a:extLst>
          </p:cNvPr>
          <p:cNvSpPr>
            <a:spLocks noGrp="1"/>
          </p:cNvSpPr>
          <p:nvPr>
            <p:ph type="title"/>
          </p:nvPr>
        </p:nvSpPr>
        <p:spPr>
          <a:xfrm>
            <a:off x="844063" y="831918"/>
            <a:ext cx="4361688" cy="1527048"/>
          </a:xfrm>
          <a:prstGeom prst="rect">
            <a:avLst/>
          </a:prstGeom>
        </p:spPr>
        <p:txBody>
          <a:bodyPr lIns="0" tIns="0" rIns="0" bIns="0" anchor="b"/>
          <a:lstStyle/>
          <a:p>
            <a:r>
              <a:rPr lang="en-US"/>
              <a:t>Click to edit Master title style</a:t>
            </a:r>
          </a:p>
        </p:txBody>
      </p:sp>
      <p:sp>
        <p:nvSpPr>
          <p:cNvPr id="2" name="Content Placeholder 6">
            <a:extLst>
              <a:ext uri="{FF2B5EF4-FFF2-40B4-BE49-F238E27FC236}">
                <a16:creationId xmlns:a16="http://schemas.microsoft.com/office/drawing/2014/main" id="{470DBB60-4744-4506-B04A-029A56CA3663}"/>
              </a:ext>
            </a:extLst>
          </p:cNvPr>
          <p:cNvSpPr>
            <a:spLocks noGrp="1"/>
          </p:cNvSpPr>
          <p:nvPr>
            <p:ph sz="quarter" idx="18"/>
          </p:nvPr>
        </p:nvSpPr>
        <p:spPr>
          <a:xfrm>
            <a:off x="844063" y="2505074"/>
            <a:ext cx="4349557" cy="3498207"/>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0">
            <a:extLst>
              <a:ext uri="{FF2B5EF4-FFF2-40B4-BE49-F238E27FC236}">
                <a16:creationId xmlns:a16="http://schemas.microsoft.com/office/drawing/2014/main" id="{992B4E0B-09D2-1770-AF0A-79593CF5C03A}"/>
              </a:ext>
              <a:ext uri="{C183D7F6-B498-43B3-948B-1728B52AA6E4}">
                <adec:decorative xmlns:adec="http://schemas.microsoft.com/office/drawing/2017/decorative" val="0"/>
              </a:ext>
            </a:extLst>
          </p:cNvPr>
          <p:cNvSpPr>
            <a:spLocks noGrp="1"/>
          </p:cNvSpPr>
          <p:nvPr>
            <p:ph type="pic" sz="quarter" idx="13"/>
          </p:nvPr>
        </p:nvSpPr>
        <p:spPr>
          <a:xfrm>
            <a:off x="5580428" y="831918"/>
            <a:ext cx="5767509" cy="5194161"/>
          </a:xfrm>
        </p:spPr>
        <p:txBody>
          <a:bodyPr/>
          <a:lstStyle/>
          <a:p>
            <a:endParaRPr lang="en-US"/>
          </a:p>
        </p:txBody>
      </p:sp>
      <p:sp>
        <p:nvSpPr>
          <p:cNvPr id="19" name="Date Placeholder 18">
            <a:extLst>
              <a:ext uri="{FF2B5EF4-FFF2-40B4-BE49-F238E27FC236}">
                <a16:creationId xmlns:a16="http://schemas.microsoft.com/office/drawing/2014/main" id="{FB3F20AB-D164-609C-9D26-6BE8679C14AE}"/>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0E316387-4B77-3018-C8D4-20B9C9A4F7A0}"/>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6C9441A4-CAF7-5B2A-2ADE-FC2E43652527}"/>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25" name="Freeform 3">
            <a:extLst>
              <a:ext uri="{FF2B5EF4-FFF2-40B4-BE49-F238E27FC236}">
                <a16:creationId xmlns:a16="http://schemas.microsoft.com/office/drawing/2014/main" id="{5ED2DB15-A178-88C7-5262-D5BF9696983A}"/>
              </a:ext>
              <a:ext uri="{C183D7F6-B498-43B3-948B-1728B52AA6E4}">
                <adec:decorative xmlns:adec="http://schemas.microsoft.com/office/drawing/2017/decorative" val="1"/>
              </a:ext>
            </a:extLst>
          </p:cNvPr>
          <p:cNvSpPr/>
          <p:nvPr userDrawn="1"/>
        </p:nvSpPr>
        <p:spPr>
          <a:xfrm rot="10800000">
            <a:off x="1"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6" name="Freeform 16">
            <a:extLst>
              <a:ext uri="{FF2B5EF4-FFF2-40B4-BE49-F238E27FC236}">
                <a16:creationId xmlns:a16="http://schemas.microsoft.com/office/drawing/2014/main" id="{761A9A58-8325-8CF2-D7A3-B44FA3E26599}"/>
              </a:ext>
              <a:ext uri="{C183D7F6-B498-43B3-948B-1728B52AA6E4}">
                <adec:decorative xmlns:adec="http://schemas.microsoft.com/office/drawing/2017/decorative" val="1"/>
              </a:ext>
            </a:extLst>
          </p:cNvPr>
          <p:cNvSpPr/>
          <p:nvPr userDrawn="1"/>
        </p:nvSpPr>
        <p:spPr>
          <a:xfrm rot="10800000">
            <a:off x="1945" y="426004"/>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8" name="Freeform 3">
            <a:extLst>
              <a:ext uri="{FF2B5EF4-FFF2-40B4-BE49-F238E27FC236}">
                <a16:creationId xmlns:a16="http://schemas.microsoft.com/office/drawing/2014/main" id="{F55789C7-6AFB-B4A6-ADA1-CA1E7D5BD081}"/>
              </a:ext>
              <a:ext uri="{C183D7F6-B498-43B3-948B-1728B52AA6E4}">
                <adec:decorative xmlns:adec="http://schemas.microsoft.com/office/drawing/2017/decorative" val="1"/>
              </a:ext>
            </a:extLst>
          </p:cNvPr>
          <p:cNvSpPr/>
          <p:nvPr userDrawn="1"/>
        </p:nvSpPr>
        <p:spPr>
          <a:xfrm rot="10800000" flipV="1">
            <a:off x="11762291" y="6431996"/>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9" name="Freeform 16">
            <a:extLst>
              <a:ext uri="{FF2B5EF4-FFF2-40B4-BE49-F238E27FC236}">
                <a16:creationId xmlns:a16="http://schemas.microsoft.com/office/drawing/2014/main" id="{BF7BEB2F-49A2-5201-C771-B110DEB1D628}"/>
              </a:ext>
              <a:ext uri="{C183D7F6-B498-43B3-948B-1728B52AA6E4}">
                <adec:decorative xmlns:adec="http://schemas.microsoft.com/office/drawing/2017/decorative" val="1"/>
              </a:ext>
            </a:extLst>
          </p:cNvPr>
          <p:cNvSpPr/>
          <p:nvPr userDrawn="1"/>
        </p:nvSpPr>
        <p:spPr>
          <a:xfrm rot="10800000" flipV="1">
            <a:off x="11762291" y="6003285"/>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0594357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825064" y="825622"/>
            <a:ext cx="4522936" cy="932688"/>
          </a:xfrm>
          <a:prstGeom prst="rect">
            <a:avLst/>
          </a:prstGeom>
        </p:spPr>
        <p:txBody>
          <a:bodyPr lIns="0" tIns="0" rIns="0" bIns="0" anchor="b"/>
          <a:lstStyle>
            <a:lvl1pPr>
              <a:defRPr sz="32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31918"/>
            <a:ext cx="5648242" cy="5194161"/>
          </a:xfrm>
        </p:spPr>
        <p:txBody>
          <a:bodyPr/>
          <a:lstStyle/>
          <a:p>
            <a:endParaRPr lang="en-US"/>
          </a:p>
        </p:txBody>
      </p:sp>
      <p:sp>
        <p:nvSpPr>
          <p:cNvPr id="3" name="Content Placeholder 6">
            <a:extLst>
              <a:ext uri="{FF2B5EF4-FFF2-40B4-BE49-F238E27FC236}">
                <a16:creationId xmlns:a16="http://schemas.microsoft.com/office/drawing/2014/main" id="{EB8BE4E3-0A8E-B7FF-17E3-5F829F6F7B18}"/>
              </a:ext>
            </a:extLst>
          </p:cNvPr>
          <p:cNvSpPr>
            <a:spLocks noGrp="1"/>
          </p:cNvSpPr>
          <p:nvPr>
            <p:ph sz="quarter" idx="18"/>
          </p:nvPr>
        </p:nvSpPr>
        <p:spPr>
          <a:xfrm>
            <a:off x="6825065" y="1962150"/>
            <a:ext cx="4510106" cy="4041131"/>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0BE74478-B59C-F28B-B6EC-90D5793F31E8}"/>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65A0F753-A2C8-3093-4545-3E25F7C420CC}"/>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2C5C86C9-7977-210C-FF76-5D76368777C8}"/>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4" name="Freeform 3">
            <a:extLst>
              <a:ext uri="{FF2B5EF4-FFF2-40B4-BE49-F238E27FC236}">
                <a16:creationId xmlns:a16="http://schemas.microsoft.com/office/drawing/2014/main" id="{35FC2361-0921-A5EE-A48C-3AE54D6F1439}"/>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9" name="Freeform 16">
            <a:extLst>
              <a:ext uri="{FF2B5EF4-FFF2-40B4-BE49-F238E27FC236}">
                <a16:creationId xmlns:a16="http://schemas.microsoft.com/office/drawing/2014/main" id="{FFDD853F-6E3C-53A6-7449-4BF464A4C9E8}"/>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2B35B4EF-EFBB-90E4-C362-B0E484C41710}"/>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12EA2A9A-71AC-7D92-AA4D-2E791ED60B16}"/>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2707476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73490" y="831919"/>
            <a:ext cx="4572000" cy="932688"/>
          </a:xfrm>
          <a:prstGeom prst="rect">
            <a:avLst/>
          </a:prstGeom>
        </p:spPr>
        <p:txBody>
          <a:bodyPr lIns="0" tIns="0" rIns="0" bIns="0" anchor="b"/>
          <a:lstStyle>
            <a:lvl1pPr>
              <a:defRPr sz="3200"/>
            </a:lvl1pPr>
          </a:lstStyle>
          <a:p>
            <a:r>
              <a:rPr lang="en-US"/>
              <a:t>Click to edit Master title style</a:t>
            </a:r>
          </a:p>
        </p:txBody>
      </p:sp>
      <p:sp>
        <p:nvSpPr>
          <p:cNvPr id="3" name="Content Placeholder 6">
            <a:extLst>
              <a:ext uri="{FF2B5EF4-FFF2-40B4-BE49-F238E27FC236}">
                <a16:creationId xmlns:a16="http://schemas.microsoft.com/office/drawing/2014/main" id="{2C1E2C21-EE4B-2C8B-7CB9-35AD1DFBB81F}"/>
              </a:ext>
            </a:extLst>
          </p:cNvPr>
          <p:cNvSpPr>
            <a:spLocks noGrp="1"/>
          </p:cNvSpPr>
          <p:nvPr>
            <p:ph sz="quarter" idx="18"/>
          </p:nvPr>
        </p:nvSpPr>
        <p:spPr>
          <a:xfrm>
            <a:off x="873491" y="1971674"/>
            <a:ext cx="4571999" cy="4031607"/>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5917721" y="831919"/>
            <a:ext cx="5430280" cy="5194162"/>
          </a:xfrm>
        </p:spPr>
        <p:txBody>
          <a:bodyPr/>
          <a:lstStyle/>
          <a:p>
            <a:endParaRPr lang="en-US"/>
          </a:p>
        </p:txBody>
      </p:sp>
      <p:sp>
        <p:nvSpPr>
          <p:cNvPr id="19" name="Date Placeholder 18">
            <a:extLst>
              <a:ext uri="{FF2B5EF4-FFF2-40B4-BE49-F238E27FC236}">
                <a16:creationId xmlns:a16="http://schemas.microsoft.com/office/drawing/2014/main" id="{3D8EF016-30D8-AA3C-015A-9589348E6EF9}"/>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AA0C6602-1676-63D6-1D45-CB08F670860D}"/>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7B99027E-21B7-3B09-FAEC-51F2F6D94368}"/>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4" name="Freeform 3">
            <a:extLst>
              <a:ext uri="{FF2B5EF4-FFF2-40B4-BE49-F238E27FC236}">
                <a16:creationId xmlns:a16="http://schemas.microsoft.com/office/drawing/2014/main" id="{DDE6F2C8-E586-9C4B-CC6E-8B149A29BFDA}"/>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9" name="Freeform 16">
            <a:extLst>
              <a:ext uri="{FF2B5EF4-FFF2-40B4-BE49-F238E27FC236}">
                <a16:creationId xmlns:a16="http://schemas.microsoft.com/office/drawing/2014/main" id="{2C0B3833-ED9E-3D8F-8DE7-0EF738885FAB}"/>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C0B80A75-F7DC-AECC-C696-A3DCFAD39B7F}"/>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24644226-D2C8-98C1-9FFC-9F9CEDB3140E}"/>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2262535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946432" y="831918"/>
            <a:ext cx="3401568" cy="1527048"/>
          </a:xfrm>
          <a:prstGeom prst="rect">
            <a:avLst/>
          </a:prstGeom>
        </p:spPr>
        <p:txBody>
          <a:bodyPr lIns="0" tIns="0" rIns="0" bIns="0" anchor="b">
            <a:normAutofit/>
          </a:bodyPr>
          <a:lstStyle>
            <a:lvl1pPr>
              <a:defRPr sz="32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831918"/>
            <a:ext cx="6740144" cy="5194161"/>
          </a:xfrm>
        </p:spPr>
        <p:txBody>
          <a:bodyPr/>
          <a:lstStyle/>
          <a:p>
            <a:endParaRPr lang="en-US"/>
          </a:p>
        </p:txBody>
      </p:sp>
      <p:sp>
        <p:nvSpPr>
          <p:cNvPr id="3" name="Content Placeholder 6">
            <a:extLst>
              <a:ext uri="{FF2B5EF4-FFF2-40B4-BE49-F238E27FC236}">
                <a16:creationId xmlns:a16="http://schemas.microsoft.com/office/drawing/2014/main" id="{68866772-5D8C-7D5B-603A-E01C3829C24D}"/>
              </a:ext>
            </a:extLst>
          </p:cNvPr>
          <p:cNvSpPr>
            <a:spLocks noGrp="1"/>
          </p:cNvSpPr>
          <p:nvPr>
            <p:ph sz="quarter" idx="18"/>
          </p:nvPr>
        </p:nvSpPr>
        <p:spPr>
          <a:xfrm>
            <a:off x="7946432" y="2524125"/>
            <a:ext cx="3388738" cy="3479156"/>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20856071-9E72-6DF2-24DA-6DDD1D79073E}"/>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8681BCF4-A353-2281-3C52-1E845F1D2C55}"/>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A5B11221-490C-0DC9-8606-B7DFB7A2F599}"/>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18744F2A-4738-CC83-ECD1-CF75C356A091}"/>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4623F3AC-8D7A-9C6C-3513-8FF1E16B458E}"/>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A13E313C-E903-EF50-5599-0068431AE205}"/>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7D438454-D855-FBEA-6F68-E21B6174B797}"/>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6617075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9"/>
            <a:ext cx="3401568" cy="1527048"/>
          </a:xfrm>
          <a:prstGeom prst="rect">
            <a:avLst/>
          </a:prstGeom>
        </p:spPr>
        <p:txBody>
          <a:bodyPr lIns="0" tIns="0" rIns="0" bIns="0" anchor="b">
            <a:normAutofit/>
          </a:bodyPr>
          <a:lstStyle>
            <a:lvl1pPr>
              <a:defRPr sz="3200"/>
            </a:lvl1pPr>
          </a:lstStyle>
          <a:p>
            <a:r>
              <a:rPr lang="en-US"/>
              <a:t>Click to edit Master title style</a:t>
            </a:r>
          </a:p>
        </p:txBody>
      </p:sp>
      <p:sp>
        <p:nvSpPr>
          <p:cNvPr id="3" name="Content Placeholder 6">
            <a:extLst>
              <a:ext uri="{FF2B5EF4-FFF2-40B4-BE49-F238E27FC236}">
                <a16:creationId xmlns:a16="http://schemas.microsoft.com/office/drawing/2014/main" id="{CE80394F-C876-E714-3A69-F59CC531005E}"/>
              </a:ext>
            </a:extLst>
          </p:cNvPr>
          <p:cNvSpPr>
            <a:spLocks noGrp="1"/>
          </p:cNvSpPr>
          <p:nvPr>
            <p:ph sz="quarter" idx="18"/>
          </p:nvPr>
        </p:nvSpPr>
        <p:spPr>
          <a:xfrm>
            <a:off x="856823" y="2495550"/>
            <a:ext cx="3388745" cy="3507731"/>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4761781" y="831919"/>
            <a:ext cx="6586220" cy="5194162"/>
          </a:xfrm>
        </p:spPr>
        <p:txBody>
          <a:bodyPr/>
          <a:lstStyle/>
          <a:p>
            <a:endParaRPr lang="en-US"/>
          </a:p>
        </p:txBody>
      </p:sp>
      <p:sp>
        <p:nvSpPr>
          <p:cNvPr id="19" name="Date Placeholder 18">
            <a:extLst>
              <a:ext uri="{FF2B5EF4-FFF2-40B4-BE49-F238E27FC236}">
                <a16:creationId xmlns:a16="http://schemas.microsoft.com/office/drawing/2014/main" id="{7C25AF93-C1B3-16E8-C0D6-0020B156A62D}"/>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39154FF2-CCF0-894A-78AD-CCE657F16A71}"/>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3C4A122A-B87C-0622-0330-09EB9AC986AF}"/>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4" name="Freeform 3">
            <a:extLst>
              <a:ext uri="{FF2B5EF4-FFF2-40B4-BE49-F238E27FC236}">
                <a16:creationId xmlns:a16="http://schemas.microsoft.com/office/drawing/2014/main" id="{81C31CA3-9481-9C28-BA6D-C5B25DFD6712}"/>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9" name="Freeform 16">
            <a:extLst>
              <a:ext uri="{FF2B5EF4-FFF2-40B4-BE49-F238E27FC236}">
                <a16:creationId xmlns:a16="http://schemas.microsoft.com/office/drawing/2014/main" id="{E8DEDD24-7A3F-101A-D9B9-BC14A253215B}"/>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CDC830B8-4070-6414-56D5-754C22B5D3FC}"/>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48221A83-6D02-160E-DC65-A7888C47059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1084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981200" y="1318302"/>
            <a:ext cx="8229600" cy="2621154"/>
          </a:xfrm>
          <a:prstGeom prst="rect">
            <a:avLst/>
          </a:prstGeom>
        </p:spPr>
        <p:txBody>
          <a:bodyPr lIns="0" tIns="0" rIns="0" bIns="0" anchor="b">
            <a:normAutofit/>
          </a:bodyPr>
          <a:lstStyle>
            <a:lvl1pPr algn="ctr">
              <a:defRPr sz="5200">
                <a:solidFill>
                  <a:schemeClr val="accent1">
                    <a:lumMod val="75000"/>
                  </a:schemeClr>
                </a:solidFill>
              </a:defRPr>
            </a:lvl1pPr>
          </a:lstStyle>
          <a:p>
            <a:r>
              <a:rPr lang="en-US"/>
              <a:t>Click to edit Master title style</a:t>
            </a:r>
          </a:p>
        </p:txBody>
      </p:sp>
      <p:sp>
        <p:nvSpPr>
          <p:cNvPr id="17" name="Subtitle 2">
            <a:extLst>
              <a:ext uri="{FF2B5EF4-FFF2-40B4-BE49-F238E27FC236}">
                <a16:creationId xmlns:a16="http://schemas.microsoft.com/office/drawing/2014/main" id="{DE36AD52-10AA-8FF2-9DBD-006BB4149236}"/>
              </a:ext>
            </a:extLst>
          </p:cNvPr>
          <p:cNvSpPr>
            <a:spLocks noGrp="1"/>
          </p:cNvSpPr>
          <p:nvPr>
            <p:ph type="subTitle" idx="1"/>
          </p:nvPr>
        </p:nvSpPr>
        <p:spPr>
          <a:xfrm>
            <a:off x="2286000" y="4068762"/>
            <a:ext cx="7620000" cy="947738"/>
          </a:xfrm>
        </p:spPr>
        <p:txBody>
          <a:bodyPr lIns="0" tIns="0" rIns="0" bIns="0">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 Placeholder 4">
            <a:extLst>
              <a:ext uri="{FF2B5EF4-FFF2-40B4-BE49-F238E27FC236}">
                <a16:creationId xmlns:a16="http://schemas.microsoft.com/office/drawing/2014/main" id="{37B9CFCA-5141-8256-021F-92BB3135FFEB}"/>
              </a:ext>
            </a:extLst>
          </p:cNvPr>
          <p:cNvSpPr>
            <a:spLocks noGrp="1"/>
          </p:cNvSpPr>
          <p:nvPr>
            <p:ph type="body" sz="quarter" idx="27" hasCustomPrompt="1"/>
          </p:nvPr>
        </p:nvSpPr>
        <p:spPr>
          <a:xfrm>
            <a:off x="4937125" y="5676900"/>
            <a:ext cx="2317750" cy="266700"/>
          </a:xfrm>
        </p:spPr>
        <p:txBody>
          <a:bodyPr anchor="ctr">
            <a:noAutofit/>
          </a:bodyPr>
          <a:lstStyle>
            <a:lvl1pPr marL="0" indent="0" algn="ctr">
              <a:buNone/>
              <a:defRPr sz="1600"/>
            </a:lvl1pPr>
            <a:lvl2pPr algn="ctr">
              <a:defRPr sz="1600"/>
            </a:lvl2pPr>
            <a:lvl3pPr algn="ctr">
              <a:defRPr sz="1600"/>
            </a:lvl3pPr>
            <a:lvl4pPr algn="ctr">
              <a:defRPr sz="1600"/>
            </a:lvl4pPr>
            <a:lvl5pPr algn="ctr">
              <a:defRPr sz="1600"/>
            </a:lvl5p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en-US" altLang="zh-CN" sz="1600"/>
              <a:t>Presenter Name</a:t>
            </a:r>
          </a:p>
        </p:txBody>
      </p:sp>
      <p:sp>
        <p:nvSpPr>
          <p:cNvPr id="7" name="Date Placeholder 6">
            <a:extLst>
              <a:ext uri="{FF2B5EF4-FFF2-40B4-BE49-F238E27FC236}">
                <a16:creationId xmlns:a16="http://schemas.microsoft.com/office/drawing/2014/main" id="{D9AB9120-E38E-CE16-47F0-8F3DC507AF9F}"/>
              </a:ext>
            </a:extLst>
          </p:cNvPr>
          <p:cNvSpPr>
            <a:spLocks noGrp="1"/>
          </p:cNvSpPr>
          <p:nvPr>
            <p:ph type="dt" sz="half" idx="10"/>
          </p:nvPr>
        </p:nvSpPr>
        <p:spPr/>
        <p:txBody>
          <a:bodyPr/>
          <a:lstStyle/>
          <a:p>
            <a:r>
              <a:rPr lang="en-US" altLang="zh-CN"/>
              <a:t>03/12/2025</a:t>
            </a:r>
          </a:p>
        </p:txBody>
      </p:sp>
      <p:sp>
        <p:nvSpPr>
          <p:cNvPr id="8" name="Footer Placeholder 7">
            <a:extLst>
              <a:ext uri="{FF2B5EF4-FFF2-40B4-BE49-F238E27FC236}">
                <a16:creationId xmlns:a16="http://schemas.microsoft.com/office/drawing/2014/main" id="{1D504969-9E31-5ADB-27D8-169E092A42F1}"/>
              </a:ext>
            </a:extLst>
          </p:cNvPr>
          <p:cNvSpPr>
            <a:spLocks noGrp="1"/>
          </p:cNvSpPr>
          <p:nvPr>
            <p:ph type="ftr" sz="quarter" idx="11"/>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9E89EEE4-FE5A-9A5A-EB28-51E4823454B7}"/>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29" name="Freeform 3">
            <a:extLst>
              <a:ext uri="{FF2B5EF4-FFF2-40B4-BE49-F238E27FC236}">
                <a16:creationId xmlns:a16="http://schemas.microsoft.com/office/drawing/2014/main" id="{78DD2050-C149-DC86-FA33-E6400182520B}"/>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0" name="Freeform 16">
            <a:extLst>
              <a:ext uri="{FF2B5EF4-FFF2-40B4-BE49-F238E27FC236}">
                <a16:creationId xmlns:a16="http://schemas.microsoft.com/office/drawing/2014/main" id="{C1A9F0B7-7647-0A46-600F-093B3C3868DC}"/>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2" name="Freeform 3">
            <a:extLst>
              <a:ext uri="{FF2B5EF4-FFF2-40B4-BE49-F238E27FC236}">
                <a16:creationId xmlns:a16="http://schemas.microsoft.com/office/drawing/2014/main" id="{B7E9B1FA-8FCD-502C-664D-87E4130B7A70}"/>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3" name="Freeform 16">
            <a:extLst>
              <a:ext uri="{FF2B5EF4-FFF2-40B4-BE49-F238E27FC236}">
                <a16:creationId xmlns:a16="http://schemas.microsoft.com/office/drawing/2014/main" id="{C0313B8D-267E-4E67-9BB2-73FFF5738A63}"/>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68028991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073454" y="831919"/>
            <a:ext cx="3273552" cy="2035696"/>
          </a:xfrm>
          <a:prstGeom prst="rect">
            <a:avLst/>
          </a:prstGeom>
        </p:spPr>
        <p:txBody>
          <a:bodyPr lIns="0" tIns="0" rIns="0" bIns="0" anchor="b"/>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831919"/>
            <a:ext cx="6937365" cy="5091685"/>
          </a:xfrm>
        </p:spPr>
        <p:txBody>
          <a:bodyPr/>
          <a:lstStyle/>
          <a:p>
            <a:endParaRPr lang="en-US"/>
          </a:p>
        </p:txBody>
      </p:sp>
      <p:sp>
        <p:nvSpPr>
          <p:cNvPr id="3" name="Content Placeholder 6">
            <a:extLst>
              <a:ext uri="{FF2B5EF4-FFF2-40B4-BE49-F238E27FC236}">
                <a16:creationId xmlns:a16="http://schemas.microsoft.com/office/drawing/2014/main" id="{0345FCE3-693B-9463-54D7-0D1001E3775D}"/>
              </a:ext>
            </a:extLst>
          </p:cNvPr>
          <p:cNvSpPr>
            <a:spLocks noGrp="1"/>
          </p:cNvSpPr>
          <p:nvPr>
            <p:ph sz="quarter" idx="18"/>
          </p:nvPr>
        </p:nvSpPr>
        <p:spPr>
          <a:xfrm>
            <a:off x="8073454" y="3009900"/>
            <a:ext cx="3273552" cy="2993381"/>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16D3ACBF-734F-AE25-9603-59B9EBFEC364}"/>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B6ACF095-08CC-B967-EAF6-461C7D6FA739}"/>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087C7E7D-1817-9262-B005-EB5E3734C1C8}"/>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4" name="Freeform 3">
            <a:extLst>
              <a:ext uri="{FF2B5EF4-FFF2-40B4-BE49-F238E27FC236}">
                <a16:creationId xmlns:a16="http://schemas.microsoft.com/office/drawing/2014/main" id="{ABF1DE08-0842-0E3E-8231-68FD0BB71A02}"/>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9" name="Freeform 16">
            <a:extLst>
              <a:ext uri="{FF2B5EF4-FFF2-40B4-BE49-F238E27FC236}">
                <a16:creationId xmlns:a16="http://schemas.microsoft.com/office/drawing/2014/main" id="{2C58A66E-429E-1DA0-6F92-1617CE0BBBC5}"/>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71DA3FA5-CE31-5A8A-E3BB-7F74B5338EBC}"/>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3696DE3F-0564-CCBB-8009-781ACB372848}"/>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771131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31919"/>
            <a:ext cx="10504001" cy="3472067"/>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8" y="4509559"/>
            <a:ext cx="4579339" cy="1516522"/>
          </a:xfrm>
          <a:prstGeom prst="rect">
            <a:avLst/>
          </a:prstGeom>
        </p:spPr>
        <p:txBody>
          <a:bodyPr lIns="0" tIns="0" rIns="0" bIns="0" anchor="t">
            <a:normAutofit/>
          </a:bodyPr>
          <a:lstStyle>
            <a:lvl1pPr>
              <a:defRPr sz="3200"/>
            </a:lvl1pPr>
          </a:lstStyle>
          <a:p>
            <a:r>
              <a:rPr lang="en-US"/>
              <a:t>Click to edit Master title style</a:t>
            </a:r>
          </a:p>
        </p:txBody>
      </p:sp>
      <p:sp>
        <p:nvSpPr>
          <p:cNvPr id="5" name="Content Placeholder 6">
            <a:extLst>
              <a:ext uri="{FF2B5EF4-FFF2-40B4-BE49-F238E27FC236}">
                <a16:creationId xmlns:a16="http://schemas.microsoft.com/office/drawing/2014/main" id="{A4EA3A98-C5E3-B2CD-9EFA-62B317B0BCFE}"/>
              </a:ext>
            </a:extLst>
          </p:cNvPr>
          <p:cNvSpPr>
            <a:spLocks noGrp="1"/>
          </p:cNvSpPr>
          <p:nvPr>
            <p:ph sz="quarter" idx="18"/>
          </p:nvPr>
        </p:nvSpPr>
        <p:spPr>
          <a:xfrm>
            <a:off x="5638800" y="4509559"/>
            <a:ext cx="5696373" cy="1516522"/>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AA358A34-E3F0-8B8A-BCFB-8358498FC202}"/>
              </a:ext>
            </a:extLst>
          </p:cNvPr>
          <p:cNvSpPr>
            <a:spLocks noGrp="1"/>
          </p:cNvSpPr>
          <p:nvPr>
            <p:ph type="dt" sz="half" idx="15"/>
          </p:nvPr>
        </p:nvSpPr>
        <p:spPr/>
        <p:txBody>
          <a:bodyPr/>
          <a:lstStyle/>
          <a:p>
            <a:r>
              <a:rPr lang="en-US" altLang="zh-CN"/>
              <a:t>03/12/2025</a:t>
            </a:r>
          </a:p>
        </p:txBody>
      </p:sp>
      <p:sp>
        <p:nvSpPr>
          <p:cNvPr id="4" name="Footer Placeholder 3">
            <a:extLst>
              <a:ext uri="{FF2B5EF4-FFF2-40B4-BE49-F238E27FC236}">
                <a16:creationId xmlns:a16="http://schemas.microsoft.com/office/drawing/2014/main" id="{A190300A-4E7A-2EDB-59D2-1CB0DA100615}"/>
              </a:ext>
            </a:extLst>
          </p:cNvPr>
          <p:cNvSpPr>
            <a:spLocks noGrp="1"/>
          </p:cNvSpPr>
          <p:nvPr>
            <p:ph type="ftr" sz="quarter" idx="16"/>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26B06D6A-CC2F-C84A-C8E6-8CE8C62B6197}"/>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12" name="Freeform 3">
            <a:extLst>
              <a:ext uri="{FF2B5EF4-FFF2-40B4-BE49-F238E27FC236}">
                <a16:creationId xmlns:a16="http://schemas.microsoft.com/office/drawing/2014/main" id="{7CA0D19C-970E-A781-D287-30B0BFD98899}"/>
              </a:ext>
              <a:ext uri="{C183D7F6-B498-43B3-948B-1728B52AA6E4}">
                <adec:decorative xmlns:adec="http://schemas.microsoft.com/office/drawing/2017/decorative" val="1"/>
              </a:ext>
            </a:extLst>
          </p:cNvPr>
          <p:cNvSpPr/>
          <p:nvPr userDrawn="1"/>
        </p:nvSpPr>
        <p:spPr>
          <a:xfrm rot="10800000" flipH="1">
            <a:off x="11762291"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3" name="Freeform 16">
            <a:extLst>
              <a:ext uri="{FF2B5EF4-FFF2-40B4-BE49-F238E27FC236}">
                <a16:creationId xmlns:a16="http://schemas.microsoft.com/office/drawing/2014/main" id="{5B2C7366-AEAB-C81B-8135-B3607F4961E8}"/>
              </a:ext>
              <a:ext uri="{C183D7F6-B498-43B3-948B-1728B52AA6E4}">
                <adec:decorative xmlns:adec="http://schemas.microsoft.com/office/drawing/2017/decorative" val="1"/>
              </a:ext>
            </a:extLst>
          </p:cNvPr>
          <p:cNvSpPr/>
          <p:nvPr userDrawn="1"/>
        </p:nvSpPr>
        <p:spPr>
          <a:xfrm rot="10800000" flipH="1">
            <a:off x="11335174"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7" name="Freeform 3">
            <a:extLst>
              <a:ext uri="{FF2B5EF4-FFF2-40B4-BE49-F238E27FC236}">
                <a16:creationId xmlns:a16="http://schemas.microsoft.com/office/drawing/2014/main" id="{AE621B01-C155-8ABE-4692-F3D9CBECB61E}"/>
              </a:ext>
              <a:ext uri="{C183D7F6-B498-43B3-948B-1728B52AA6E4}">
                <adec:decorative xmlns:adec="http://schemas.microsoft.com/office/drawing/2017/decorative" val="1"/>
              </a:ext>
            </a:extLst>
          </p:cNvPr>
          <p:cNvSpPr/>
          <p:nvPr userDrawn="1"/>
        </p:nvSpPr>
        <p:spPr>
          <a:xfrm rot="10800000" flipH="1">
            <a:off x="10905465"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1061983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65938"/>
            <a:ext cx="10504001" cy="2556004"/>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9" y="3785800"/>
            <a:ext cx="2953618" cy="2240280"/>
          </a:xfrm>
          <a:prstGeom prst="rect">
            <a:avLst/>
          </a:prstGeom>
        </p:spPr>
        <p:txBody>
          <a:bodyPr lIns="0" tIns="0" rIns="0" bIns="0" anchor="t">
            <a:normAutofit/>
          </a:bodyPr>
          <a:lstStyle>
            <a:lvl1pPr>
              <a:defRPr sz="3200"/>
            </a:lvl1pPr>
          </a:lstStyle>
          <a:p>
            <a:r>
              <a:rPr lang="en-US"/>
              <a:t>Click to edit Master title style</a:t>
            </a:r>
          </a:p>
        </p:txBody>
      </p:sp>
      <p:sp>
        <p:nvSpPr>
          <p:cNvPr id="4" name="Content Placeholder 6">
            <a:extLst>
              <a:ext uri="{FF2B5EF4-FFF2-40B4-BE49-F238E27FC236}">
                <a16:creationId xmlns:a16="http://schemas.microsoft.com/office/drawing/2014/main" id="{E92DBEFC-CE96-296C-F6BD-DA8A229B49FA}"/>
              </a:ext>
            </a:extLst>
          </p:cNvPr>
          <p:cNvSpPr>
            <a:spLocks noGrp="1"/>
          </p:cNvSpPr>
          <p:nvPr>
            <p:ph sz="quarter" idx="18"/>
          </p:nvPr>
        </p:nvSpPr>
        <p:spPr>
          <a:xfrm>
            <a:off x="3971926" y="3785800"/>
            <a:ext cx="7363248" cy="2240281"/>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8F6FBC6B-537B-DB90-4A5A-5A8D081296AE}"/>
              </a:ext>
            </a:extLst>
          </p:cNvPr>
          <p:cNvSpPr>
            <a:spLocks noGrp="1"/>
          </p:cNvSpPr>
          <p:nvPr>
            <p:ph type="dt" sz="half" idx="15"/>
          </p:nvPr>
        </p:nvSpPr>
        <p:spPr/>
        <p:txBody>
          <a:bodyPr/>
          <a:lstStyle/>
          <a:p>
            <a:r>
              <a:rPr lang="en-US" altLang="zh-CN"/>
              <a:t>03/12/2025</a:t>
            </a:r>
          </a:p>
        </p:txBody>
      </p:sp>
      <p:sp>
        <p:nvSpPr>
          <p:cNvPr id="10" name="Footer Placeholder 9">
            <a:extLst>
              <a:ext uri="{FF2B5EF4-FFF2-40B4-BE49-F238E27FC236}">
                <a16:creationId xmlns:a16="http://schemas.microsoft.com/office/drawing/2014/main" id="{A70822BA-F7DF-D952-F905-8B49D67C88C9}"/>
              </a:ext>
            </a:extLst>
          </p:cNvPr>
          <p:cNvSpPr>
            <a:spLocks noGrp="1"/>
          </p:cNvSpPr>
          <p:nvPr>
            <p:ph type="ftr" sz="quarter" idx="16"/>
          </p:nvPr>
        </p:nvSpPr>
        <p:spPr/>
        <p:txBody>
          <a:bodyPr/>
          <a:lstStyle/>
          <a:p>
            <a:r>
              <a:rPr lang="en-US" altLang="zh-CN"/>
              <a:t>Sample Footer Text</a:t>
            </a:r>
          </a:p>
        </p:txBody>
      </p:sp>
      <p:sp>
        <p:nvSpPr>
          <p:cNvPr id="12" name="Slide Number Placeholder 11">
            <a:extLst>
              <a:ext uri="{FF2B5EF4-FFF2-40B4-BE49-F238E27FC236}">
                <a16:creationId xmlns:a16="http://schemas.microsoft.com/office/drawing/2014/main" id="{3F0DC4AA-2D43-DFEB-33A4-3DB62C2B2AF0}"/>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7" name="Freeform 3">
            <a:extLst>
              <a:ext uri="{FF2B5EF4-FFF2-40B4-BE49-F238E27FC236}">
                <a16:creationId xmlns:a16="http://schemas.microsoft.com/office/drawing/2014/main" id="{7C675A4C-482A-AB12-4B1E-BD0B580F4E71}"/>
              </a:ext>
              <a:ext uri="{C183D7F6-B498-43B3-948B-1728B52AA6E4}">
                <adec:decorative xmlns:adec="http://schemas.microsoft.com/office/drawing/2017/decorative" val="1"/>
              </a:ext>
            </a:extLst>
          </p:cNvPr>
          <p:cNvSpPr/>
          <p:nvPr userDrawn="1"/>
        </p:nvSpPr>
        <p:spPr>
          <a:xfrm rot="10800000" flipH="1">
            <a:off x="11762291"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9" name="Freeform 16">
            <a:extLst>
              <a:ext uri="{FF2B5EF4-FFF2-40B4-BE49-F238E27FC236}">
                <a16:creationId xmlns:a16="http://schemas.microsoft.com/office/drawing/2014/main" id="{11FC9B7C-6843-C1E4-D432-4CADCA89D373}"/>
              </a:ext>
              <a:ext uri="{C183D7F6-B498-43B3-948B-1728B52AA6E4}">
                <adec:decorative xmlns:adec="http://schemas.microsoft.com/office/drawing/2017/decorative" val="1"/>
              </a:ext>
            </a:extLst>
          </p:cNvPr>
          <p:cNvSpPr/>
          <p:nvPr userDrawn="1"/>
        </p:nvSpPr>
        <p:spPr>
          <a:xfrm rot="10800000" flipH="1">
            <a:off x="11335174"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6" name="Freeform 3">
            <a:extLst>
              <a:ext uri="{FF2B5EF4-FFF2-40B4-BE49-F238E27FC236}">
                <a16:creationId xmlns:a16="http://schemas.microsoft.com/office/drawing/2014/main" id="{058AA8C0-7CA2-E4C7-E229-75A563253D95}"/>
              </a:ext>
              <a:ext uri="{C183D7F6-B498-43B3-948B-1728B52AA6E4}">
                <adec:decorative xmlns:adec="http://schemas.microsoft.com/office/drawing/2017/decorative" val="1"/>
              </a:ext>
            </a:extLst>
          </p:cNvPr>
          <p:cNvSpPr/>
          <p:nvPr userDrawn="1"/>
        </p:nvSpPr>
        <p:spPr>
          <a:xfrm rot="10800000" flipH="1">
            <a:off x="10905465"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35618833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8"/>
            <a:ext cx="2953618" cy="2240279"/>
          </a:xfrm>
          <a:prstGeom prst="rect">
            <a:avLst/>
          </a:prstGeom>
        </p:spPr>
        <p:txBody>
          <a:bodyPr lIns="0" tIns="0" rIns="0" bIns="0" anchor="t">
            <a:normAutofit/>
          </a:bodyPr>
          <a:lstStyle>
            <a:lvl1pPr>
              <a:defRPr sz="3200"/>
            </a:lvl1pPr>
          </a:lstStyle>
          <a:p>
            <a:r>
              <a:rPr lang="en-US"/>
              <a:t>Click to edit Master title style</a:t>
            </a:r>
          </a:p>
        </p:txBody>
      </p:sp>
      <p:sp>
        <p:nvSpPr>
          <p:cNvPr id="3" name="Content Placeholder 6">
            <a:extLst>
              <a:ext uri="{FF2B5EF4-FFF2-40B4-BE49-F238E27FC236}">
                <a16:creationId xmlns:a16="http://schemas.microsoft.com/office/drawing/2014/main" id="{FB250CB0-816D-4BD3-B674-5CF861DACCD4}"/>
              </a:ext>
            </a:extLst>
          </p:cNvPr>
          <p:cNvSpPr>
            <a:spLocks noGrp="1"/>
          </p:cNvSpPr>
          <p:nvPr>
            <p:ph sz="quarter" idx="18"/>
          </p:nvPr>
        </p:nvSpPr>
        <p:spPr>
          <a:xfrm>
            <a:off x="4010026" y="824389"/>
            <a:ext cx="7337974" cy="2247808"/>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3310759"/>
            <a:ext cx="10504001" cy="2722852"/>
          </a:xfrm>
        </p:spPr>
        <p:txBody>
          <a:bodyPr/>
          <a:lstStyle/>
          <a:p>
            <a:endParaRPr lang="en-US"/>
          </a:p>
        </p:txBody>
      </p:sp>
      <p:sp>
        <p:nvSpPr>
          <p:cNvPr id="25" name="Date Placeholder 24">
            <a:extLst>
              <a:ext uri="{FF2B5EF4-FFF2-40B4-BE49-F238E27FC236}">
                <a16:creationId xmlns:a16="http://schemas.microsoft.com/office/drawing/2014/main" id="{215D636A-1DE5-272B-114F-84F7EF0D97A5}"/>
              </a:ext>
            </a:extLst>
          </p:cNvPr>
          <p:cNvSpPr>
            <a:spLocks noGrp="1"/>
          </p:cNvSpPr>
          <p:nvPr>
            <p:ph type="dt" sz="half" idx="15"/>
          </p:nvPr>
        </p:nvSpPr>
        <p:spPr/>
        <p:txBody>
          <a:bodyPr/>
          <a:lstStyle/>
          <a:p>
            <a:r>
              <a:rPr lang="en-US" altLang="zh-CN"/>
              <a:t>03/12/2025</a:t>
            </a:r>
          </a:p>
        </p:txBody>
      </p:sp>
      <p:sp>
        <p:nvSpPr>
          <p:cNvPr id="26" name="Footer Placeholder 25">
            <a:extLst>
              <a:ext uri="{FF2B5EF4-FFF2-40B4-BE49-F238E27FC236}">
                <a16:creationId xmlns:a16="http://schemas.microsoft.com/office/drawing/2014/main" id="{06768F1E-5D7B-152B-B6A1-4925F25D348B}"/>
              </a:ext>
            </a:extLst>
          </p:cNvPr>
          <p:cNvSpPr>
            <a:spLocks noGrp="1"/>
          </p:cNvSpPr>
          <p:nvPr>
            <p:ph type="ftr" sz="quarter" idx="16"/>
          </p:nvPr>
        </p:nvSpPr>
        <p:spPr/>
        <p:txBody>
          <a:bodyPr/>
          <a:lstStyle/>
          <a:p>
            <a:r>
              <a:rPr lang="en-US" altLang="zh-CN"/>
              <a:t>Sample Footer Text</a:t>
            </a:r>
          </a:p>
        </p:txBody>
      </p:sp>
      <p:sp>
        <p:nvSpPr>
          <p:cNvPr id="27" name="Slide Number Placeholder 26">
            <a:extLst>
              <a:ext uri="{FF2B5EF4-FFF2-40B4-BE49-F238E27FC236}">
                <a16:creationId xmlns:a16="http://schemas.microsoft.com/office/drawing/2014/main" id="{E2C08477-322B-6E2E-FD4D-5289E0845986}"/>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4" name="Freeform 3">
            <a:extLst>
              <a:ext uri="{FF2B5EF4-FFF2-40B4-BE49-F238E27FC236}">
                <a16:creationId xmlns:a16="http://schemas.microsoft.com/office/drawing/2014/main" id="{F5C381C5-01BE-F8A2-36AD-1801157395CB}"/>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5" name="Freeform 16">
            <a:extLst>
              <a:ext uri="{FF2B5EF4-FFF2-40B4-BE49-F238E27FC236}">
                <a16:creationId xmlns:a16="http://schemas.microsoft.com/office/drawing/2014/main" id="{36B65BB7-D378-0ECA-A109-4CC2BB36F5E2}"/>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7" name="Freeform 3">
            <a:extLst>
              <a:ext uri="{FF2B5EF4-FFF2-40B4-BE49-F238E27FC236}">
                <a16:creationId xmlns:a16="http://schemas.microsoft.com/office/drawing/2014/main" id="{5FEB09A4-E771-AF7D-C489-A1F8798566FD}"/>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9" name="Freeform 16">
            <a:extLst>
              <a:ext uri="{FF2B5EF4-FFF2-40B4-BE49-F238E27FC236}">
                <a16:creationId xmlns:a16="http://schemas.microsoft.com/office/drawing/2014/main" id="{498F6B0F-FE97-F1CA-4FE0-F8CDBBBCA023}"/>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6821761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73963" y="858337"/>
            <a:ext cx="10504000" cy="970463"/>
          </a:xfrm>
          <a:prstGeom prst="rect">
            <a:avLst/>
          </a:prstGeom>
        </p:spPr>
        <p:txBody>
          <a:bodyPr lIns="0" tIns="0" rIns="0" bIns="0" anchor="ctr">
            <a:norm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A8F81365-87E5-251B-1BCF-ABF6619D4CBA}"/>
              </a:ext>
            </a:extLst>
          </p:cNvPr>
          <p:cNvSpPr>
            <a:spLocks noGrp="1"/>
          </p:cNvSpPr>
          <p:nvPr>
            <p:ph sz="quarter" idx="18"/>
          </p:nvPr>
        </p:nvSpPr>
        <p:spPr>
          <a:xfrm>
            <a:off x="7219950" y="2081048"/>
            <a:ext cx="4158013" cy="3945033"/>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73963" y="2081048"/>
            <a:ext cx="6157458" cy="3945032"/>
          </a:xfrm>
        </p:spPr>
        <p:txBody>
          <a:bodyPr/>
          <a:lstStyle/>
          <a:p>
            <a:endParaRPr lang="en-US"/>
          </a:p>
        </p:txBody>
      </p:sp>
      <p:sp>
        <p:nvSpPr>
          <p:cNvPr id="19" name="Date Placeholder 18">
            <a:extLst>
              <a:ext uri="{FF2B5EF4-FFF2-40B4-BE49-F238E27FC236}">
                <a16:creationId xmlns:a16="http://schemas.microsoft.com/office/drawing/2014/main" id="{2AF5F04F-3552-0155-4200-E7A1C4EFAB5B}"/>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EAB6C59A-71D8-22D7-CE98-1DDAF46D2A59}"/>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CB553B0B-2158-2C4D-C27C-A2D2B55F9A7D}"/>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72655BF5-7AA7-4039-DC01-2AEA141398AB}"/>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770227A5-2556-848F-9137-2A55DE728D7B}"/>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DD5B85F0-622A-57B2-715A-66B3AF0AAA60}"/>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E2C03148-53E0-2169-1532-E2E4B4195684}"/>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2826272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52884"/>
            <a:ext cx="4672584" cy="1453896"/>
          </a:xfrm>
          <a:prstGeom prst="rect">
            <a:avLst/>
          </a:prstGeom>
        </p:spPr>
        <p:txBody>
          <a:bodyPr lIns="0" tIns="0" rIns="0" bIns="0" anchor="t">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2459420"/>
            <a:ext cx="4672584" cy="3545695"/>
          </a:xfrm>
        </p:spPr>
        <p:txBody>
          <a:bodyPr/>
          <a:lstStyle/>
          <a:p>
            <a:endParaRPr lang="en-US"/>
          </a:p>
        </p:txBody>
      </p:sp>
      <p:sp>
        <p:nvSpPr>
          <p:cNvPr id="3" name="Content Placeholder 6">
            <a:extLst>
              <a:ext uri="{FF2B5EF4-FFF2-40B4-BE49-F238E27FC236}">
                <a16:creationId xmlns:a16="http://schemas.microsoft.com/office/drawing/2014/main" id="{418A94AB-7FF2-4DBC-2B05-B19E76917E4D}"/>
              </a:ext>
            </a:extLst>
          </p:cNvPr>
          <p:cNvSpPr>
            <a:spLocks noGrp="1"/>
          </p:cNvSpPr>
          <p:nvPr>
            <p:ph sz="quarter" idx="18"/>
          </p:nvPr>
        </p:nvSpPr>
        <p:spPr>
          <a:xfrm>
            <a:off x="5638800" y="852884"/>
            <a:ext cx="5696373" cy="5173197"/>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61C7FBB2-8AD5-E6A9-791C-CE7DA966EC61}"/>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E4309A19-5C82-3309-2A28-547A4E7EAE6A}"/>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54D373E6-1C6D-8642-5490-D3B1F9F41D2F}"/>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473A0C8E-77D0-D5C8-307B-938157217982}"/>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853E42F0-47C8-3EB7-1F19-F750A4801E1A}"/>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E2F9F7F0-85E0-B87D-444C-C2361D33218C}"/>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9F9E29C1-F3F8-A591-16E9-2B7A137D4507}"/>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9114404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9"/>
            <a:ext cx="3657603" cy="1495702"/>
          </a:xfrm>
          <a:prstGeom prst="rect">
            <a:avLst/>
          </a:prstGeom>
        </p:spPr>
        <p:txBody>
          <a:bodyPr lIns="0" tIns="0" rIns="0" bIns="0" anchor="t">
            <a:normAutofit/>
          </a:bodyPr>
          <a:lstStyle>
            <a:lvl1pPr>
              <a:defRPr sz="32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2490951"/>
            <a:ext cx="3657603" cy="3493323"/>
          </a:xfrm>
        </p:spPr>
        <p:txBody>
          <a:bodyPr/>
          <a:lstStyle/>
          <a:p>
            <a:endParaRPr lang="en-US"/>
          </a:p>
        </p:txBody>
      </p:sp>
      <p:sp>
        <p:nvSpPr>
          <p:cNvPr id="3" name="Content Placeholder 6">
            <a:extLst>
              <a:ext uri="{FF2B5EF4-FFF2-40B4-BE49-F238E27FC236}">
                <a16:creationId xmlns:a16="http://schemas.microsoft.com/office/drawing/2014/main" id="{AFA52BEC-7ABC-50F9-535E-F0C3BE9893A4}"/>
              </a:ext>
            </a:extLst>
          </p:cNvPr>
          <p:cNvSpPr>
            <a:spLocks noGrp="1"/>
          </p:cNvSpPr>
          <p:nvPr>
            <p:ph sz="quarter" idx="18"/>
          </p:nvPr>
        </p:nvSpPr>
        <p:spPr>
          <a:xfrm>
            <a:off x="4657726" y="831919"/>
            <a:ext cx="6677448" cy="5152355"/>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2E123173-E773-532C-8CA5-400A68154357}"/>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4CE1EE5A-6450-C886-E63C-4D2E9F5F0FEB}"/>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BD1CC321-2957-0400-79AD-699C25EDFF9B}"/>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F653F13E-2E6C-4DEC-51C1-AC11426513EA}"/>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B5FF15E2-F953-F376-A1FD-4F85C5A9A5B3}"/>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E9E4F101-61A5-5CE5-F69B-1EBC00B9F951}"/>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F5CBF912-5007-F0D7-FEDB-0AAACC658B4A}"/>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1482812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831918"/>
            <a:ext cx="10521992" cy="4069265"/>
          </a:xfrm>
          <a:prstGeom prst="rect">
            <a:avLst/>
          </a:prstGeom>
        </p:spPr>
        <p:txBody>
          <a:bodyPr lIns="0" tIns="0" rIns="0" bIns="0" anchor="b">
            <a:normAutofit/>
          </a:bodyPr>
          <a:lstStyle>
            <a:lvl1pPr algn="l">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843999" y="5076496"/>
            <a:ext cx="7559021" cy="949583"/>
          </a:xfrm>
        </p:spPr>
        <p:txBody>
          <a:bodyPr lIns="0" tIns="0" rIns="0" bIns="0" anchor="t">
            <a:normAutofit/>
          </a:bodyPr>
          <a:lstStyle>
            <a:lvl1pPr marL="0" indent="0" algn="l">
              <a:buNone/>
              <a:defRPr sz="28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2A97566C-1DB3-3053-2D65-3353F53AA61F}"/>
              </a:ext>
            </a:extLst>
          </p:cNvPr>
          <p:cNvSpPr>
            <a:spLocks noGrp="1"/>
          </p:cNvSpPr>
          <p:nvPr>
            <p:ph type="dt" sz="half" idx="10"/>
          </p:nvPr>
        </p:nvSpPr>
        <p:spPr/>
        <p:txBody>
          <a:bodyPr/>
          <a:lstStyle/>
          <a:p>
            <a:r>
              <a:rPr lang="en-US" altLang="zh-CN"/>
              <a:t>03/12/2025</a:t>
            </a:r>
          </a:p>
        </p:txBody>
      </p:sp>
      <p:sp>
        <p:nvSpPr>
          <p:cNvPr id="10" name="Footer Placeholder 9">
            <a:extLst>
              <a:ext uri="{FF2B5EF4-FFF2-40B4-BE49-F238E27FC236}">
                <a16:creationId xmlns:a16="http://schemas.microsoft.com/office/drawing/2014/main" id="{BC67142C-CD26-C72B-6EA2-E6A713FE413C}"/>
              </a:ext>
            </a:extLst>
          </p:cNvPr>
          <p:cNvSpPr>
            <a:spLocks noGrp="1"/>
          </p:cNvSpPr>
          <p:nvPr>
            <p:ph type="ftr" sz="quarter" idx="11"/>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C5F084B0-A6AE-6292-8F5C-7E786E2330DC}"/>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9" name="Freeform 3">
            <a:extLst>
              <a:ext uri="{FF2B5EF4-FFF2-40B4-BE49-F238E27FC236}">
                <a16:creationId xmlns:a16="http://schemas.microsoft.com/office/drawing/2014/main" id="{727DF714-C121-7D10-E524-F558DCE253AC}"/>
              </a:ext>
              <a:ext uri="{C183D7F6-B498-43B3-948B-1728B52AA6E4}">
                <adec:decorative xmlns:adec="http://schemas.microsoft.com/office/drawing/2017/decorative" val="1"/>
              </a:ext>
            </a:extLst>
          </p:cNvPr>
          <p:cNvSpPr/>
          <p:nvPr userDrawn="1"/>
        </p:nvSpPr>
        <p:spPr>
          <a:xfrm rot="10800000" flipH="1">
            <a:off x="11762291"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7" name="Freeform 16">
            <a:extLst>
              <a:ext uri="{FF2B5EF4-FFF2-40B4-BE49-F238E27FC236}">
                <a16:creationId xmlns:a16="http://schemas.microsoft.com/office/drawing/2014/main" id="{6EF42BA3-468C-2222-DED4-2658FD4EC870}"/>
              </a:ext>
              <a:ext uri="{C183D7F6-B498-43B3-948B-1728B52AA6E4}">
                <adec:decorative xmlns:adec="http://schemas.microsoft.com/office/drawing/2017/decorative" val="1"/>
              </a:ext>
            </a:extLst>
          </p:cNvPr>
          <p:cNvSpPr/>
          <p:nvPr userDrawn="1"/>
        </p:nvSpPr>
        <p:spPr>
          <a:xfrm rot="10800000" flipH="1">
            <a:off x="11335174"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6" name="Freeform 3">
            <a:extLst>
              <a:ext uri="{FF2B5EF4-FFF2-40B4-BE49-F238E27FC236}">
                <a16:creationId xmlns:a16="http://schemas.microsoft.com/office/drawing/2014/main" id="{2344784D-4A93-9D44-F60E-ECA2165A04B4}"/>
              </a:ext>
              <a:ext uri="{C183D7F6-B498-43B3-948B-1728B52AA6E4}">
                <adec:decorative xmlns:adec="http://schemas.microsoft.com/office/drawing/2017/decorative" val="1"/>
              </a:ext>
            </a:extLst>
          </p:cNvPr>
          <p:cNvSpPr/>
          <p:nvPr userDrawn="1"/>
        </p:nvSpPr>
        <p:spPr>
          <a:xfrm rot="10800000" flipH="1">
            <a:off x="10905465"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386508631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61992" y="831918"/>
            <a:ext cx="10486008" cy="3977825"/>
          </a:xfrm>
          <a:prstGeom prst="rect">
            <a:avLst/>
          </a:prstGeom>
        </p:spPr>
        <p:txBody>
          <a:bodyPr lIns="0" tIns="0" rIns="0" bIns="0" anchor="b">
            <a:normAutofit/>
          </a:bodyPr>
          <a:lstStyle>
            <a:lvl1pPr algn="ctr">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77440" y="4997668"/>
            <a:ext cx="7525512" cy="1028411"/>
          </a:xfrm>
        </p:spPr>
        <p:txBody>
          <a:bodyPr lIns="0" tIns="0" rIns="0" bIns="0" anchor="t">
            <a:normAutofit/>
          </a:bodyPr>
          <a:lstStyle>
            <a:lvl1pPr marL="0" indent="0" algn="ctr">
              <a:buNone/>
              <a:defRPr sz="28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8" name="Date Placeholder 17">
            <a:extLst>
              <a:ext uri="{FF2B5EF4-FFF2-40B4-BE49-F238E27FC236}">
                <a16:creationId xmlns:a16="http://schemas.microsoft.com/office/drawing/2014/main" id="{7B175625-28E2-7846-AD8B-E2BBAFA34A07}"/>
              </a:ext>
            </a:extLst>
          </p:cNvPr>
          <p:cNvSpPr>
            <a:spLocks noGrp="1"/>
          </p:cNvSpPr>
          <p:nvPr>
            <p:ph type="dt" sz="half" idx="10"/>
          </p:nvPr>
        </p:nvSpPr>
        <p:spPr/>
        <p:txBody>
          <a:bodyPr/>
          <a:lstStyle/>
          <a:p>
            <a:r>
              <a:rPr lang="en-US" altLang="zh-CN"/>
              <a:t>03/12/2025</a:t>
            </a:r>
          </a:p>
        </p:txBody>
      </p:sp>
      <p:sp>
        <p:nvSpPr>
          <p:cNvPr id="19" name="Footer Placeholder 18">
            <a:extLst>
              <a:ext uri="{FF2B5EF4-FFF2-40B4-BE49-F238E27FC236}">
                <a16:creationId xmlns:a16="http://schemas.microsoft.com/office/drawing/2014/main" id="{2E075ED2-332A-D37B-CD4C-EA172485EEF6}"/>
              </a:ext>
            </a:extLst>
          </p:cNvPr>
          <p:cNvSpPr>
            <a:spLocks noGrp="1"/>
          </p:cNvSpPr>
          <p:nvPr>
            <p:ph type="ftr" sz="quarter" idx="11"/>
          </p:nvPr>
        </p:nvSpPr>
        <p:spPr/>
        <p:txBody>
          <a:bodyPr/>
          <a:lstStyle/>
          <a:p>
            <a:r>
              <a:rPr lang="en-US" altLang="zh-CN"/>
              <a:t>Sample Footer Text</a:t>
            </a:r>
          </a:p>
        </p:txBody>
      </p:sp>
      <p:sp>
        <p:nvSpPr>
          <p:cNvPr id="20" name="Slide Number Placeholder 19">
            <a:extLst>
              <a:ext uri="{FF2B5EF4-FFF2-40B4-BE49-F238E27FC236}">
                <a16:creationId xmlns:a16="http://schemas.microsoft.com/office/drawing/2014/main" id="{F00DC182-9551-1CCF-EA40-A9AF88711969}"/>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22" name="Freeform 3">
            <a:extLst>
              <a:ext uri="{FF2B5EF4-FFF2-40B4-BE49-F238E27FC236}">
                <a16:creationId xmlns:a16="http://schemas.microsoft.com/office/drawing/2014/main" id="{651EF77C-884C-E95D-2E87-346463DC0793}"/>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7B00D3FB-6E6F-D7BB-BA5C-536657B2929C}"/>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5" name="Freeform 3">
            <a:extLst>
              <a:ext uri="{FF2B5EF4-FFF2-40B4-BE49-F238E27FC236}">
                <a16:creationId xmlns:a16="http://schemas.microsoft.com/office/drawing/2014/main" id="{155AE513-87FB-0260-2E5B-F2B0C90A8EE4}"/>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6" name="Freeform 16">
            <a:extLst>
              <a:ext uri="{FF2B5EF4-FFF2-40B4-BE49-F238E27FC236}">
                <a16:creationId xmlns:a16="http://schemas.microsoft.com/office/drawing/2014/main" id="{FA5F7C82-7362-042D-3AB6-62465CF33BC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37427593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g Numb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a:prstGeom prst="rect">
            <a:avLst/>
          </a:prstGeom>
        </p:spPr>
        <p:txBody>
          <a:bodyPr lIns="0" tIns="0" rIns="0" bIns="0" anchor="b">
            <a:norm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p:nvPr>
        </p:nvSpPr>
        <p:spPr>
          <a:xfrm>
            <a:off x="2377440" y="4997668"/>
            <a:ext cx="7525512" cy="1028411"/>
          </a:xfrm>
        </p:spPr>
        <p:txBody>
          <a:bodyPr lIns="0" tIns="0" rIns="0" bIns="0"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5" name="Date Placeholder 24">
            <a:extLst>
              <a:ext uri="{FF2B5EF4-FFF2-40B4-BE49-F238E27FC236}">
                <a16:creationId xmlns:a16="http://schemas.microsoft.com/office/drawing/2014/main" id="{48517417-50F3-3145-756F-4329495F2E41}"/>
              </a:ext>
            </a:extLst>
          </p:cNvPr>
          <p:cNvSpPr>
            <a:spLocks noGrp="1"/>
          </p:cNvSpPr>
          <p:nvPr>
            <p:ph type="dt" sz="half" idx="10"/>
          </p:nvPr>
        </p:nvSpPr>
        <p:spPr/>
        <p:txBody>
          <a:bodyPr/>
          <a:lstStyle/>
          <a:p>
            <a:r>
              <a:rPr lang="en-US" altLang="zh-CN"/>
              <a:t>03/12/2025</a:t>
            </a:r>
          </a:p>
        </p:txBody>
      </p:sp>
      <p:sp>
        <p:nvSpPr>
          <p:cNvPr id="26" name="Footer Placeholder 25">
            <a:extLst>
              <a:ext uri="{FF2B5EF4-FFF2-40B4-BE49-F238E27FC236}">
                <a16:creationId xmlns:a16="http://schemas.microsoft.com/office/drawing/2014/main" id="{201B9B22-62B7-A5FB-8C81-A533C1217A4B}"/>
              </a:ext>
            </a:extLst>
          </p:cNvPr>
          <p:cNvSpPr>
            <a:spLocks noGrp="1"/>
          </p:cNvSpPr>
          <p:nvPr>
            <p:ph type="ftr" sz="quarter" idx="11"/>
          </p:nvPr>
        </p:nvSpPr>
        <p:spPr/>
        <p:txBody>
          <a:bodyPr/>
          <a:lstStyle/>
          <a:p>
            <a:r>
              <a:rPr lang="en-US" altLang="zh-CN"/>
              <a:t>Sample Footer Text</a:t>
            </a:r>
          </a:p>
        </p:txBody>
      </p:sp>
      <p:sp>
        <p:nvSpPr>
          <p:cNvPr id="27" name="Slide Number Placeholder 26">
            <a:extLst>
              <a:ext uri="{FF2B5EF4-FFF2-40B4-BE49-F238E27FC236}">
                <a16:creationId xmlns:a16="http://schemas.microsoft.com/office/drawing/2014/main" id="{F4932EF6-F6A7-A4CA-3842-3D63A1E830D1}"/>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2" name="Freeform 3">
            <a:extLst>
              <a:ext uri="{FF2B5EF4-FFF2-40B4-BE49-F238E27FC236}">
                <a16:creationId xmlns:a16="http://schemas.microsoft.com/office/drawing/2014/main" id="{16461C7F-0799-5184-39D8-D6CF9CB69B1D}"/>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solidFill>
        </p:spPr>
        <p:txBody>
          <a:bodyPr/>
          <a:lstStyle/>
          <a:p>
            <a:endParaRPr lang="zh-CN" altLang="en-US" sz="800"/>
          </a:p>
        </p:txBody>
      </p:sp>
      <p:sp>
        <p:nvSpPr>
          <p:cNvPr id="3" name="Freeform 16">
            <a:extLst>
              <a:ext uri="{FF2B5EF4-FFF2-40B4-BE49-F238E27FC236}">
                <a16:creationId xmlns:a16="http://schemas.microsoft.com/office/drawing/2014/main" id="{1AB745B1-1B39-DCB5-CAC0-E02861EC2C77}"/>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4" name="Freeform 3">
            <a:extLst>
              <a:ext uri="{FF2B5EF4-FFF2-40B4-BE49-F238E27FC236}">
                <a16:creationId xmlns:a16="http://schemas.microsoft.com/office/drawing/2014/main" id="{CE58E144-4CEE-6B86-8095-3B46EB993461}"/>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solidFill>
        </p:spPr>
        <p:txBody>
          <a:bodyPr/>
          <a:lstStyle/>
          <a:p>
            <a:endParaRPr lang="zh-CN" altLang="en-US" sz="800"/>
          </a:p>
        </p:txBody>
      </p:sp>
      <p:sp>
        <p:nvSpPr>
          <p:cNvPr id="5" name="Freeform 16">
            <a:extLst>
              <a:ext uri="{FF2B5EF4-FFF2-40B4-BE49-F238E27FC236}">
                <a16:creationId xmlns:a16="http://schemas.microsoft.com/office/drawing/2014/main" id="{297A7982-7C87-B89D-0F9A-1D024915BA56}"/>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59974302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hoto 1">
    <p:spTree>
      <p:nvGrpSpPr>
        <p:cNvPr id="1" name=""/>
        <p:cNvGrpSpPr/>
        <p:nvPr/>
      </p:nvGrpSpPr>
      <p:grpSpPr>
        <a:xfrm>
          <a:off x="0" y="0"/>
          <a:ext cx="0" cy="0"/>
          <a:chOff x="0" y="0"/>
          <a:chExt cx="0" cy="0"/>
        </a:xfrm>
      </p:grpSpPr>
      <p:sp>
        <p:nvSpPr>
          <p:cNvPr id="15" name="Picture Placeholder 14" descr="A person in a yellow sweater is writing with a blue pen at a desk, with colorful sticky notes and a calendar on the wall behind.">
            <a:extLst>
              <a:ext uri="{FF2B5EF4-FFF2-40B4-BE49-F238E27FC236}">
                <a16:creationId xmlns:a16="http://schemas.microsoft.com/office/drawing/2014/main" id="{04CD25B5-7E35-A0A0-4AAE-9BE1A85EE2B7}"/>
              </a:ext>
              <a:ext uri="{C183D7F6-B498-43B3-948B-1728B52AA6E4}">
                <adec:decorative xmlns:adec="http://schemas.microsoft.com/office/drawing/2017/decorative" val="0"/>
              </a:ext>
            </a:extLst>
          </p:cNvPr>
          <p:cNvSpPr>
            <a:spLocks noGrp="1"/>
          </p:cNvSpPr>
          <p:nvPr>
            <p:ph type="pic" sz="quarter" idx="17"/>
          </p:nvPr>
        </p:nvSpPr>
        <p:spPr>
          <a:xfrm>
            <a:off x="0" y="-9625"/>
            <a:ext cx="12192000" cy="4572000"/>
          </a:xfrm>
          <a:prstGeom prst="rect">
            <a:avLst/>
          </a:prstGeom>
          <a:noFill/>
        </p:spPr>
        <p:txBody>
          <a:bodyPr wrap="square">
            <a:noAutofit/>
          </a:bodyPr>
          <a:lstStyle/>
          <a:p>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4838150"/>
            <a:ext cx="11149965" cy="786384"/>
          </a:xfrm>
          <a:prstGeom prst="rect">
            <a:avLst/>
          </a:prstGeom>
        </p:spPr>
        <p:txBody>
          <a:bodyPr lIns="0" tIns="0" rIns="0" bIns="0" anchor="b">
            <a:normAutofit/>
          </a:bodyPr>
          <a:lstStyle>
            <a:lvl1pPr algn="l">
              <a:defRPr sz="4000">
                <a:solidFill>
                  <a:schemeClr val="accent1">
                    <a:lumMod val="75000"/>
                  </a:schemeClr>
                </a:solidFill>
              </a:defRPr>
            </a:lvl1pPr>
          </a:lstStyle>
          <a:p>
            <a:r>
              <a:rPr lang="en-US"/>
              <a:t>Click to edit Master title style</a:t>
            </a:r>
          </a:p>
        </p:txBody>
      </p:sp>
      <p:sp>
        <p:nvSpPr>
          <p:cNvPr id="17" name="Subtitle 2">
            <a:extLst>
              <a:ext uri="{FF2B5EF4-FFF2-40B4-BE49-F238E27FC236}">
                <a16:creationId xmlns:a16="http://schemas.microsoft.com/office/drawing/2014/main" id="{ADAD88DE-3BF6-67A2-120C-857D25673E8A}"/>
              </a:ext>
            </a:extLst>
          </p:cNvPr>
          <p:cNvSpPr>
            <a:spLocks noGrp="1"/>
          </p:cNvSpPr>
          <p:nvPr>
            <p:ph type="subTitle" idx="1"/>
          </p:nvPr>
        </p:nvSpPr>
        <p:spPr>
          <a:xfrm>
            <a:off x="365759" y="5702288"/>
            <a:ext cx="8624129" cy="427050"/>
          </a:xfrm>
        </p:spPr>
        <p:txBody>
          <a:bodyPr lIns="0" tIns="0" rIns="0" bIns="0">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8" name="Text Placeholder 17">
            <a:extLst>
              <a:ext uri="{FF2B5EF4-FFF2-40B4-BE49-F238E27FC236}">
                <a16:creationId xmlns:a16="http://schemas.microsoft.com/office/drawing/2014/main" id="{9A6201C7-6FBA-D43A-E82E-228F01096EB9}"/>
              </a:ext>
            </a:extLst>
          </p:cNvPr>
          <p:cNvSpPr>
            <a:spLocks noGrp="1"/>
          </p:cNvSpPr>
          <p:nvPr>
            <p:ph type="body" sz="quarter" idx="27" hasCustomPrompt="1"/>
          </p:nvPr>
        </p:nvSpPr>
        <p:spPr>
          <a:xfrm>
            <a:off x="9119341" y="5702288"/>
            <a:ext cx="2396383" cy="427050"/>
          </a:xfrm>
        </p:spPr>
        <p:txBody>
          <a:bodyPr lIns="0" tIns="0" rIns="0" bIns="0" anchor="ctr"/>
          <a:lstStyle>
            <a:lvl1pPr marL="0" indent="0" algn="l">
              <a:buFontTx/>
              <a:buNone/>
              <a:defRPr/>
            </a:lvl1pPr>
            <a:lvl2pPr algn="r">
              <a:defRPr/>
            </a:lvl2pPr>
            <a:lvl3pPr algn="r">
              <a:defRPr/>
            </a:lvl3pPr>
            <a:lvl4pPr algn="r">
              <a:defRPr/>
            </a:lvl4pPr>
            <a:lvl5pPr algn="r">
              <a:defRPr/>
            </a:lvl5pPr>
          </a:lstStyle>
          <a:p>
            <a:pPr algn="l">
              <a:lnSpc>
                <a:spcPct val="120000"/>
              </a:lnSpc>
            </a:pPr>
            <a:r>
              <a:rPr lang="en-US" altLang="zh-CN" sz="1800"/>
              <a:t>Presenter Name</a:t>
            </a:r>
          </a:p>
        </p:txBody>
      </p:sp>
      <p:sp>
        <p:nvSpPr>
          <p:cNvPr id="4" name="Date Placeholder 3">
            <a:extLst>
              <a:ext uri="{FF2B5EF4-FFF2-40B4-BE49-F238E27FC236}">
                <a16:creationId xmlns:a16="http://schemas.microsoft.com/office/drawing/2014/main" id="{70B28441-CA48-25FF-5FE1-39F3C36F71D8}"/>
              </a:ext>
            </a:extLst>
          </p:cNvPr>
          <p:cNvSpPr>
            <a:spLocks noGrp="1"/>
          </p:cNvSpPr>
          <p:nvPr>
            <p:ph type="dt" sz="half" idx="18"/>
          </p:nvPr>
        </p:nvSpPr>
        <p:spPr/>
        <p:txBody>
          <a:bodyPr/>
          <a:lstStyle/>
          <a:p>
            <a:r>
              <a:rPr lang="en-US" altLang="zh-CN"/>
              <a:t>03/12/2025</a:t>
            </a:r>
          </a:p>
        </p:txBody>
      </p:sp>
      <p:sp>
        <p:nvSpPr>
          <p:cNvPr id="5" name="Footer Placeholder 4">
            <a:extLst>
              <a:ext uri="{FF2B5EF4-FFF2-40B4-BE49-F238E27FC236}">
                <a16:creationId xmlns:a16="http://schemas.microsoft.com/office/drawing/2014/main" id="{3E7485ED-11CB-C644-3DC0-F0E848C79E78}"/>
              </a:ext>
            </a:extLst>
          </p:cNvPr>
          <p:cNvSpPr>
            <a:spLocks noGrp="1"/>
          </p:cNvSpPr>
          <p:nvPr>
            <p:ph type="ftr" sz="quarter" idx="19"/>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22EDA443-8077-37E3-F841-2049B5CDE319}"/>
              </a:ext>
            </a:extLst>
          </p:cNvPr>
          <p:cNvSpPr>
            <a:spLocks noGrp="1"/>
          </p:cNvSpPr>
          <p:nvPr>
            <p:ph type="sldNum" sz="half" idx="20"/>
          </p:nvPr>
        </p:nvSpPr>
        <p:spPr/>
        <p:txBody>
          <a:bodyPr/>
          <a:lstStyle/>
          <a:p>
            <a:fld id="{53642C38-124F-4CC4-99D8-72838B5B5271}" type="slidenum">
              <a:rPr lang="en-US" altLang="zh-CN" smtClean="0"/>
              <a:pPr/>
              <a:t>‹#›</a:t>
            </a:fld>
            <a:endParaRPr lang="en-US" altLang="zh-CN"/>
          </a:p>
        </p:txBody>
      </p:sp>
      <p:sp>
        <p:nvSpPr>
          <p:cNvPr id="21" name="Freeform 16">
            <a:extLst>
              <a:ext uri="{FF2B5EF4-FFF2-40B4-BE49-F238E27FC236}">
                <a16:creationId xmlns:a16="http://schemas.microsoft.com/office/drawing/2014/main" id="{45756D65-7C24-CF09-54A3-91DC74A6B9F7}"/>
              </a:ext>
              <a:ext uri="{C183D7F6-B498-43B3-948B-1728B52AA6E4}">
                <adec:decorative xmlns:adec="http://schemas.microsoft.com/office/drawing/2017/decorative" val="1"/>
              </a:ext>
            </a:extLst>
          </p:cNvPr>
          <p:cNvSpPr/>
          <p:nvPr userDrawn="1"/>
        </p:nvSpPr>
        <p:spPr>
          <a:xfrm flipH="1">
            <a:off x="0" y="4135326"/>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75000"/>
            </a:schemeClr>
          </a:solidFill>
        </p:spPr>
        <p:txBody>
          <a:bodyPr/>
          <a:lstStyle/>
          <a:p>
            <a:endParaRPr lang="zh-CN" altLang="en-US" sz="800"/>
          </a:p>
        </p:txBody>
      </p:sp>
      <p:sp>
        <p:nvSpPr>
          <p:cNvPr id="22" name="Freeform 16">
            <a:extLst>
              <a:ext uri="{FF2B5EF4-FFF2-40B4-BE49-F238E27FC236}">
                <a16:creationId xmlns:a16="http://schemas.microsoft.com/office/drawing/2014/main" id="{09637255-2E56-FC74-9109-A3BC8AEE0CE4}"/>
              </a:ext>
              <a:ext uri="{C183D7F6-B498-43B3-948B-1728B52AA6E4}">
                <adec:decorative xmlns:adec="http://schemas.microsoft.com/office/drawing/2017/decorative" val="1"/>
              </a:ext>
            </a:extLst>
          </p:cNvPr>
          <p:cNvSpPr/>
          <p:nvPr userDrawn="1"/>
        </p:nvSpPr>
        <p:spPr>
          <a:xfrm flipH="1">
            <a:off x="837255" y="4135326"/>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bg1"/>
          </a:solidFill>
        </p:spPr>
        <p:txBody>
          <a:bodyPr/>
          <a:lstStyle/>
          <a:p>
            <a:endParaRPr lang="zh-CN" altLang="en-US" sz="800"/>
          </a:p>
        </p:txBody>
      </p:sp>
      <p:sp>
        <p:nvSpPr>
          <p:cNvPr id="23" name="Freeform 16">
            <a:extLst>
              <a:ext uri="{FF2B5EF4-FFF2-40B4-BE49-F238E27FC236}">
                <a16:creationId xmlns:a16="http://schemas.microsoft.com/office/drawing/2014/main" id="{86B62C6B-94C9-CB1E-C499-3150C5B45F1A}"/>
              </a:ext>
              <a:ext uri="{C183D7F6-B498-43B3-948B-1728B52AA6E4}">
                <adec:decorative xmlns:adec="http://schemas.microsoft.com/office/drawing/2017/decorative" val="1"/>
              </a:ext>
            </a:extLst>
          </p:cNvPr>
          <p:cNvSpPr/>
          <p:nvPr userDrawn="1"/>
        </p:nvSpPr>
        <p:spPr>
          <a:xfrm flipH="1">
            <a:off x="417059" y="3708277"/>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336021795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a:prstGeom prst="rect">
            <a:avLst/>
          </a:prstGeom>
        </p:spPr>
        <p:txBody>
          <a:bodyPr lIns="0" tIns="0" rIns="0" bIns="0"/>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lIns="0" tIns="0" rIns="0" bIns="0"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05864E89-BB6D-F63B-20D5-0E9DEC66228F}"/>
              </a:ext>
            </a:extLst>
          </p:cNvPr>
          <p:cNvSpPr>
            <a:spLocks noGrp="1"/>
          </p:cNvSpPr>
          <p:nvPr>
            <p:ph type="dt" sz="half" idx="14"/>
          </p:nvPr>
        </p:nvSpPr>
        <p:spPr/>
        <p:txBody>
          <a:bodyPr/>
          <a:lstStyle/>
          <a:p>
            <a:r>
              <a:rPr lang="en-US" altLang="zh-CN"/>
              <a:t>03/12/2025</a:t>
            </a:r>
          </a:p>
        </p:txBody>
      </p:sp>
      <p:sp>
        <p:nvSpPr>
          <p:cNvPr id="10" name="Footer Placeholder 9">
            <a:extLst>
              <a:ext uri="{FF2B5EF4-FFF2-40B4-BE49-F238E27FC236}">
                <a16:creationId xmlns:a16="http://schemas.microsoft.com/office/drawing/2014/main" id="{BF025B81-7CF7-78BA-1674-18CF4DE4767A}"/>
              </a:ext>
            </a:extLst>
          </p:cNvPr>
          <p:cNvSpPr>
            <a:spLocks noGrp="1"/>
          </p:cNvSpPr>
          <p:nvPr>
            <p:ph type="ftr" sz="quarter" idx="15"/>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8B23D931-6346-BB46-A603-5C7481EFE45C}"/>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8" name="Freeform 3">
            <a:extLst>
              <a:ext uri="{FF2B5EF4-FFF2-40B4-BE49-F238E27FC236}">
                <a16:creationId xmlns:a16="http://schemas.microsoft.com/office/drawing/2014/main" id="{76733AE5-0D5D-A6C7-9D11-033BA4AB8685}"/>
              </a:ext>
              <a:ext uri="{C183D7F6-B498-43B3-948B-1728B52AA6E4}">
                <adec:decorative xmlns:adec="http://schemas.microsoft.com/office/drawing/2017/decorative" val="1"/>
              </a:ext>
            </a:extLst>
          </p:cNvPr>
          <p:cNvSpPr/>
          <p:nvPr userDrawn="1"/>
        </p:nvSpPr>
        <p:spPr>
          <a:xfrm rot="10800000" flipH="1">
            <a:off x="11762291"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7" name="Freeform 16">
            <a:extLst>
              <a:ext uri="{FF2B5EF4-FFF2-40B4-BE49-F238E27FC236}">
                <a16:creationId xmlns:a16="http://schemas.microsoft.com/office/drawing/2014/main" id="{8309A476-4267-6CB4-13B1-8D2102BB5A9D}"/>
              </a:ext>
              <a:ext uri="{C183D7F6-B498-43B3-948B-1728B52AA6E4}">
                <adec:decorative xmlns:adec="http://schemas.microsoft.com/office/drawing/2017/decorative" val="1"/>
              </a:ext>
            </a:extLst>
          </p:cNvPr>
          <p:cNvSpPr/>
          <p:nvPr userDrawn="1"/>
        </p:nvSpPr>
        <p:spPr>
          <a:xfrm rot="10800000" flipH="1">
            <a:off x="11335174"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5" name="Freeform 3">
            <a:extLst>
              <a:ext uri="{FF2B5EF4-FFF2-40B4-BE49-F238E27FC236}">
                <a16:creationId xmlns:a16="http://schemas.microsoft.com/office/drawing/2014/main" id="{E343934B-DBB1-E411-29F1-D4F47D1C430F}"/>
              </a:ext>
              <a:ext uri="{C183D7F6-B498-43B3-948B-1728B52AA6E4}">
                <adec:decorative xmlns:adec="http://schemas.microsoft.com/office/drawing/2017/decorative" val="1"/>
              </a:ext>
            </a:extLst>
          </p:cNvPr>
          <p:cNvSpPr/>
          <p:nvPr userDrawn="1"/>
        </p:nvSpPr>
        <p:spPr>
          <a:xfrm rot="10800000" flipH="1">
            <a:off x="10905465"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3">
            <a:extLst>
              <a:ext uri="{FF2B5EF4-FFF2-40B4-BE49-F238E27FC236}">
                <a16:creationId xmlns:a16="http://schemas.microsoft.com/office/drawing/2014/main" id="{A96F8A92-525B-C0D8-CE7E-E6EEF7AAC834}"/>
              </a:ext>
              <a:ext uri="{C183D7F6-B498-43B3-948B-1728B52AA6E4}">
                <adec:decorative xmlns:adec="http://schemas.microsoft.com/office/drawing/2017/decorative" val="1"/>
              </a:ext>
            </a:extLst>
          </p:cNvPr>
          <p:cNvSpPr/>
          <p:nvPr userDrawn="1"/>
        </p:nvSpPr>
        <p:spPr>
          <a:xfrm rot="10800000" flipH="1">
            <a:off x="11762288" y="85471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28365316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a:prstGeom prst="rect">
            <a:avLst/>
          </a:prstGeom>
        </p:spPr>
        <p:txBody>
          <a:bodyPr lIns="0" tIns="0" rIns="0" bIns="0"/>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1929384"/>
            <a:ext cx="8266176" cy="4142232"/>
          </a:xfrm>
        </p:spPr>
        <p:txBody>
          <a:bodyPr lIns="0" tIns="0" rIns="0" bIns="0" anchor="b">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6A605F54-6987-5B06-7D18-385EEFEEE5A2}"/>
              </a:ext>
            </a:extLst>
          </p:cNvPr>
          <p:cNvSpPr>
            <a:spLocks noGrp="1"/>
          </p:cNvSpPr>
          <p:nvPr>
            <p:ph type="dt" sz="half" idx="14"/>
          </p:nvPr>
        </p:nvSpPr>
        <p:spPr/>
        <p:txBody>
          <a:bodyPr/>
          <a:lstStyle/>
          <a:p>
            <a:r>
              <a:rPr lang="en-US" altLang="zh-CN"/>
              <a:t>03/12/2025</a:t>
            </a:r>
          </a:p>
        </p:txBody>
      </p:sp>
      <p:sp>
        <p:nvSpPr>
          <p:cNvPr id="10" name="Footer Placeholder 9">
            <a:extLst>
              <a:ext uri="{FF2B5EF4-FFF2-40B4-BE49-F238E27FC236}">
                <a16:creationId xmlns:a16="http://schemas.microsoft.com/office/drawing/2014/main" id="{5095E3AF-7096-6917-C862-14710097329D}"/>
              </a:ext>
            </a:extLst>
          </p:cNvPr>
          <p:cNvSpPr>
            <a:spLocks noGrp="1"/>
          </p:cNvSpPr>
          <p:nvPr>
            <p:ph type="ftr" sz="quarter" idx="15"/>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5BB9F0A5-060E-CE98-CA0A-2FFDD32FB84B}"/>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8" name="Freeform 3">
            <a:extLst>
              <a:ext uri="{FF2B5EF4-FFF2-40B4-BE49-F238E27FC236}">
                <a16:creationId xmlns:a16="http://schemas.microsoft.com/office/drawing/2014/main" id="{763448F8-6FFE-99E6-1EC9-6E8BC4C946FF}"/>
              </a:ext>
              <a:ext uri="{C183D7F6-B498-43B3-948B-1728B52AA6E4}">
                <adec:decorative xmlns:adec="http://schemas.microsoft.com/office/drawing/2017/decorative" val="1"/>
              </a:ext>
            </a:extLst>
          </p:cNvPr>
          <p:cNvSpPr/>
          <p:nvPr userDrawn="1"/>
        </p:nvSpPr>
        <p:spPr>
          <a:xfrm rot="10800000" flipH="1">
            <a:off x="11762291"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7" name="Freeform 16">
            <a:extLst>
              <a:ext uri="{FF2B5EF4-FFF2-40B4-BE49-F238E27FC236}">
                <a16:creationId xmlns:a16="http://schemas.microsoft.com/office/drawing/2014/main" id="{0C888063-E967-0D50-92DE-2034B012A3EF}"/>
              </a:ext>
              <a:ext uri="{C183D7F6-B498-43B3-948B-1728B52AA6E4}">
                <adec:decorative xmlns:adec="http://schemas.microsoft.com/office/drawing/2017/decorative" val="1"/>
              </a:ext>
            </a:extLst>
          </p:cNvPr>
          <p:cNvSpPr/>
          <p:nvPr userDrawn="1"/>
        </p:nvSpPr>
        <p:spPr>
          <a:xfrm rot="10800000" flipH="1">
            <a:off x="11335174"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5" name="Freeform 3">
            <a:extLst>
              <a:ext uri="{FF2B5EF4-FFF2-40B4-BE49-F238E27FC236}">
                <a16:creationId xmlns:a16="http://schemas.microsoft.com/office/drawing/2014/main" id="{BA7E5103-84AB-E8CD-5150-A57DE1BA1BC8}"/>
              </a:ext>
              <a:ext uri="{C183D7F6-B498-43B3-948B-1728B52AA6E4}">
                <adec:decorative xmlns:adec="http://schemas.microsoft.com/office/drawing/2017/decorative" val="1"/>
              </a:ext>
            </a:extLst>
          </p:cNvPr>
          <p:cNvSpPr/>
          <p:nvPr userDrawn="1"/>
        </p:nvSpPr>
        <p:spPr>
          <a:xfrm rot="10800000" flipH="1">
            <a:off x="10905465"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3">
            <a:extLst>
              <a:ext uri="{FF2B5EF4-FFF2-40B4-BE49-F238E27FC236}">
                <a16:creationId xmlns:a16="http://schemas.microsoft.com/office/drawing/2014/main" id="{0483C990-24B0-5FD0-A784-8BCF7C3A153D}"/>
              </a:ext>
              <a:ext uri="{C183D7F6-B498-43B3-948B-1728B52AA6E4}">
                <adec:decorative xmlns:adec="http://schemas.microsoft.com/office/drawing/2017/decorative" val="1"/>
              </a:ext>
            </a:extLst>
          </p:cNvPr>
          <p:cNvSpPr/>
          <p:nvPr userDrawn="1"/>
        </p:nvSpPr>
        <p:spPr>
          <a:xfrm rot="10800000" flipH="1">
            <a:off x="11762288" y="85471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14483532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29043"/>
            <a:ext cx="10652760" cy="1133856"/>
          </a:xfrm>
          <a:prstGeom prst="rect">
            <a:avLst/>
          </a:prstGeom>
        </p:spPr>
        <p:txBody>
          <a:bodyPr lIns="0" tIns="0" rIns="0" bIns="0"/>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8266176" cy="5605272"/>
          </a:xfrm>
        </p:spPr>
        <p:txBody>
          <a:bodyPr lIns="0" tIns="0" rIns="0" bIns="0" anchor="t">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239A2652-0965-F6B5-998E-C6EC1B9B6A36}"/>
              </a:ext>
            </a:extLst>
          </p:cNvPr>
          <p:cNvSpPr>
            <a:spLocks noGrp="1"/>
          </p:cNvSpPr>
          <p:nvPr>
            <p:ph type="dt" sz="half" idx="14"/>
          </p:nvPr>
        </p:nvSpPr>
        <p:spPr/>
        <p:txBody>
          <a:bodyPr/>
          <a:lstStyle/>
          <a:p>
            <a:r>
              <a:rPr lang="en-US" altLang="zh-CN"/>
              <a:t>03/12/2025</a:t>
            </a:r>
          </a:p>
        </p:txBody>
      </p:sp>
      <p:sp>
        <p:nvSpPr>
          <p:cNvPr id="10" name="Footer Placeholder 9">
            <a:extLst>
              <a:ext uri="{FF2B5EF4-FFF2-40B4-BE49-F238E27FC236}">
                <a16:creationId xmlns:a16="http://schemas.microsoft.com/office/drawing/2014/main" id="{8C9A8381-0C69-883F-03D9-9538D02E4A7D}"/>
              </a:ext>
            </a:extLst>
          </p:cNvPr>
          <p:cNvSpPr>
            <a:spLocks noGrp="1"/>
          </p:cNvSpPr>
          <p:nvPr>
            <p:ph type="ftr" sz="quarter" idx="15"/>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EAEA39D9-C31E-649F-A5D9-FC2D4FBB0D46}"/>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8" name="Freeform 3">
            <a:extLst>
              <a:ext uri="{FF2B5EF4-FFF2-40B4-BE49-F238E27FC236}">
                <a16:creationId xmlns:a16="http://schemas.microsoft.com/office/drawing/2014/main" id="{63508BFF-967B-7F9C-3CCA-964277E91EBF}"/>
              </a:ext>
              <a:ext uri="{C183D7F6-B498-43B3-948B-1728B52AA6E4}">
                <adec:decorative xmlns:adec="http://schemas.microsoft.com/office/drawing/2017/decorative" val="1"/>
              </a:ext>
            </a:extLst>
          </p:cNvPr>
          <p:cNvSpPr/>
          <p:nvPr userDrawn="1"/>
        </p:nvSpPr>
        <p:spPr>
          <a:xfrm rot="10800000" flipH="1">
            <a:off x="11762291"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7" name="Freeform 16">
            <a:extLst>
              <a:ext uri="{FF2B5EF4-FFF2-40B4-BE49-F238E27FC236}">
                <a16:creationId xmlns:a16="http://schemas.microsoft.com/office/drawing/2014/main" id="{51E38BD0-21B6-FA26-3444-7A989E7733F5}"/>
              </a:ext>
              <a:ext uri="{C183D7F6-B498-43B3-948B-1728B52AA6E4}">
                <adec:decorative xmlns:adec="http://schemas.microsoft.com/office/drawing/2017/decorative" val="1"/>
              </a:ext>
            </a:extLst>
          </p:cNvPr>
          <p:cNvSpPr/>
          <p:nvPr userDrawn="1"/>
        </p:nvSpPr>
        <p:spPr>
          <a:xfrm rot="10800000" flipH="1">
            <a:off x="11335174"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5" name="Freeform 3">
            <a:extLst>
              <a:ext uri="{FF2B5EF4-FFF2-40B4-BE49-F238E27FC236}">
                <a16:creationId xmlns:a16="http://schemas.microsoft.com/office/drawing/2014/main" id="{F1929281-B727-BC89-C33C-8528BE54FEF4}"/>
              </a:ext>
              <a:ext uri="{C183D7F6-B498-43B3-948B-1728B52AA6E4}">
                <adec:decorative xmlns:adec="http://schemas.microsoft.com/office/drawing/2017/decorative" val="1"/>
              </a:ext>
            </a:extLst>
          </p:cNvPr>
          <p:cNvSpPr/>
          <p:nvPr userDrawn="1"/>
        </p:nvSpPr>
        <p:spPr>
          <a:xfrm rot="10800000" flipH="1">
            <a:off x="10905465"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3">
            <a:extLst>
              <a:ext uri="{FF2B5EF4-FFF2-40B4-BE49-F238E27FC236}">
                <a16:creationId xmlns:a16="http://schemas.microsoft.com/office/drawing/2014/main" id="{ECBD4466-8AC5-BD1F-02CF-6D2B9426715B}"/>
              </a:ext>
              <a:ext uri="{C183D7F6-B498-43B3-948B-1728B52AA6E4}">
                <adec:decorative xmlns:adec="http://schemas.microsoft.com/office/drawing/2017/decorative" val="1"/>
              </a:ext>
            </a:extLst>
          </p:cNvPr>
          <p:cNvSpPr/>
          <p:nvPr userDrawn="1"/>
        </p:nvSpPr>
        <p:spPr>
          <a:xfrm rot="10800000" flipH="1">
            <a:off x="11762288" y="85471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30273429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a:prstGeom prst="rect">
            <a:avLst/>
          </a:prstGeom>
        </p:spPr>
        <p:txBody>
          <a:bodyPr lIns="0" tIns="0" rIns="0" bIns="0" anchor="ctr">
            <a:normAutofit/>
          </a:bodyPr>
          <a:lstStyle>
            <a:lvl1pPr algn="l">
              <a:lnSpc>
                <a:spcPct val="100000"/>
              </a:lnSpc>
              <a:defRPr sz="4000" b="1"/>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lIns="0" tIns="0" rIns="0" bIns="0" anchor="ctr">
            <a:norm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13" name="Date Placeholder 12">
            <a:extLst>
              <a:ext uri="{FF2B5EF4-FFF2-40B4-BE49-F238E27FC236}">
                <a16:creationId xmlns:a16="http://schemas.microsoft.com/office/drawing/2014/main" id="{EE0A9585-A565-1E09-F363-A3DEA1CD5389}"/>
              </a:ext>
            </a:extLst>
          </p:cNvPr>
          <p:cNvSpPr>
            <a:spLocks noGrp="1"/>
          </p:cNvSpPr>
          <p:nvPr>
            <p:ph type="dt" sz="half" idx="10"/>
          </p:nvPr>
        </p:nvSpPr>
        <p:spPr/>
        <p:txBody>
          <a:bodyPr/>
          <a:lstStyle/>
          <a:p>
            <a:r>
              <a:rPr lang="en-US" altLang="zh-CN"/>
              <a:t>03/12/2025</a:t>
            </a:r>
          </a:p>
        </p:txBody>
      </p:sp>
      <p:sp>
        <p:nvSpPr>
          <p:cNvPr id="14" name="Footer Placeholder 13">
            <a:extLst>
              <a:ext uri="{FF2B5EF4-FFF2-40B4-BE49-F238E27FC236}">
                <a16:creationId xmlns:a16="http://schemas.microsoft.com/office/drawing/2014/main" id="{C84C34B2-083C-67DC-0E99-BBF28970C5C0}"/>
              </a:ext>
            </a:extLst>
          </p:cNvPr>
          <p:cNvSpPr>
            <a:spLocks noGrp="1"/>
          </p:cNvSpPr>
          <p:nvPr>
            <p:ph type="ftr" sz="quarter" idx="11"/>
          </p:nvPr>
        </p:nvSpPr>
        <p:spPr/>
        <p:txBody>
          <a:bodyPr/>
          <a:lstStyle/>
          <a:p>
            <a:r>
              <a:rPr lang="en-US" altLang="zh-CN"/>
              <a:t>Sample Footer Text</a:t>
            </a:r>
          </a:p>
        </p:txBody>
      </p:sp>
      <p:sp>
        <p:nvSpPr>
          <p:cNvPr id="15" name="Slide Number Placeholder 14">
            <a:extLst>
              <a:ext uri="{FF2B5EF4-FFF2-40B4-BE49-F238E27FC236}">
                <a16:creationId xmlns:a16="http://schemas.microsoft.com/office/drawing/2014/main" id="{D783C94B-157D-363E-D14B-8143686ED985}"/>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7D366AB2-A7F4-A00A-3A7B-7396211E620F}"/>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9FCA9424-B180-2655-AFED-3266DF5510EC}"/>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8" name="Freeform 3">
            <a:extLst>
              <a:ext uri="{FF2B5EF4-FFF2-40B4-BE49-F238E27FC236}">
                <a16:creationId xmlns:a16="http://schemas.microsoft.com/office/drawing/2014/main" id="{6B0844FC-89AA-45F7-A714-E64A76774B7B}"/>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9" name="Freeform 16">
            <a:extLst>
              <a:ext uri="{FF2B5EF4-FFF2-40B4-BE49-F238E27FC236}">
                <a16:creationId xmlns:a16="http://schemas.microsoft.com/office/drawing/2014/main" id="{0595B788-868A-7FA0-C709-CBA8A0C71304}"/>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1879992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Quot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66BBE-3119-84C9-214F-FCCB3DF5A6F1}"/>
              </a:ext>
              <a:ext uri="{C183D7F6-B498-43B3-948B-1728B52AA6E4}">
                <adec:decorative xmlns:adec="http://schemas.microsoft.com/office/drawing/2017/decorative" val="1"/>
              </a:ext>
            </a:extLst>
          </p:cNvPr>
          <p:cNvSpPr/>
          <p:nvPr userDrawn="1"/>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344168"/>
            <a:ext cx="9198864" cy="3291840"/>
          </a:xfrm>
          <a:prstGeom prst="rect">
            <a:avLst/>
          </a:prstGeom>
        </p:spPr>
        <p:txBody>
          <a:bodyPr lIns="0" tIns="0" rIns="0" bIns="0" anchor="ctr">
            <a:normAutofit/>
          </a:bodyPr>
          <a:lstStyle>
            <a:lvl1pPr algn="l">
              <a:lnSpc>
                <a:spcPct val="100000"/>
              </a:lnSpc>
              <a:defRPr sz="4000" b="1">
                <a:solidFill>
                  <a:schemeClr val="tx1"/>
                </a:solidFill>
              </a:defRPr>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lIns="0" tIns="0" rIns="0" bIns="0" anchor="ctr">
            <a:norm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19" name="Date Placeholder 18">
            <a:extLst>
              <a:ext uri="{FF2B5EF4-FFF2-40B4-BE49-F238E27FC236}">
                <a16:creationId xmlns:a16="http://schemas.microsoft.com/office/drawing/2014/main" id="{1980DDEE-7632-5B14-2A7D-F464069D1B51}"/>
              </a:ext>
            </a:extLst>
          </p:cNvPr>
          <p:cNvSpPr>
            <a:spLocks noGrp="1"/>
          </p:cNvSpPr>
          <p:nvPr>
            <p:ph type="dt" sz="half" idx="10"/>
          </p:nvPr>
        </p:nvSpPr>
        <p:spPr/>
        <p:txBody>
          <a:bodyPr/>
          <a:lstStyle/>
          <a:p>
            <a:r>
              <a:rPr lang="en-US" altLang="zh-CN"/>
              <a:t>03/12/2025</a:t>
            </a:r>
          </a:p>
        </p:txBody>
      </p:sp>
      <p:sp>
        <p:nvSpPr>
          <p:cNvPr id="20" name="Footer Placeholder 19">
            <a:extLst>
              <a:ext uri="{FF2B5EF4-FFF2-40B4-BE49-F238E27FC236}">
                <a16:creationId xmlns:a16="http://schemas.microsoft.com/office/drawing/2014/main" id="{6EFC7477-C7AB-0A53-28EC-B24423819E3C}"/>
              </a:ext>
            </a:extLst>
          </p:cNvPr>
          <p:cNvSpPr>
            <a:spLocks noGrp="1"/>
          </p:cNvSpPr>
          <p:nvPr>
            <p:ph type="ftr" sz="quarter" idx="11"/>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76BA9CEE-497B-FB1A-BD98-BCAB19CD214B}"/>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B785004F-1ADA-1298-F7E0-485F06F791B7}"/>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solidFill>
        </p:spPr>
        <p:txBody>
          <a:bodyPr/>
          <a:lstStyle/>
          <a:p>
            <a:endParaRPr lang="zh-CN" altLang="en-US" sz="800"/>
          </a:p>
        </p:txBody>
      </p:sp>
      <p:sp>
        <p:nvSpPr>
          <p:cNvPr id="6" name="Freeform 16">
            <a:extLst>
              <a:ext uri="{FF2B5EF4-FFF2-40B4-BE49-F238E27FC236}">
                <a16:creationId xmlns:a16="http://schemas.microsoft.com/office/drawing/2014/main" id="{B29BC594-7BEC-EA95-A133-62AECD0038A1}"/>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9" name="Freeform 3">
            <a:extLst>
              <a:ext uri="{FF2B5EF4-FFF2-40B4-BE49-F238E27FC236}">
                <a16:creationId xmlns:a16="http://schemas.microsoft.com/office/drawing/2014/main" id="{FB334FB5-4544-6AE6-65D1-7B0CA1487572}"/>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solidFill>
        </p:spPr>
        <p:txBody>
          <a:bodyPr/>
          <a:lstStyle/>
          <a:p>
            <a:endParaRPr lang="zh-CN" altLang="en-US" sz="800"/>
          </a:p>
        </p:txBody>
      </p:sp>
      <p:sp>
        <p:nvSpPr>
          <p:cNvPr id="10" name="Freeform 16">
            <a:extLst>
              <a:ext uri="{FF2B5EF4-FFF2-40B4-BE49-F238E27FC236}">
                <a16:creationId xmlns:a16="http://schemas.microsoft.com/office/drawing/2014/main" id="{AEBDF47B-1697-98AE-5AB2-116A9418DF20}"/>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42254783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1234440"/>
            <a:ext cx="8961120" cy="3169920"/>
          </a:xfrm>
          <a:prstGeom prst="rect">
            <a:avLst/>
          </a:prstGeom>
        </p:spPr>
        <p:txBody>
          <a:bodyPr lIns="0" tIns="0" rIns="0" bIns="0" anchor="ctr">
            <a:normAutofit/>
          </a:bodyPr>
          <a:lstStyle>
            <a:lvl1pPr algn="l">
              <a:lnSpc>
                <a:spcPct val="100000"/>
              </a:lnSpc>
              <a:defRPr sz="4400" b="1"/>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lIns="0" tIns="0" rIns="0" bIns="0" anchor="ctr">
            <a:norm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7" name="Date Placeholder 6">
            <a:extLst>
              <a:ext uri="{FF2B5EF4-FFF2-40B4-BE49-F238E27FC236}">
                <a16:creationId xmlns:a16="http://schemas.microsoft.com/office/drawing/2014/main" id="{762752F6-9906-5EF0-9EBD-78264824750C}"/>
              </a:ext>
            </a:extLst>
          </p:cNvPr>
          <p:cNvSpPr>
            <a:spLocks noGrp="1"/>
          </p:cNvSpPr>
          <p:nvPr>
            <p:ph type="dt" sz="half" idx="10"/>
          </p:nvPr>
        </p:nvSpPr>
        <p:spPr/>
        <p:txBody>
          <a:bodyPr/>
          <a:lstStyle/>
          <a:p>
            <a:r>
              <a:rPr lang="en-US" altLang="zh-CN"/>
              <a:t>03/12/2025</a:t>
            </a:r>
          </a:p>
        </p:txBody>
      </p:sp>
      <p:sp>
        <p:nvSpPr>
          <p:cNvPr id="10" name="Footer Placeholder 9">
            <a:extLst>
              <a:ext uri="{FF2B5EF4-FFF2-40B4-BE49-F238E27FC236}">
                <a16:creationId xmlns:a16="http://schemas.microsoft.com/office/drawing/2014/main" id="{6A1C345E-2909-5A3B-3F9D-85DA8F33488F}"/>
              </a:ext>
            </a:extLst>
          </p:cNvPr>
          <p:cNvSpPr>
            <a:spLocks noGrp="1"/>
          </p:cNvSpPr>
          <p:nvPr>
            <p:ph type="ftr" sz="quarter" idx="11"/>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A3A358B9-2E33-0212-774A-0BEE4F1C0DF4}"/>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9" name="Freeform 3">
            <a:extLst>
              <a:ext uri="{FF2B5EF4-FFF2-40B4-BE49-F238E27FC236}">
                <a16:creationId xmlns:a16="http://schemas.microsoft.com/office/drawing/2014/main" id="{A9D72564-9320-8BDC-5429-4297A80AE206}"/>
              </a:ext>
              <a:ext uri="{C183D7F6-B498-43B3-948B-1728B52AA6E4}">
                <adec:decorative xmlns:adec="http://schemas.microsoft.com/office/drawing/2017/decorative" val="1"/>
              </a:ext>
            </a:extLst>
          </p:cNvPr>
          <p:cNvSpPr/>
          <p:nvPr userDrawn="1"/>
        </p:nvSpPr>
        <p:spPr>
          <a:xfrm rot="10800000" flipH="1">
            <a:off x="11762291"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7" name="Freeform 16">
            <a:extLst>
              <a:ext uri="{FF2B5EF4-FFF2-40B4-BE49-F238E27FC236}">
                <a16:creationId xmlns:a16="http://schemas.microsoft.com/office/drawing/2014/main" id="{64582CBD-7728-C3BB-38BD-E6258C78C043}"/>
              </a:ext>
              <a:ext uri="{C183D7F6-B498-43B3-948B-1728B52AA6E4}">
                <adec:decorative xmlns:adec="http://schemas.microsoft.com/office/drawing/2017/decorative" val="1"/>
              </a:ext>
            </a:extLst>
          </p:cNvPr>
          <p:cNvSpPr/>
          <p:nvPr userDrawn="1"/>
        </p:nvSpPr>
        <p:spPr>
          <a:xfrm rot="10800000" flipH="1">
            <a:off x="11335174"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6" name="Freeform 3">
            <a:extLst>
              <a:ext uri="{FF2B5EF4-FFF2-40B4-BE49-F238E27FC236}">
                <a16:creationId xmlns:a16="http://schemas.microsoft.com/office/drawing/2014/main" id="{8B2BC26B-9D23-6156-465F-97E28214C7D0}"/>
              </a:ext>
              <a:ext uri="{C183D7F6-B498-43B3-948B-1728B52AA6E4}">
                <adec:decorative xmlns:adec="http://schemas.microsoft.com/office/drawing/2017/decorative" val="1"/>
              </a:ext>
            </a:extLst>
          </p:cNvPr>
          <p:cNvSpPr/>
          <p:nvPr userDrawn="1"/>
        </p:nvSpPr>
        <p:spPr>
          <a:xfrm rot="10800000" flipH="1">
            <a:off x="10905465"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8" name="Freeform 3">
            <a:extLst>
              <a:ext uri="{FF2B5EF4-FFF2-40B4-BE49-F238E27FC236}">
                <a16:creationId xmlns:a16="http://schemas.microsoft.com/office/drawing/2014/main" id="{26894E8A-9EF3-4D19-E4F4-E1A01D2F94B8}"/>
              </a:ext>
              <a:ext uri="{C183D7F6-B498-43B3-948B-1728B52AA6E4}">
                <adec:decorative xmlns:adec="http://schemas.microsoft.com/office/drawing/2017/decorative" val="1"/>
              </a:ext>
            </a:extLst>
          </p:cNvPr>
          <p:cNvSpPr/>
          <p:nvPr userDrawn="1"/>
        </p:nvSpPr>
        <p:spPr>
          <a:xfrm rot="10800000" flipH="1">
            <a:off x="11762288" y="85471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105673679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8200" y="831919"/>
            <a:ext cx="10515600" cy="1132258"/>
          </a:xfrm>
          <a:prstGeom prst="rect">
            <a:avLst/>
          </a:prstGeom>
        </p:spPr>
        <p:txBody>
          <a:bodyPr lIns="0" tIns="0" rIns="0" bIns="0">
            <a:normAutofit/>
          </a:bodyPr>
          <a:lstStyle>
            <a:lvl1pPr>
              <a:defRPr sz="3600"/>
            </a:lvl1pPr>
          </a:lstStyle>
          <a:p>
            <a:r>
              <a:rPr lang="en-US"/>
              <a:t>Click to edit Master title style</a:t>
            </a:r>
          </a:p>
        </p:txBody>
      </p:sp>
      <p:sp>
        <p:nvSpPr>
          <p:cNvPr id="4" name="Text Placeholder 3">
            <a:extLst>
              <a:ext uri="{FF2B5EF4-FFF2-40B4-BE49-F238E27FC236}">
                <a16:creationId xmlns:a16="http://schemas.microsoft.com/office/drawing/2014/main" id="{B88DF661-6990-4747-C277-61246E52EC6F}"/>
              </a:ext>
            </a:extLst>
          </p:cNvPr>
          <p:cNvSpPr>
            <a:spLocks noGrp="1"/>
          </p:cNvSpPr>
          <p:nvPr>
            <p:ph type="body" sz="quarter" idx="18"/>
          </p:nvPr>
        </p:nvSpPr>
        <p:spPr>
          <a:xfrm>
            <a:off x="856823" y="2147455"/>
            <a:ext cx="5143920" cy="3878624"/>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7B2FE29D-91CF-B2DE-DEA2-75EF5BE78860}"/>
              </a:ext>
            </a:extLst>
          </p:cNvPr>
          <p:cNvSpPr>
            <a:spLocks noGrp="1"/>
          </p:cNvSpPr>
          <p:nvPr>
            <p:ph type="body" sz="quarter" idx="19"/>
          </p:nvPr>
        </p:nvSpPr>
        <p:spPr>
          <a:xfrm>
            <a:off x="6191251" y="2147455"/>
            <a:ext cx="5143920" cy="3878624"/>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D182AF1D-5CFE-B9F5-3337-E5B575C5EB0D}"/>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085FD5EF-4D46-8AA7-AE04-64FE00AE2A6C}"/>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085744AF-3F93-372A-A9B2-90594BF4CD1A}"/>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CC48AFE3-82F7-4801-D20D-7CF473527E0F}"/>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54B2C388-87FD-655A-2A84-89019A067818}"/>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2D06BE1A-02B2-BE27-526E-ACEC6A91FE49}"/>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205F9FCA-7E9D-1601-F2B7-45FEA18C2D20}"/>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0241571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886374" y="838988"/>
            <a:ext cx="10461626" cy="1143292"/>
          </a:xfrm>
          <a:prstGeom prst="rect">
            <a:avLst/>
          </a:prstGeom>
        </p:spPr>
        <p:txBody>
          <a:bodyPr lIns="0" tIns="0" rIns="0" bIns="0">
            <a:normAutofit/>
          </a:bodyPr>
          <a:lstStyle>
            <a:lvl1pPr>
              <a:defRPr sz="3600"/>
            </a:lvl1p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844000" y="2142935"/>
            <a:ext cx="5157787" cy="559834"/>
          </a:xfrm>
        </p:spPr>
        <p:txBody>
          <a:bodyPr lIns="0" tIns="0" rIns="0" bIns="0"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ext Placeholder 3">
            <a:extLst>
              <a:ext uri="{FF2B5EF4-FFF2-40B4-BE49-F238E27FC236}">
                <a16:creationId xmlns:a16="http://schemas.microsoft.com/office/drawing/2014/main" id="{655B0019-E601-A7C3-16B6-D9384E6F330F}"/>
              </a:ext>
            </a:extLst>
          </p:cNvPr>
          <p:cNvSpPr>
            <a:spLocks noGrp="1"/>
          </p:cNvSpPr>
          <p:nvPr>
            <p:ph type="body" sz="quarter" idx="18"/>
          </p:nvPr>
        </p:nvSpPr>
        <p:spPr>
          <a:xfrm>
            <a:off x="856823" y="2863423"/>
            <a:ext cx="5143920" cy="316265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64812" y="2142935"/>
            <a:ext cx="5183188" cy="559834"/>
          </a:xfrm>
        </p:spPr>
        <p:txBody>
          <a:bodyPr lIns="0" tIns="0" rIns="0" bIns="0"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3">
            <a:extLst>
              <a:ext uri="{FF2B5EF4-FFF2-40B4-BE49-F238E27FC236}">
                <a16:creationId xmlns:a16="http://schemas.microsoft.com/office/drawing/2014/main" id="{55346D32-CCA3-0C2B-EA94-34F543B3E356}"/>
              </a:ext>
            </a:extLst>
          </p:cNvPr>
          <p:cNvSpPr>
            <a:spLocks noGrp="1"/>
          </p:cNvSpPr>
          <p:nvPr>
            <p:ph type="body" sz="quarter" idx="19"/>
          </p:nvPr>
        </p:nvSpPr>
        <p:spPr>
          <a:xfrm>
            <a:off x="6191251" y="2863423"/>
            <a:ext cx="5143920" cy="316265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23">
            <a:extLst>
              <a:ext uri="{FF2B5EF4-FFF2-40B4-BE49-F238E27FC236}">
                <a16:creationId xmlns:a16="http://schemas.microsoft.com/office/drawing/2014/main" id="{842E1163-D084-CFE8-91C4-8A5E0B945CDF}"/>
              </a:ext>
            </a:extLst>
          </p:cNvPr>
          <p:cNvSpPr>
            <a:spLocks noGrp="1"/>
          </p:cNvSpPr>
          <p:nvPr>
            <p:ph type="dt" sz="half" idx="15"/>
          </p:nvPr>
        </p:nvSpPr>
        <p:spPr/>
        <p:txBody>
          <a:bodyPr/>
          <a:lstStyle/>
          <a:p>
            <a:r>
              <a:rPr lang="en-US" altLang="zh-CN"/>
              <a:t>03/12/2025</a:t>
            </a:r>
          </a:p>
        </p:txBody>
      </p:sp>
      <p:sp>
        <p:nvSpPr>
          <p:cNvPr id="25" name="Footer Placeholder 24">
            <a:extLst>
              <a:ext uri="{FF2B5EF4-FFF2-40B4-BE49-F238E27FC236}">
                <a16:creationId xmlns:a16="http://schemas.microsoft.com/office/drawing/2014/main" id="{0C35327D-7E30-F96B-2813-5DEACA25381A}"/>
              </a:ext>
            </a:extLst>
          </p:cNvPr>
          <p:cNvSpPr>
            <a:spLocks noGrp="1"/>
          </p:cNvSpPr>
          <p:nvPr>
            <p:ph type="ftr" sz="quarter" idx="16"/>
          </p:nvPr>
        </p:nvSpPr>
        <p:spPr/>
        <p:txBody>
          <a:bodyPr/>
          <a:lstStyle/>
          <a:p>
            <a:r>
              <a:rPr lang="en-US" altLang="zh-CN"/>
              <a:t>Sample Footer Text</a:t>
            </a:r>
          </a:p>
        </p:txBody>
      </p:sp>
      <p:sp>
        <p:nvSpPr>
          <p:cNvPr id="26" name="Slide Number Placeholder 25">
            <a:extLst>
              <a:ext uri="{FF2B5EF4-FFF2-40B4-BE49-F238E27FC236}">
                <a16:creationId xmlns:a16="http://schemas.microsoft.com/office/drawing/2014/main" id="{7EE915EA-3D19-3199-076B-D976C811E677}"/>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7" name="Freeform 3">
            <a:extLst>
              <a:ext uri="{FF2B5EF4-FFF2-40B4-BE49-F238E27FC236}">
                <a16:creationId xmlns:a16="http://schemas.microsoft.com/office/drawing/2014/main" id="{B83838BE-9616-1EA8-0CAA-CE2B04CA87E4}"/>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8" name="Freeform 16">
            <a:extLst>
              <a:ext uri="{FF2B5EF4-FFF2-40B4-BE49-F238E27FC236}">
                <a16:creationId xmlns:a16="http://schemas.microsoft.com/office/drawing/2014/main" id="{86683AC4-F6DB-94C2-AD96-26F92E1096BB}"/>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1" name="Freeform 3">
            <a:extLst>
              <a:ext uri="{FF2B5EF4-FFF2-40B4-BE49-F238E27FC236}">
                <a16:creationId xmlns:a16="http://schemas.microsoft.com/office/drawing/2014/main" id="{0AEA82EC-B8F1-CB92-3134-784B6A5BB2AD}"/>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2" name="Freeform 16">
            <a:extLst>
              <a:ext uri="{FF2B5EF4-FFF2-40B4-BE49-F238E27FC236}">
                <a16:creationId xmlns:a16="http://schemas.microsoft.com/office/drawing/2014/main" id="{56806C72-68EE-29A0-AAA3-2780E2D6B229}"/>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1654867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660400" y="1701800"/>
            <a:ext cx="3567642" cy="3602566"/>
          </a:xfrm>
          <a:prstGeom prst="rect">
            <a:avLst/>
          </a:prstGeom>
        </p:spPr>
        <p:txBody>
          <a:bodyPr lIns="0" tIns="0" rIns="0" bIns="0" anchor="t">
            <a:normAutofit/>
          </a:bodyPr>
          <a:lstStyle>
            <a:lvl1pPr algn="l">
              <a:defRPr sz="3600">
                <a:solidFill>
                  <a:schemeClr val="accent1">
                    <a:lumMod val="75000"/>
                  </a:schemeClr>
                </a:solidFill>
              </a:defRPr>
            </a:lvl1pPr>
          </a:lstStyle>
          <a:p>
            <a:r>
              <a:rPr lang="en-US"/>
              <a:t>Click to edit Master title style</a:t>
            </a:r>
          </a:p>
        </p:txBody>
      </p:sp>
      <p:sp>
        <p:nvSpPr>
          <p:cNvPr id="14" name="Freeform 3">
            <a:extLst>
              <a:ext uri="{FF2B5EF4-FFF2-40B4-BE49-F238E27FC236}">
                <a16:creationId xmlns:a16="http://schemas.microsoft.com/office/drawing/2014/main" id="{AC11847F-5B72-C042-167E-94C2B8781063}"/>
              </a:ext>
              <a:ext uri="{C183D7F6-B498-43B3-948B-1728B52AA6E4}">
                <adec:decorative xmlns:adec="http://schemas.microsoft.com/office/drawing/2017/decorative" val="1"/>
              </a:ext>
            </a:extLst>
          </p:cNvPr>
          <p:cNvSpPr/>
          <p:nvPr userDrawn="1"/>
        </p:nvSpPr>
        <p:spPr>
          <a:xfrm>
            <a:off x="0" y="6429288"/>
            <a:ext cx="11335168" cy="428711"/>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bg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bg1"/>
                </a:solidFill>
              </a:defRPr>
            </a:lvl1pPr>
          </a:lstStyle>
          <a:p>
            <a:r>
              <a:rPr lang="en-US" altLang="zh-CN"/>
              <a:t>Sample Footer Text</a:t>
            </a:r>
          </a:p>
        </p:txBody>
      </p:sp>
      <p:sp>
        <p:nvSpPr>
          <p:cNvPr id="10" name="Slide Number Placeholder 9">
            <a:extLst>
              <a:ext uri="{FF2B5EF4-FFF2-40B4-BE49-F238E27FC236}">
                <a16:creationId xmlns:a16="http://schemas.microsoft.com/office/drawing/2014/main" id="{9B99161F-6303-389E-228B-53674B1953AB}"/>
              </a:ext>
            </a:extLst>
          </p:cNvPr>
          <p:cNvSpPr>
            <a:spLocks noGrp="1"/>
          </p:cNvSpPr>
          <p:nvPr>
            <p:ph type="sldNum" sz="half" idx="12"/>
          </p:nvPr>
        </p:nvSpPr>
        <p:spPr>
          <a:xfrm>
            <a:off x="7677568" y="6400800"/>
            <a:ext cx="3657600" cy="266700"/>
          </a:xfrm>
        </p:spPr>
        <p:txBody>
          <a:bodyPr/>
          <a:lstStyle>
            <a:lvl1pPr>
              <a:defRPr>
                <a:solidFill>
                  <a:schemeClr val="bg1"/>
                </a:solidFill>
              </a:defRPr>
            </a:lvl1p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F3774ACF-453F-191A-8CC1-5062D32E9555}"/>
              </a:ext>
              <a:ext uri="{C183D7F6-B498-43B3-948B-1728B52AA6E4}">
                <adec:decorative xmlns:adec="http://schemas.microsoft.com/office/drawing/2017/decorative" val="1"/>
              </a:ext>
            </a:extLst>
          </p:cNvPr>
          <p:cNvSpPr/>
          <p:nvPr userDrawn="1"/>
        </p:nvSpPr>
        <p:spPr>
          <a:xfrm rot="10800000" flipH="1" flipV="1">
            <a:off x="11762287"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7" name="Freeform 16">
            <a:extLst>
              <a:ext uri="{FF2B5EF4-FFF2-40B4-BE49-F238E27FC236}">
                <a16:creationId xmlns:a16="http://schemas.microsoft.com/office/drawing/2014/main" id="{24FE0305-D16E-A2B4-2416-317566F47649}"/>
              </a:ext>
              <a:ext uri="{C183D7F6-B498-43B3-948B-1728B52AA6E4}">
                <adec:decorative xmlns:adec="http://schemas.microsoft.com/office/drawing/2017/decorative" val="1"/>
              </a:ext>
            </a:extLst>
          </p:cNvPr>
          <p:cNvSpPr/>
          <p:nvPr userDrawn="1"/>
        </p:nvSpPr>
        <p:spPr>
          <a:xfrm rot="10800000" flipH="1" flipV="1">
            <a:off x="11335168" y="6021345"/>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2833056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4-item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660400" y="1701800"/>
            <a:ext cx="3567642" cy="3602566"/>
          </a:xfrm>
          <a:prstGeom prst="rect">
            <a:avLst/>
          </a:prstGeom>
        </p:spPr>
        <p:txBody>
          <a:bodyPr lIns="0" tIns="0" rIns="0" bIns="0" anchor="t">
            <a:normAutofit/>
          </a:bodyPr>
          <a:lstStyle>
            <a:lvl1pPr algn="l">
              <a:defRPr sz="3600">
                <a:solidFill>
                  <a:schemeClr val="accent1">
                    <a:lumMod val="75000"/>
                  </a:schemeClr>
                </a:solidFill>
              </a:defRPr>
            </a:lvl1pPr>
          </a:lstStyle>
          <a:p>
            <a:r>
              <a:rPr lang="en-US"/>
              <a:t>Click to edit Master title style</a:t>
            </a:r>
          </a:p>
        </p:txBody>
      </p:sp>
      <p:sp>
        <p:nvSpPr>
          <p:cNvPr id="24" name="Text Placeholder 2">
            <a:extLst>
              <a:ext uri="{FF2B5EF4-FFF2-40B4-BE49-F238E27FC236}">
                <a16:creationId xmlns:a16="http://schemas.microsoft.com/office/drawing/2014/main" id="{B849777E-486A-1EE1-4DCC-7807B59343F0}"/>
              </a:ext>
            </a:extLst>
          </p:cNvPr>
          <p:cNvSpPr>
            <a:spLocks noGrp="1"/>
          </p:cNvSpPr>
          <p:nvPr>
            <p:ph type="body" idx="1" hasCustomPrompt="1"/>
          </p:nvPr>
        </p:nvSpPr>
        <p:spPr>
          <a:xfrm>
            <a:off x="4709096" y="1336906"/>
            <a:ext cx="3029437" cy="830527"/>
          </a:xfrm>
        </p:spPr>
        <p:txBody>
          <a:bodyPr lIns="0" tIns="0" rIns="0" bIns="0" anchor="b">
            <a:normAutofit/>
          </a:bodyPr>
          <a:lstStyle>
            <a:lvl1pPr marL="0" indent="0">
              <a:lnSpc>
                <a:spcPct val="100000"/>
              </a:lnSpc>
              <a:spcBef>
                <a:spcPts val="0"/>
              </a:spcBef>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10">
            <a:extLst>
              <a:ext uri="{FF2B5EF4-FFF2-40B4-BE49-F238E27FC236}">
                <a16:creationId xmlns:a16="http://schemas.microsoft.com/office/drawing/2014/main" id="{B78450C3-9C1B-5B22-AE7F-83B461FBA290}"/>
              </a:ext>
            </a:extLst>
          </p:cNvPr>
          <p:cNvSpPr>
            <a:spLocks noGrp="1"/>
          </p:cNvSpPr>
          <p:nvPr>
            <p:ph type="body" sz="quarter" idx="13"/>
          </p:nvPr>
        </p:nvSpPr>
        <p:spPr>
          <a:xfrm>
            <a:off x="4709097" y="2238515"/>
            <a:ext cx="3029438" cy="1090951"/>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29" name="Text Placeholder 2">
            <a:extLst>
              <a:ext uri="{FF2B5EF4-FFF2-40B4-BE49-F238E27FC236}">
                <a16:creationId xmlns:a16="http://schemas.microsoft.com/office/drawing/2014/main" id="{3539111F-180A-37D3-EFC1-AABF8658EBC1}"/>
              </a:ext>
            </a:extLst>
          </p:cNvPr>
          <p:cNvSpPr>
            <a:spLocks noGrp="1"/>
          </p:cNvSpPr>
          <p:nvPr>
            <p:ph type="body" idx="18" hasCustomPrompt="1"/>
          </p:nvPr>
        </p:nvSpPr>
        <p:spPr>
          <a:xfrm>
            <a:off x="8434483" y="1330558"/>
            <a:ext cx="3029437" cy="830527"/>
          </a:xfrm>
        </p:spPr>
        <p:txBody>
          <a:bodyPr lIns="0" tIns="0" rIns="0" bIns="0" anchor="b">
            <a:normAutofit/>
          </a:bodyPr>
          <a:lstStyle>
            <a:lvl1pPr marL="0" indent="0">
              <a:lnSpc>
                <a:spcPct val="100000"/>
              </a:lnSpc>
              <a:spcBef>
                <a:spcPts val="0"/>
              </a:spcBef>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Text Placeholder 10">
            <a:extLst>
              <a:ext uri="{FF2B5EF4-FFF2-40B4-BE49-F238E27FC236}">
                <a16:creationId xmlns:a16="http://schemas.microsoft.com/office/drawing/2014/main" id="{742939A1-742B-B657-0846-E84E08ACFF9A}"/>
              </a:ext>
            </a:extLst>
          </p:cNvPr>
          <p:cNvSpPr>
            <a:spLocks noGrp="1"/>
          </p:cNvSpPr>
          <p:nvPr>
            <p:ph type="body" sz="quarter" idx="19"/>
          </p:nvPr>
        </p:nvSpPr>
        <p:spPr>
          <a:xfrm>
            <a:off x="8434484" y="2232167"/>
            <a:ext cx="3029438" cy="1090951"/>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26" name="Text Placeholder 2">
            <a:extLst>
              <a:ext uri="{FF2B5EF4-FFF2-40B4-BE49-F238E27FC236}">
                <a16:creationId xmlns:a16="http://schemas.microsoft.com/office/drawing/2014/main" id="{1AB50A18-7321-5FD1-42D3-6E701DDF7AB2}"/>
              </a:ext>
            </a:extLst>
          </p:cNvPr>
          <p:cNvSpPr>
            <a:spLocks noGrp="1"/>
          </p:cNvSpPr>
          <p:nvPr>
            <p:ph type="body" idx="16" hasCustomPrompt="1"/>
          </p:nvPr>
        </p:nvSpPr>
        <p:spPr>
          <a:xfrm>
            <a:off x="4699156" y="3746037"/>
            <a:ext cx="3039377" cy="830527"/>
          </a:xfrm>
        </p:spPr>
        <p:txBody>
          <a:bodyPr lIns="0" tIns="0" rIns="0" bIns="0" anchor="b">
            <a:normAutofit/>
          </a:bodyPr>
          <a:lstStyle>
            <a:lvl1pPr marL="0" indent="0">
              <a:lnSpc>
                <a:spcPct val="100000"/>
              </a:lnSpc>
              <a:spcBef>
                <a:spcPts val="0"/>
              </a:spcBef>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10">
            <a:extLst>
              <a:ext uri="{FF2B5EF4-FFF2-40B4-BE49-F238E27FC236}">
                <a16:creationId xmlns:a16="http://schemas.microsoft.com/office/drawing/2014/main" id="{A1DD7BC4-1A61-78FC-EE2F-AE4309C3755A}"/>
              </a:ext>
            </a:extLst>
          </p:cNvPr>
          <p:cNvSpPr>
            <a:spLocks noGrp="1"/>
          </p:cNvSpPr>
          <p:nvPr>
            <p:ph type="body" sz="quarter" idx="17"/>
          </p:nvPr>
        </p:nvSpPr>
        <p:spPr>
          <a:xfrm>
            <a:off x="4709095" y="4648058"/>
            <a:ext cx="3039378" cy="1090951"/>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2" name="Text Placeholder 2">
            <a:extLst>
              <a:ext uri="{FF2B5EF4-FFF2-40B4-BE49-F238E27FC236}">
                <a16:creationId xmlns:a16="http://schemas.microsoft.com/office/drawing/2014/main" id="{72A14645-19C8-2EFA-9685-56E6E108B729}"/>
              </a:ext>
            </a:extLst>
          </p:cNvPr>
          <p:cNvSpPr>
            <a:spLocks noGrp="1"/>
          </p:cNvSpPr>
          <p:nvPr>
            <p:ph type="body" idx="20" hasCustomPrompt="1"/>
          </p:nvPr>
        </p:nvSpPr>
        <p:spPr>
          <a:xfrm>
            <a:off x="8424543" y="3746037"/>
            <a:ext cx="3039377" cy="830527"/>
          </a:xfrm>
        </p:spPr>
        <p:txBody>
          <a:bodyPr lIns="0" tIns="0" rIns="0" bIns="0" anchor="b">
            <a:normAutofit/>
          </a:bodyPr>
          <a:lstStyle>
            <a:lvl1pPr marL="0" indent="0">
              <a:lnSpc>
                <a:spcPct val="100000"/>
              </a:lnSpc>
              <a:spcBef>
                <a:spcPts val="0"/>
              </a:spcBef>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3" name="Text Placeholder 10">
            <a:extLst>
              <a:ext uri="{FF2B5EF4-FFF2-40B4-BE49-F238E27FC236}">
                <a16:creationId xmlns:a16="http://schemas.microsoft.com/office/drawing/2014/main" id="{D6965213-DD73-73BF-B3D1-70B65D211CC7}"/>
              </a:ext>
            </a:extLst>
          </p:cNvPr>
          <p:cNvSpPr>
            <a:spLocks noGrp="1"/>
          </p:cNvSpPr>
          <p:nvPr>
            <p:ph type="body" sz="quarter" idx="21"/>
          </p:nvPr>
        </p:nvSpPr>
        <p:spPr>
          <a:xfrm>
            <a:off x="8434482" y="4648058"/>
            <a:ext cx="3039378" cy="1090951"/>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14" name="Freeform 3">
            <a:extLst>
              <a:ext uri="{FF2B5EF4-FFF2-40B4-BE49-F238E27FC236}">
                <a16:creationId xmlns:a16="http://schemas.microsoft.com/office/drawing/2014/main" id="{AC11847F-5B72-C042-167E-94C2B8781063}"/>
              </a:ext>
              <a:ext uri="{C183D7F6-B498-43B3-948B-1728B52AA6E4}">
                <adec:decorative xmlns:adec="http://schemas.microsoft.com/office/drawing/2017/decorative" val="1"/>
              </a:ext>
            </a:extLst>
          </p:cNvPr>
          <p:cNvSpPr/>
          <p:nvPr userDrawn="1"/>
        </p:nvSpPr>
        <p:spPr>
          <a:xfrm>
            <a:off x="0" y="6429288"/>
            <a:ext cx="11335168" cy="428711"/>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bg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bg1"/>
                </a:solidFill>
              </a:defRPr>
            </a:lvl1pPr>
          </a:lstStyle>
          <a:p>
            <a:r>
              <a:rPr lang="en-US" altLang="zh-CN"/>
              <a:t>Sample Footer Text</a:t>
            </a:r>
          </a:p>
        </p:txBody>
      </p:sp>
      <p:sp>
        <p:nvSpPr>
          <p:cNvPr id="22" name="Rectangle 21">
            <a:extLst>
              <a:ext uri="{FF2B5EF4-FFF2-40B4-BE49-F238E27FC236}">
                <a16:creationId xmlns:a16="http://schemas.microsoft.com/office/drawing/2014/main" id="{38D0F390-488B-84A0-E155-B38935DD329A}"/>
              </a:ext>
              <a:ext uri="{C183D7F6-B498-43B3-948B-1728B52AA6E4}">
                <adec:decorative xmlns:adec="http://schemas.microsoft.com/office/drawing/2017/decorative" val="1"/>
              </a:ext>
            </a:extLst>
          </p:cNvPr>
          <p:cNvSpPr/>
          <p:nvPr userDrawn="1"/>
        </p:nvSpPr>
        <p:spPr>
          <a:xfrm>
            <a:off x="4431335" y="1653641"/>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3" name="Rectangle 22">
            <a:extLst>
              <a:ext uri="{FF2B5EF4-FFF2-40B4-BE49-F238E27FC236}">
                <a16:creationId xmlns:a16="http://schemas.microsoft.com/office/drawing/2014/main" id="{BB9771D8-E91F-4141-E9EB-45FEF9EEFC65}"/>
              </a:ext>
              <a:ext uri="{C183D7F6-B498-43B3-948B-1728B52AA6E4}">
                <adec:decorative xmlns:adec="http://schemas.microsoft.com/office/drawing/2017/decorative" val="1"/>
              </a:ext>
            </a:extLst>
          </p:cNvPr>
          <p:cNvSpPr/>
          <p:nvPr userDrawn="1"/>
        </p:nvSpPr>
        <p:spPr>
          <a:xfrm>
            <a:off x="4431335" y="4059542"/>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8" name="Rectangle 27">
            <a:extLst>
              <a:ext uri="{FF2B5EF4-FFF2-40B4-BE49-F238E27FC236}">
                <a16:creationId xmlns:a16="http://schemas.microsoft.com/office/drawing/2014/main" id="{47A72A46-086A-E4C6-3555-235740365BEA}"/>
              </a:ext>
              <a:ext uri="{C183D7F6-B498-43B3-948B-1728B52AA6E4}">
                <adec:decorative xmlns:adec="http://schemas.microsoft.com/office/drawing/2017/decorative" val="1"/>
              </a:ext>
            </a:extLst>
          </p:cNvPr>
          <p:cNvSpPr/>
          <p:nvPr userDrawn="1"/>
        </p:nvSpPr>
        <p:spPr>
          <a:xfrm>
            <a:off x="8156722" y="1647293"/>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1" name="Rectangle 30">
            <a:extLst>
              <a:ext uri="{FF2B5EF4-FFF2-40B4-BE49-F238E27FC236}">
                <a16:creationId xmlns:a16="http://schemas.microsoft.com/office/drawing/2014/main" id="{F45DB63E-048A-0C77-A82F-F71D245B7FF3}"/>
              </a:ext>
              <a:ext uri="{C183D7F6-B498-43B3-948B-1728B52AA6E4}">
                <adec:decorative xmlns:adec="http://schemas.microsoft.com/office/drawing/2017/decorative" val="1"/>
              </a:ext>
            </a:extLst>
          </p:cNvPr>
          <p:cNvSpPr/>
          <p:nvPr userDrawn="1"/>
        </p:nvSpPr>
        <p:spPr>
          <a:xfrm>
            <a:off x="8156722" y="4059542"/>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5" name="Freeform 3">
            <a:extLst>
              <a:ext uri="{FF2B5EF4-FFF2-40B4-BE49-F238E27FC236}">
                <a16:creationId xmlns:a16="http://schemas.microsoft.com/office/drawing/2014/main" id="{F3774ACF-453F-191A-8CC1-5062D32E9555}"/>
              </a:ext>
              <a:ext uri="{C183D7F6-B498-43B3-948B-1728B52AA6E4}">
                <adec:decorative xmlns:adec="http://schemas.microsoft.com/office/drawing/2017/decorative" val="1"/>
              </a:ext>
            </a:extLst>
          </p:cNvPr>
          <p:cNvSpPr/>
          <p:nvPr userDrawn="1"/>
        </p:nvSpPr>
        <p:spPr>
          <a:xfrm rot="10800000" flipH="1" flipV="1">
            <a:off x="11762287"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7" name="Freeform 16">
            <a:extLst>
              <a:ext uri="{FF2B5EF4-FFF2-40B4-BE49-F238E27FC236}">
                <a16:creationId xmlns:a16="http://schemas.microsoft.com/office/drawing/2014/main" id="{24FE0305-D16E-A2B4-2416-317566F47649}"/>
              </a:ext>
              <a:ext uri="{C183D7F6-B498-43B3-948B-1728B52AA6E4}">
                <adec:decorative xmlns:adec="http://schemas.microsoft.com/office/drawing/2017/decorative" val="1"/>
              </a:ext>
            </a:extLst>
          </p:cNvPr>
          <p:cNvSpPr/>
          <p:nvPr userDrawn="1"/>
        </p:nvSpPr>
        <p:spPr>
          <a:xfrm rot="10800000" flipH="1" flipV="1">
            <a:off x="11335168"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 name="Slide Number Placeholder 9">
            <a:extLst>
              <a:ext uri="{FF2B5EF4-FFF2-40B4-BE49-F238E27FC236}">
                <a16:creationId xmlns:a16="http://schemas.microsoft.com/office/drawing/2014/main" id="{AFC9A4DA-3A9C-2881-43D7-C1B787FC84C5}"/>
              </a:ext>
            </a:extLst>
          </p:cNvPr>
          <p:cNvSpPr>
            <a:spLocks noGrp="1"/>
          </p:cNvSpPr>
          <p:nvPr>
            <p:ph type="sldNum" sz="half" idx="12"/>
          </p:nvPr>
        </p:nvSpPr>
        <p:spPr>
          <a:xfrm>
            <a:off x="7677568" y="6400800"/>
            <a:ext cx="3657600" cy="266700"/>
          </a:xfrm>
        </p:spPr>
        <p:txBody>
          <a:bodyPr/>
          <a:lstStyle>
            <a:lvl1pPr>
              <a:defRPr>
                <a:solidFill>
                  <a:schemeClr val="bg1"/>
                </a:solidFill>
              </a:defRPr>
            </a:lvl1pPr>
          </a:lstStyle>
          <a:p>
            <a:fld id="{53642C38-124F-4CC4-99D8-72838B5B5271}" type="slidenum">
              <a:rPr lang="en-US" altLang="zh-CN" smtClean="0"/>
              <a:pPr/>
              <a:t>‹#›</a:t>
            </a:fld>
            <a:endParaRPr lang="en-US" altLang="zh-CN"/>
          </a:p>
        </p:txBody>
      </p:sp>
    </p:spTree>
    <p:extLst>
      <p:ext uri="{BB962C8B-B14F-4D97-AF65-F5344CB8AC3E}">
        <p14:creationId xmlns:p14="http://schemas.microsoft.com/office/powerpoint/2010/main" val="175884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096000" y="1129554"/>
            <a:ext cx="5434584" cy="3475236"/>
          </a:xfrm>
          <a:prstGeom prst="rect">
            <a:avLst/>
          </a:prstGeom>
        </p:spPr>
        <p:txBody>
          <a:bodyPr lIns="0" tIns="0" rIns="0" bIns="0" anchor="b">
            <a:normAutofit/>
          </a:bodyPr>
          <a:lstStyle>
            <a:lvl1pPr algn="l">
              <a:defRPr sz="5200">
                <a:solidFill>
                  <a:schemeClr val="accent1">
                    <a:lumMod val="75000"/>
                  </a:schemeClr>
                </a:solidFill>
              </a:defRPr>
            </a:lvl1pPr>
          </a:lstStyle>
          <a:p>
            <a:r>
              <a:rPr lang="en-US"/>
              <a:t>Click to edit Master title style</a:t>
            </a:r>
          </a:p>
        </p:txBody>
      </p:sp>
      <p:sp>
        <p:nvSpPr>
          <p:cNvPr id="5" name="Picture Placeholder 6" descr="A desk with a calculator, documents, a smartphone, and a pen holder.">
            <a:extLst>
              <a:ext uri="{FF2B5EF4-FFF2-40B4-BE49-F238E27FC236}">
                <a16:creationId xmlns:a16="http://schemas.microsoft.com/office/drawing/2014/main" id="{ABFA94BE-E127-8C23-A23C-2E91D1FDB587}"/>
              </a:ext>
            </a:extLst>
          </p:cNvPr>
          <p:cNvSpPr>
            <a:spLocks noGrp="1"/>
          </p:cNvSpPr>
          <p:nvPr>
            <p:ph type="pic" sz="quarter" idx="27"/>
          </p:nvPr>
        </p:nvSpPr>
        <p:spPr>
          <a:xfrm flipH="1">
            <a:off x="860889" y="1399070"/>
            <a:ext cx="4648035" cy="4648035"/>
          </a:xfrm>
          <a:prstGeom prst="rect">
            <a:avLst/>
          </a:prstGeom>
          <a:noFill/>
        </p:spPr>
        <p:txBody>
          <a:bodyPr wrap="square">
            <a:noAutofit/>
          </a:bodyPr>
          <a:lstStyle/>
          <a:p>
            <a:endParaRPr lang="en-US"/>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34238" y="4731335"/>
            <a:ext cx="5240899" cy="1184585"/>
          </a:xfrm>
        </p:spPr>
        <p:txBody>
          <a:bodyPr lIns="0" tIns="0" rIns="0" bIns="0" anchor="t">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12" name="Text Placeholder 5">
            <a:extLst>
              <a:ext uri="{FF2B5EF4-FFF2-40B4-BE49-F238E27FC236}">
                <a16:creationId xmlns:a16="http://schemas.microsoft.com/office/drawing/2014/main" id="{9C497256-245E-EC2A-B917-DEDA61B3F8D0}"/>
              </a:ext>
            </a:extLst>
          </p:cNvPr>
          <p:cNvSpPr>
            <a:spLocks noGrp="1"/>
          </p:cNvSpPr>
          <p:nvPr>
            <p:ph type="body" sz="quarter" idx="26" hasCustomPrompt="1"/>
          </p:nvPr>
        </p:nvSpPr>
        <p:spPr>
          <a:xfrm>
            <a:off x="6134238" y="6016625"/>
            <a:ext cx="2127250" cy="266700"/>
          </a:xfrm>
        </p:spPr>
        <p:txBody>
          <a:bodyPr lIns="0" tIns="0" rIns="0" bIns="0">
            <a:noAutofit/>
          </a:bodyPr>
          <a:lstStyle>
            <a:lvl1pPr marL="0" indent="0" algn="l">
              <a:buFontTx/>
              <a:buNone/>
              <a:defRPr sz="1600"/>
            </a:lvl1pPr>
            <a:lvl2pPr>
              <a:defRPr sz="1600"/>
            </a:lvl2pPr>
            <a:lvl3pPr>
              <a:defRPr sz="1600"/>
            </a:lvl3pPr>
            <a:lvl4pPr>
              <a:defRPr sz="1600"/>
            </a:lvl4pPr>
            <a:lvl5pPr>
              <a:defRPr sz="1600"/>
            </a:lvl5pPr>
          </a:lstStyle>
          <a:p>
            <a:pPr algn="l">
              <a:lnSpc>
                <a:spcPct val="120000"/>
              </a:lnSpc>
            </a:pPr>
            <a:r>
              <a:rPr lang="en-US" altLang="zh-CN" sz="1600"/>
              <a:t>Presenter Name</a:t>
            </a:r>
          </a:p>
        </p:txBody>
      </p:sp>
      <p:sp>
        <p:nvSpPr>
          <p:cNvPr id="8" name="Date Placeholder 7">
            <a:extLst>
              <a:ext uri="{FF2B5EF4-FFF2-40B4-BE49-F238E27FC236}">
                <a16:creationId xmlns:a16="http://schemas.microsoft.com/office/drawing/2014/main" id="{A8EEF3AA-A630-9D65-D67D-432EA12FE2C8}"/>
              </a:ext>
            </a:extLst>
          </p:cNvPr>
          <p:cNvSpPr>
            <a:spLocks noGrp="1"/>
          </p:cNvSpPr>
          <p:nvPr>
            <p:ph type="dt" sz="half" idx="23"/>
          </p:nvPr>
        </p:nvSpPr>
        <p:spPr/>
        <p:txBody>
          <a:bodyPr/>
          <a:lstStyle/>
          <a:p>
            <a:r>
              <a:rPr lang="en-US" altLang="zh-CN"/>
              <a:t>03/12/2025</a:t>
            </a:r>
          </a:p>
        </p:txBody>
      </p:sp>
      <p:sp>
        <p:nvSpPr>
          <p:cNvPr id="10" name="Footer Placeholder 9">
            <a:extLst>
              <a:ext uri="{FF2B5EF4-FFF2-40B4-BE49-F238E27FC236}">
                <a16:creationId xmlns:a16="http://schemas.microsoft.com/office/drawing/2014/main" id="{BB0AD288-50C0-FC9F-DFF2-F33E76C918AA}"/>
              </a:ext>
            </a:extLst>
          </p:cNvPr>
          <p:cNvSpPr>
            <a:spLocks noGrp="1"/>
          </p:cNvSpPr>
          <p:nvPr>
            <p:ph type="ftr" sz="quarter" idx="24"/>
          </p:nvPr>
        </p:nvSpPr>
        <p:spPr/>
        <p:txBody>
          <a:bodyPr/>
          <a:lstStyle/>
          <a:p>
            <a:r>
              <a:rPr lang="en-US" altLang="zh-CN"/>
              <a:t>Sample Footer Text</a:t>
            </a:r>
          </a:p>
        </p:txBody>
      </p:sp>
      <p:sp>
        <p:nvSpPr>
          <p:cNvPr id="13" name="Slide Number Placeholder 12">
            <a:extLst>
              <a:ext uri="{FF2B5EF4-FFF2-40B4-BE49-F238E27FC236}">
                <a16:creationId xmlns:a16="http://schemas.microsoft.com/office/drawing/2014/main" id="{F0012F6B-7CD7-7D6F-0D9F-2BF6EC538CD2}"/>
              </a:ext>
            </a:extLst>
          </p:cNvPr>
          <p:cNvSpPr>
            <a:spLocks noGrp="1"/>
          </p:cNvSpPr>
          <p:nvPr>
            <p:ph type="sldNum" sz="half" idx="25"/>
          </p:nvPr>
        </p:nvSpPr>
        <p:spPr/>
        <p:txBody>
          <a:bodyPr/>
          <a:lstStyle/>
          <a:p>
            <a:fld id="{53642C38-124F-4CC4-99D8-72838B5B5271}" type="slidenum">
              <a:rPr lang="en-US" altLang="zh-CN" smtClean="0"/>
              <a:pPr/>
              <a:t>‹#›</a:t>
            </a:fld>
            <a:endParaRPr lang="en-US" altLang="zh-CN"/>
          </a:p>
        </p:txBody>
      </p:sp>
      <p:sp>
        <p:nvSpPr>
          <p:cNvPr id="16" name="Freeform 3">
            <a:extLst>
              <a:ext uri="{FF2B5EF4-FFF2-40B4-BE49-F238E27FC236}">
                <a16:creationId xmlns:a16="http://schemas.microsoft.com/office/drawing/2014/main" id="{0C2D5054-A5B7-56F1-E3F8-365E2EC8077F}"/>
              </a:ext>
              <a:ext uri="{C183D7F6-B498-43B3-948B-1728B52AA6E4}">
                <adec:decorative xmlns:adec="http://schemas.microsoft.com/office/drawing/2017/decorative" val="1"/>
              </a:ext>
            </a:extLst>
          </p:cNvPr>
          <p:cNvSpPr/>
          <p:nvPr userDrawn="1"/>
        </p:nvSpPr>
        <p:spPr>
          <a:xfrm rot="10800000">
            <a:off x="-1" y="2278804"/>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Shape 5">
            <a:extLst>
              <a:ext uri="{FF2B5EF4-FFF2-40B4-BE49-F238E27FC236}">
                <a16:creationId xmlns:a16="http://schemas.microsoft.com/office/drawing/2014/main" id="{CE942476-48A2-D607-B84B-FD88A7D3641B}"/>
              </a:ext>
              <a:ext uri="{C183D7F6-B498-43B3-948B-1728B52AA6E4}">
                <adec:decorative xmlns:adec="http://schemas.microsoft.com/office/drawing/2017/decorative" val="1"/>
              </a:ext>
            </a:extLst>
          </p:cNvPr>
          <p:cNvSpPr/>
          <p:nvPr userDrawn="1"/>
        </p:nvSpPr>
        <p:spPr>
          <a:xfrm flipH="1">
            <a:off x="429708" y="2719093"/>
            <a:ext cx="3915151" cy="3771393"/>
          </a:xfrm>
          <a:custGeom>
            <a:avLst/>
            <a:gdLst>
              <a:gd name="connsiteX0" fmla="*/ 3915151 w 3915151"/>
              <a:gd name="connsiteY0" fmla="*/ 0 h 3771393"/>
              <a:gd name="connsiteX1" fmla="*/ 3491071 w 3915151"/>
              <a:gd name="connsiteY1" fmla="*/ 0 h 3771393"/>
              <a:gd name="connsiteX2" fmla="*/ 3491071 w 3915151"/>
              <a:gd name="connsiteY2" fmla="*/ 3330059 h 3771393"/>
              <a:gd name="connsiteX3" fmla="*/ 0 w 3915151"/>
              <a:gd name="connsiteY3" fmla="*/ 3330059 h 3771393"/>
              <a:gd name="connsiteX4" fmla="*/ 0 w 3915151"/>
              <a:gd name="connsiteY4" fmla="*/ 3771393 h 3771393"/>
              <a:gd name="connsiteX5" fmla="*/ 3915151 w 3915151"/>
              <a:gd name="connsiteY5" fmla="*/ 3771393 h 3771393"/>
              <a:gd name="connsiteX6" fmla="*/ 3915151 w 3915151"/>
              <a:gd name="connsiteY6" fmla="*/ 0 h 377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5151" h="3771393">
                <a:moveTo>
                  <a:pt x="3915151" y="0"/>
                </a:moveTo>
                <a:lnTo>
                  <a:pt x="3491071" y="0"/>
                </a:lnTo>
                <a:lnTo>
                  <a:pt x="3491071" y="3330059"/>
                </a:lnTo>
                <a:lnTo>
                  <a:pt x="0" y="3330059"/>
                </a:lnTo>
                <a:lnTo>
                  <a:pt x="0" y="3771393"/>
                </a:lnTo>
                <a:lnTo>
                  <a:pt x="3915151" y="3771393"/>
                </a:lnTo>
                <a:lnTo>
                  <a:pt x="3915151" y="0"/>
                </a:lnTo>
                <a:close/>
              </a:path>
            </a:pathLst>
          </a:custGeom>
          <a:solidFill>
            <a:schemeClr val="accent1">
              <a:lumMod val="75000"/>
            </a:schemeClr>
          </a:solidFill>
        </p:spPr>
        <p:txBody>
          <a:bodyPr wrap="square">
            <a:noAutofit/>
          </a:bodyPr>
          <a:lstStyle/>
          <a:p>
            <a:endParaRPr lang="zh-CN" altLang="en-US" sz="800"/>
          </a:p>
        </p:txBody>
      </p:sp>
    </p:spTree>
    <p:extLst>
      <p:ext uri="{BB962C8B-B14F-4D97-AF65-F5344CB8AC3E}">
        <p14:creationId xmlns:p14="http://schemas.microsoft.com/office/powerpoint/2010/main" val="352975162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5-item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782033" y="863598"/>
            <a:ext cx="5017040" cy="1813068"/>
          </a:xfrm>
          <a:prstGeom prst="rect">
            <a:avLst/>
          </a:prstGeom>
        </p:spPr>
        <p:txBody>
          <a:bodyPr lIns="0" tIns="0" rIns="0" bIns="0">
            <a:normAutofit/>
          </a:bodyPr>
          <a:lstStyle>
            <a:lvl1pPr algn="l">
              <a:defRPr sz="3600">
                <a:solidFill>
                  <a:schemeClr val="accent1">
                    <a:lumMod val="75000"/>
                  </a:schemeClr>
                </a:solidFill>
              </a:defRPr>
            </a:lvl1pPr>
          </a:lstStyle>
          <a:p>
            <a:r>
              <a:rPr lang="en-US"/>
              <a:t>Click to edit Master title style</a:t>
            </a:r>
          </a:p>
        </p:txBody>
      </p:sp>
      <p:sp>
        <p:nvSpPr>
          <p:cNvPr id="47" name="Text Placeholder 2">
            <a:extLst>
              <a:ext uri="{FF2B5EF4-FFF2-40B4-BE49-F238E27FC236}">
                <a16:creationId xmlns:a16="http://schemas.microsoft.com/office/drawing/2014/main" id="{E2D9C35C-FE7A-2606-3BF7-0DD55FE91DE5}"/>
              </a:ext>
            </a:extLst>
          </p:cNvPr>
          <p:cNvSpPr>
            <a:spLocks noGrp="1"/>
          </p:cNvSpPr>
          <p:nvPr>
            <p:ph type="body" idx="24" hasCustomPrompt="1"/>
          </p:nvPr>
        </p:nvSpPr>
        <p:spPr>
          <a:xfrm>
            <a:off x="1054095" y="2835696"/>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8" name="Text Placeholder 10">
            <a:extLst>
              <a:ext uri="{FF2B5EF4-FFF2-40B4-BE49-F238E27FC236}">
                <a16:creationId xmlns:a16="http://schemas.microsoft.com/office/drawing/2014/main" id="{AAAA255E-A9F7-64F2-4185-89F6B230D368}"/>
              </a:ext>
            </a:extLst>
          </p:cNvPr>
          <p:cNvSpPr>
            <a:spLocks noGrp="1"/>
          </p:cNvSpPr>
          <p:nvPr>
            <p:ph type="body" sz="quarter" idx="25"/>
          </p:nvPr>
        </p:nvSpPr>
        <p:spPr>
          <a:xfrm>
            <a:off x="1054096" y="3737306"/>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50" name="Text Placeholder 2">
            <a:extLst>
              <a:ext uri="{FF2B5EF4-FFF2-40B4-BE49-F238E27FC236}">
                <a16:creationId xmlns:a16="http://schemas.microsoft.com/office/drawing/2014/main" id="{538EEC2C-D0E1-7BF6-1F07-61A2FA4156CB}"/>
              </a:ext>
            </a:extLst>
          </p:cNvPr>
          <p:cNvSpPr>
            <a:spLocks noGrp="1"/>
          </p:cNvSpPr>
          <p:nvPr>
            <p:ph type="body" idx="26" hasCustomPrompt="1"/>
          </p:nvPr>
        </p:nvSpPr>
        <p:spPr>
          <a:xfrm>
            <a:off x="1054093" y="4544605"/>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1" name="Text Placeholder 10">
            <a:extLst>
              <a:ext uri="{FF2B5EF4-FFF2-40B4-BE49-F238E27FC236}">
                <a16:creationId xmlns:a16="http://schemas.microsoft.com/office/drawing/2014/main" id="{DD113AFF-B32F-701A-C199-5993F526E2D9}"/>
              </a:ext>
            </a:extLst>
          </p:cNvPr>
          <p:cNvSpPr>
            <a:spLocks noGrp="1"/>
          </p:cNvSpPr>
          <p:nvPr>
            <p:ph type="body" sz="quarter" idx="27"/>
          </p:nvPr>
        </p:nvSpPr>
        <p:spPr>
          <a:xfrm>
            <a:off x="1054094" y="5446215"/>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44" name="Text Placeholder 2">
            <a:extLst>
              <a:ext uri="{FF2B5EF4-FFF2-40B4-BE49-F238E27FC236}">
                <a16:creationId xmlns:a16="http://schemas.microsoft.com/office/drawing/2014/main" id="{5BB38F7B-AD18-9B5A-2040-A338BD98347B}"/>
              </a:ext>
            </a:extLst>
          </p:cNvPr>
          <p:cNvSpPr>
            <a:spLocks noGrp="1"/>
          </p:cNvSpPr>
          <p:nvPr>
            <p:ph type="body" idx="22" hasCustomPrompt="1"/>
          </p:nvPr>
        </p:nvSpPr>
        <p:spPr>
          <a:xfrm>
            <a:off x="6525097" y="1114908"/>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5" name="Text Placeholder 10">
            <a:extLst>
              <a:ext uri="{FF2B5EF4-FFF2-40B4-BE49-F238E27FC236}">
                <a16:creationId xmlns:a16="http://schemas.microsoft.com/office/drawing/2014/main" id="{756C2BDB-B9FA-A823-794C-40C06F2E5DD9}"/>
              </a:ext>
            </a:extLst>
          </p:cNvPr>
          <p:cNvSpPr>
            <a:spLocks noGrp="1"/>
          </p:cNvSpPr>
          <p:nvPr>
            <p:ph type="body" sz="quarter" idx="23"/>
          </p:nvPr>
        </p:nvSpPr>
        <p:spPr>
          <a:xfrm>
            <a:off x="6525098" y="2016518"/>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6" name="Text Placeholder 2">
            <a:extLst>
              <a:ext uri="{FF2B5EF4-FFF2-40B4-BE49-F238E27FC236}">
                <a16:creationId xmlns:a16="http://schemas.microsoft.com/office/drawing/2014/main" id="{319914AD-BD15-D5E8-214B-C0514EABB2A4}"/>
              </a:ext>
            </a:extLst>
          </p:cNvPr>
          <p:cNvSpPr>
            <a:spLocks noGrp="1"/>
          </p:cNvSpPr>
          <p:nvPr>
            <p:ph type="body" idx="18" hasCustomPrompt="1"/>
          </p:nvPr>
        </p:nvSpPr>
        <p:spPr>
          <a:xfrm>
            <a:off x="6525101" y="2835696"/>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7" name="Text Placeholder 10">
            <a:extLst>
              <a:ext uri="{FF2B5EF4-FFF2-40B4-BE49-F238E27FC236}">
                <a16:creationId xmlns:a16="http://schemas.microsoft.com/office/drawing/2014/main" id="{4E8AD6EB-E1C4-9DF7-5E39-F1AE37674A26}"/>
              </a:ext>
            </a:extLst>
          </p:cNvPr>
          <p:cNvSpPr>
            <a:spLocks noGrp="1"/>
          </p:cNvSpPr>
          <p:nvPr>
            <p:ph type="body" sz="quarter" idx="19"/>
          </p:nvPr>
        </p:nvSpPr>
        <p:spPr>
          <a:xfrm>
            <a:off x="6525102" y="3737306"/>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41" name="Text Placeholder 2">
            <a:extLst>
              <a:ext uri="{FF2B5EF4-FFF2-40B4-BE49-F238E27FC236}">
                <a16:creationId xmlns:a16="http://schemas.microsoft.com/office/drawing/2014/main" id="{159DFA9A-949C-E801-CEB3-53DADD3E4002}"/>
              </a:ext>
            </a:extLst>
          </p:cNvPr>
          <p:cNvSpPr>
            <a:spLocks noGrp="1"/>
          </p:cNvSpPr>
          <p:nvPr>
            <p:ph type="body" idx="20" hasCustomPrompt="1"/>
          </p:nvPr>
        </p:nvSpPr>
        <p:spPr>
          <a:xfrm>
            <a:off x="6525099" y="4544605"/>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Text Placeholder 10">
            <a:extLst>
              <a:ext uri="{FF2B5EF4-FFF2-40B4-BE49-F238E27FC236}">
                <a16:creationId xmlns:a16="http://schemas.microsoft.com/office/drawing/2014/main" id="{084F1887-0950-B872-45A0-E42DC90567C6}"/>
              </a:ext>
            </a:extLst>
          </p:cNvPr>
          <p:cNvSpPr>
            <a:spLocks noGrp="1"/>
          </p:cNvSpPr>
          <p:nvPr>
            <p:ph type="body" sz="quarter" idx="21"/>
          </p:nvPr>
        </p:nvSpPr>
        <p:spPr>
          <a:xfrm>
            <a:off x="6525100" y="5446215"/>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tx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tx1"/>
                </a:solidFill>
              </a:defRPr>
            </a:lvl1pPr>
          </a:lstStyle>
          <a:p>
            <a:r>
              <a:rPr lang="en-US" altLang="zh-CN"/>
              <a:t>Sample Footer Text</a:t>
            </a:r>
          </a:p>
        </p:txBody>
      </p:sp>
      <p:sp>
        <p:nvSpPr>
          <p:cNvPr id="10" name="Slide Number Placeholder 9">
            <a:extLst>
              <a:ext uri="{FF2B5EF4-FFF2-40B4-BE49-F238E27FC236}">
                <a16:creationId xmlns:a16="http://schemas.microsoft.com/office/drawing/2014/main" id="{9B99161F-6303-389E-228B-53674B1953AB}"/>
              </a:ext>
            </a:extLst>
          </p:cNvPr>
          <p:cNvSpPr>
            <a:spLocks noGrp="1"/>
          </p:cNvSpPr>
          <p:nvPr>
            <p:ph type="sldNum" sz="half" idx="12"/>
          </p:nvPr>
        </p:nvSpPr>
        <p:spPr/>
        <p:txBody>
          <a:bodyPr/>
          <a:lstStyle>
            <a:lvl1pPr>
              <a:defRPr>
                <a:solidFill>
                  <a:schemeClr val="tx1"/>
                </a:solidFill>
              </a:defRPr>
            </a:lvl1pPr>
          </a:lstStyle>
          <a:p>
            <a:fld id="{53642C38-124F-4CC4-99D8-72838B5B5271}" type="slidenum">
              <a:rPr lang="en-US" altLang="zh-CN" smtClean="0"/>
              <a:pPr/>
              <a:t>‹#›</a:t>
            </a:fld>
            <a:endParaRPr lang="en-US" altLang="zh-CN"/>
          </a:p>
        </p:txBody>
      </p:sp>
      <p:sp>
        <p:nvSpPr>
          <p:cNvPr id="30" name="Rectangle 29">
            <a:extLst>
              <a:ext uri="{FF2B5EF4-FFF2-40B4-BE49-F238E27FC236}">
                <a16:creationId xmlns:a16="http://schemas.microsoft.com/office/drawing/2014/main" id="{9DAFC5CB-6377-F1F8-D257-8B5480903BFE}"/>
              </a:ext>
              <a:ext uri="{C183D7F6-B498-43B3-948B-1728B52AA6E4}">
                <adec:decorative xmlns:adec="http://schemas.microsoft.com/office/drawing/2017/decorative" val="1"/>
              </a:ext>
            </a:extLst>
          </p:cNvPr>
          <p:cNvSpPr/>
          <p:nvPr userDrawn="1"/>
        </p:nvSpPr>
        <p:spPr>
          <a:xfrm>
            <a:off x="6248398" y="3426592"/>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0" name="Rectangle 39">
            <a:extLst>
              <a:ext uri="{FF2B5EF4-FFF2-40B4-BE49-F238E27FC236}">
                <a16:creationId xmlns:a16="http://schemas.microsoft.com/office/drawing/2014/main" id="{DCC4409F-782A-C9BD-37FF-F2C0AB50133F}"/>
              </a:ext>
              <a:ext uri="{C183D7F6-B498-43B3-948B-1728B52AA6E4}">
                <adec:decorative xmlns:adec="http://schemas.microsoft.com/office/drawing/2017/decorative" val="1"/>
              </a:ext>
            </a:extLst>
          </p:cNvPr>
          <p:cNvSpPr/>
          <p:nvPr userDrawn="1"/>
        </p:nvSpPr>
        <p:spPr>
          <a:xfrm>
            <a:off x="6248396" y="5135501"/>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3" name="Rectangle 42">
            <a:extLst>
              <a:ext uri="{FF2B5EF4-FFF2-40B4-BE49-F238E27FC236}">
                <a16:creationId xmlns:a16="http://schemas.microsoft.com/office/drawing/2014/main" id="{78F91057-1EA6-930F-A379-A9645B787EB1}"/>
              </a:ext>
              <a:ext uri="{C183D7F6-B498-43B3-948B-1728B52AA6E4}">
                <adec:decorative xmlns:adec="http://schemas.microsoft.com/office/drawing/2017/decorative" val="1"/>
              </a:ext>
            </a:extLst>
          </p:cNvPr>
          <p:cNvSpPr/>
          <p:nvPr userDrawn="1"/>
        </p:nvSpPr>
        <p:spPr>
          <a:xfrm>
            <a:off x="6248394" y="1705804"/>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6" name="Rectangle 45">
            <a:extLst>
              <a:ext uri="{FF2B5EF4-FFF2-40B4-BE49-F238E27FC236}">
                <a16:creationId xmlns:a16="http://schemas.microsoft.com/office/drawing/2014/main" id="{3B4A6F2E-6C27-C29A-8E76-227CDF4D47B7}"/>
              </a:ext>
              <a:ext uri="{C183D7F6-B498-43B3-948B-1728B52AA6E4}">
                <adec:decorative xmlns:adec="http://schemas.microsoft.com/office/drawing/2017/decorative" val="1"/>
              </a:ext>
            </a:extLst>
          </p:cNvPr>
          <p:cNvSpPr/>
          <p:nvPr userDrawn="1"/>
        </p:nvSpPr>
        <p:spPr>
          <a:xfrm>
            <a:off x="777392" y="3426592"/>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9" name="Rectangle 48">
            <a:extLst>
              <a:ext uri="{FF2B5EF4-FFF2-40B4-BE49-F238E27FC236}">
                <a16:creationId xmlns:a16="http://schemas.microsoft.com/office/drawing/2014/main" id="{7B760381-09C0-1651-094D-2E5E8BD72E52}"/>
              </a:ext>
              <a:ext uri="{C183D7F6-B498-43B3-948B-1728B52AA6E4}">
                <adec:decorative xmlns:adec="http://schemas.microsoft.com/office/drawing/2017/decorative" val="1"/>
              </a:ext>
            </a:extLst>
          </p:cNvPr>
          <p:cNvSpPr/>
          <p:nvPr userDrawn="1"/>
        </p:nvSpPr>
        <p:spPr>
          <a:xfrm>
            <a:off x="777390" y="5135501"/>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1" name="Freeform 3">
            <a:extLst>
              <a:ext uri="{FF2B5EF4-FFF2-40B4-BE49-F238E27FC236}">
                <a16:creationId xmlns:a16="http://schemas.microsoft.com/office/drawing/2014/main" id="{696E249F-C7EB-0231-EA81-C6E82F1B5CD7}"/>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2" name="Freeform 16">
            <a:extLst>
              <a:ext uri="{FF2B5EF4-FFF2-40B4-BE49-F238E27FC236}">
                <a16:creationId xmlns:a16="http://schemas.microsoft.com/office/drawing/2014/main" id="{2F4E0AA4-270D-BB51-BA89-08B5EA192906}"/>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13" name="Freeform 3">
            <a:extLst>
              <a:ext uri="{FF2B5EF4-FFF2-40B4-BE49-F238E27FC236}">
                <a16:creationId xmlns:a16="http://schemas.microsoft.com/office/drawing/2014/main" id="{A3C9FF1E-A0F4-D3AE-6CB4-5CF407A845A1}"/>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4" name="Freeform 16">
            <a:extLst>
              <a:ext uri="{FF2B5EF4-FFF2-40B4-BE49-F238E27FC236}">
                <a16:creationId xmlns:a16="http://schemas.microsoft.com/office/drawing/2014/main" id="{1C2BF18A-B722-B5FE-1AC8-E44F0580435E}"/>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225109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6-item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782032" y="617759"/>
            <a:ext cx="10553138" cy="923496"/>
          </a:xfrm>
          <a:prstGeom prst="rect">
            <a:avLst/>
          </a:prstGeom>
        </p:spPr>
        <p:txBody>
          <a:bodyPr lIns="0" tIns="0" rIns="0" bIns="0">
            <a:normAutofit/>
          </a:bodyPr>
          <a:lstStyle>
            <a:lvl1pPr algn="l">
              <a:defRPr sz="3600">
                <a:solidFill>
                  <a:schemeClr val="accent1">
                    <a:lumMod val="75000"/>
                  </a:schemeClr>
                </a:solidFill>
              </a:defRPr>
            </a:lvl1pPr>
          </a:lstStyle>
          <a:p>
            <a:r>
              <a:rPr lang="en-US"/>
              <a:t>Click to edit Master title style</a:t>
            </a:r>
          </a:p>
        </p:txBody>
      </p:sp>
      <p:sp>
        <p:nvSpPr>
          <p:cNvPr id="47" name="Text Placeholder 2">
            <a:extLst>
              <a:ext uri="{FF2B5EF4-FFF2-40B4-BE49-F238E27FC236}">
                <a16:creationId xmlns:a16="http://schemas.microsoft.com/office/drawing/2014/main" id="{E2D9C35C-FE7A-2606-3BF7-0DD55FE91DE5}"/>
              </a:ext>
            </a:extLst>
          </p:cNvPr>
          <p:cNvSpPr>
            <a:spLocks noGrp="1"/>
          </p:cNvSpPr>
          <p:nvPr>
            <p:ph type="body" idx="24" hasCustomPrompt="1"/>
          </p:nvPr>
        </p:nvSpPr>
        <p:spPr>
          <a:xfrm>
            <a:off x="1054095" y="1818747"/>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8" name="Text Placeholder 10">
            <a:extLst>
              <a:ext uri="{FF2B5EF4-FFF2-40B4-BE49-F238E27FC236}">
                <a16:creationId xmlns:a16="http://schemas.microsoft.com/office/drawing/2014/main" id="{AAAA255E-A9F7-64F2-4185-89F6B230D368}"/>
              </a:ext>
            </a:extLst>
          </p:cNvPr>
          <p:cNvSpPr>
            <a:spLocks noGrp="1"/>
          </p:cNvSpPr>
          <p:nvPr>
            <p:ph type="body" sz="quarter" idx="25"/>
          </p:nvPr>
        </p:nvSpPr>
        <p:spPr>
          <a:xfrm>
            <a:off x="1054096" y="2723284"/>
            <a:ext cx="4256020" cy="402629"/>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50" name="Text Placeholder 2">
            <a:extLst>
              <a:ext uri="{FF2B5EF4-FFF2-40B4-BE49-F238E27FC236}">
                <a16:creationId xmlns:a16="http://schemas.microsoft.com/office/drawing/2014/main" id="{538EEC2C-D0E1-7BF6-1F07-61A2FA4156CB}"/>
              </a:ext>
            </a:extLst>
          </p:cNvPr>
          <p:cNvSpPr>
            <a:spLocks noGrp="1"/>
          </p:cNvSpPr>
          <p:nvPr>
            <p:ph type="body" idx="26" hasCustomPrompt="1"/>
          </p:nvPr>
        </p:nvSpPr>
        <p:spPr>
          <a:xfrm>
            <a:off x="1054093" y="3344776"/>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1" name="Text Placeholder 10">
            <a:extLst>
              <a:ext uri="{FF2B5EF4-FFF2-40B4-BE49-F238E27FC236}">
                <a16:creationId xmlns:a16="http://schemas.microsoft.com/office/drawing/2014/main" id="{DD113AFF-B32F-701A-C199-5993F526E2D9}"/>
              </a:ext>
            </a:extLst>
          </p:cNvPr>
          <p:cNvSpPr>
            <a:spLocks noGrp="1"/>
          </p:cNvSpPr>
          <p:nvPr>
            <p:ph type="body" sz="quarter" idx="27"/>
          </p:nvPr>
        </p:nvSpPr>
        <p:spPr>
          <a:xfrm>
            <a:off x="1054094" y="4249313"/>
            <a:ext cx="4256020" cy="402629"/>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 name="Text Placeholder 2">
            <a:extLst>
              <a:ext uri="{FF2B5EF4-FFF2-40B4-BE49-F238E27FC236}">
                <a16:creationId xmlns:a16="http://schemas.microsoft.com/office/drawing/2014/main" id="{1E8530C7-8376-4FE6-5A73-9B4E9D257CAB}"/>
              </a:ext>
            </a:extLst>
          </p:cNvPr>
          <p:cNvSpPr>
            <a:spLocks noGrp="1"/>
          </p:cNvSpPr>
          <p:nvPr>
            <p:ph type="body" idx="28" hasCustomPrompt="1"/>
          </p:nvPr>
        </p:nvSpPr>
        <p:spPr>
          <a:xfrm>
            <a:off x="1054093" y="4881064"/>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Text Placeholder 10">
            <a:extLst>
              <a:ext uri="{FF2B5EF4-FFF2-40B4-BE49-F238E27FC236}">
                <a16:creationId xmlns:a16="http://schemas.microsoft.com/office/drawing/2014/main" id="{1B61E22B-AF0A-C90B-8B8C-B2C63BE62605}"/>
              </a:ext>
            </a:extLst>
          </p:cNvPr>
          <p:cNvSpPr>
            <a:spLocks noGrp="1"/>
          </p:cNvSpPr>
          <p:nvPr>
            <p:ph type="body" sz="quarter" idx="29"/>
          </p:nvPr>
        </p:nvSpPr>
        <p:spPr>
          <a:xfrm>
            <a:off x="1054094" y="5785601"/>
            <a:ext cx="4256020" cy="402629"/>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44" name="Text Placeholder 2">
            <a:extLst>
              <a:ext uri="{FF2B5EF4-FFF2-40B4-BE49-F238E27FC236}">
                <a16:creationId xmlns:a16="http://schemas.microsoft.com/office/drawing/2014/main" id="{5BB38F7B-AD18-9B5A-2040-A338BD98347B}"/>
              </a:ext>
            </a:extLst>
          </p:cNvPr>
          <p:cNvSpPr>
            <a:spLocks noGrp="1"/>
          </p:cNvSpPr>
          <p:nvPr>
            <p:ph type="body" idx="22" hasCustomPrompt="1"/>
          </p:nvPr>
        </p:nvSpPr>
        <p:spPr>
          <a:xfrm>
            <a:off x="6525097" y="1818747"/>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5" name="Text Placeholder 10">
            <a:extLst>
              <a:ext uri="{FF2B5EF4-FFF2-40B4-BE49-F238E27FC236}">
                <a16:creationId xmlns:a16="http://schemas.microsoft.com/office/drawing/2014/main" id="{756C2BDB-B9FA-A823-794C-40C06F2E5DD9}"/>
              </a:ext>
            </a:extLst>
          </p:cNvPr>
          <p:cNvSpPr>
            <a:spLocks noGrp="1"/>
          </p:cNvSpPr>
          <p:nvPr>
            <p:ph type="body" sz="quarter" idx="23"/>
          </p:nvPr>
        </p:nvSpPr>
        <p:spPr>
          <a:xfrm>
            <a:off x="6525098" y="2723284"/>
            <a:ext cx="4256020" cy="402629"/>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6" name="Text Placeholder 2">
            <a:extLst>
              <a:ext uri="{FF2B5EF4-FFF2-40B4-BE49-F238E27FC236}">
                <a16:creationId xmlns:a16="http://schemas.microsoft.com/office/drawing/2014/main" id="{319914AD-BD15-D5E8-214B-C0514EABB2A4}"/>
              </a:ext>
            </a:extLst>
          </p:cNvPr>
          <p:cNvSpPr>
            <a:spLocks noGrp="1"/>
          </p:cNvSpPr>
          <p:nvPr>
            <p:ph type="body" idx="18" hasCustomPrompt="1"/>
          </p:nvPr>
        </p:nvSpPr>
        <p:spPr>
          <a:xfrm>
            <a:off x="6525101" y="3356655"/>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7" name="Text Placeholder 10">
            <a:extLst>
              <a:ext uri="{FF2B5EF4-FFF2-40B4-BE49-F238E27FC236}">
                <a16:creationId xmlns:a16="http://schemas.microsoft.com/office/drawing/2014/main" id="{4E8AD6EB-E1C4-9DF7-5E39-F1AE37674A26}"/>
              </a:ext>
            </a:extLst>
          </p:cNvPr>
          <p:cNvSpPr>
            <a:spLocks noGrp="1"/>
          </p:cNvSpPr>
          <p:nvPr>
            <p:ph type="body" sz="quarter" idx="19"/>
          </p:nvPr>
        </p:nvSpPr>
        <p:spPr>
          <a:xfrm>
            <a:off x="6525102" y="4261192"/>
            <a:ext cx="4256020" cy="402629"/>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41" name="Text Placeholder 2">
            <a:extLst>
              <a:ext uri="{FF2B5EF4-FFF2-40B4-BE49-F238E27FC236}">
                <a16:creationId xmlns:a16="http://schemas.microsoft.com/office/drawing/2014/main" id="{159DFA9A-949C-E801-CEB3-53DADD3E4002}"/>
              </a:ext>
            </a:extLst>
          </p:cNvPr>
          <p:cNvSpPr>
            <a:spLocks noGrp="1"/>
          </p:cNvSpPr>
          <p:nvPr>
            <p:ph type="body" idx="20" hasCustomPrompt="1"/>
          </p:nvPr>
        </p:nvSpPr>
        <p:spPr>
          <a:xfrm>
            <a:off x="6525099" y="4882684"/>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Text Placeholder 10">
            <a:extLst>
              <a:ext uri="{FF2B5EF4-FFF2-40B4-BE49-F238E27FC236}">
                <a16:creationId xmlns:a16="http://schemas.microsoft.com/office/drawing/2014/main" id="{084F1887-0950-B872-45A0-E42DC90567C6}"/>
              </a:ext>
            </a:extLst>
          </p:cNvPr>
          <p:cNvSpPr>
            <a:spLocks noGrp="1"/>
          </p:cNvSpPr>
          <p:nvPr>
            <p:ph type="body" sz="quarter" idx="21"/>
          </p:nvPr>
        </p:nvSpPr>
        <p:spPr>
          <a:xfrm>
            <a:off x="6525100" y="5787221"/>
            <a:ext cx="4256020" cy="402629"/>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tx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tx1"/>
                </a:solidFill>
              </a:defRPr>
            </a:lvl1pPr>
          </a:lstStyle>
          <a:p>
            <a:r>
              <a:rPr lang="en-US" altLang="zh-CN"/>
              <a:t>Sample Footer Text</a:t>
            </a:r>
          </a:p>
        </p:txBody>
      </p:sp>
      <p:sp>
        <p:nvSpPr>
          <p:cNvPr id="10" name="Slide Number Placeholder 9">
            <a:extLst>
              <a:ext uri="{FF2B5EF4-FFF2-40B4-BE49-F238E27FC236}">
                <a16:creationId xmlns:a16="http://schemas.microsoft.com/office/drawing/2014/main" id="{9B99161F-6303-389E-228B-53674B1953AB}"/>
              </a:ext>
            </a:extLst>
          </p:cNvPr>
          <p:cNvSpPr>
            <a:spLocks noGrp="1"/>
          </p:cNvSpPr>
          <p:nvPr>
            <p:ph type="sldNum" sz="half" idx="12"/>
          </p:nvPr>
        </p:nvSpPr>
        <p:spPr/>
        <p:txBody>
          <a:bodyPr/>
          <a:lstStyle>
            <a:lvl1pPr>
              <a:defRPr>
                <a:solidFill>
                  <a:schemeClr val="tx1"/>
                </a:solidFill>
              </a:defRPr>
            </a:lvl1pPr>
          </a:lstStyle>
          <a:p>
            <a:fld id="{53642C38-124F-4CC4-99D8-72838B5B5271}" type="slidenum">
              <a:rPr lang="en-US" altLang="zh-CN" smtClean="0"/>
              <a:pPr/>
              <a:t>‹#›</a:t>
            </a:fld>
            <a:endParaRPr lang="en-US" altLang="zh-CN"/>
          </a:p>
        </p:txBody>
      </p:sp>
      <p:sp>
        <p:nvSpPr>
          <p:cNvPr id="30" name="Rectangle 29">
            <a:extLst>
              <a:ext uri="{FF2B5EF4-FFF2-40B4-BE49-F238E27FC236}">
                <a16:creationId xmlns:a16="http://schemas.microsoft.com/office/drawing/2014/main" id="{9DAFC5CB-6377-F1F8-D257-8B5480903BFE}"/>
              </a:ext>
              <a:ext uri="{C183D7F6-B498-43B3-948B-1728B52AA6E4}">
                <adec:decorative xmlns:adec="http://schemas.microsoft.com/office/drawing/2017/decorative" val="1"/>
              </a:ext>
            </a:extLst>
          </p:cNvPr>
          <p:cNvSpPr/>
          <p:nvPr userDrawn="1"/>
        </p:nvSpPr>
        <p:spPr>
          <a:xfrm>
            <a:off x="6248398" y="3947551"/>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0" name="Rectangle 39">
            <a:extLst>
              <a:ext uri="{FF2B5EF4-FFF2-40B4-BE49-F238E27FC236}">
                <a16:creationId xmlns:a16="http://schemas.microsoft.com/office/drawing/2014/main" id="{DCC4409F-782A-C9BD-37FF-F2C0AB50133F}"/>
              </a:ext>
              <a:ext uri="{C183D7F6-B498-43B3-948B-1728B52AA6E4}">
                <adec:decorative xmlns:adec="http://schemas.microsoft.com/office/drawing/2017/decorative" val="1"/>
              </a:ext>
            </a:extLst>
          </p:cNvPr>
          <p:cNvSpPr/>
          <p:nvPr userDrawn="1"/>
        </p:nvSpPr>
        <p:spPr>
          <a:xfrm>
            <a:off x="6248396" y="5473580"/>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3" name="Rectangle 42">
            <a:extLst>
              <a:ext uri="{FF2B5EF4-FFF2-40B4-BE49-F238E27FC236}">
                <a16:creationId xmlns:a16="http://schemas.microsoft.com/office/drawing/2014/main" id="{78F91057-1EA6-930F-A379-A9645B787EB1}"/>
              </a:ext>
              <a:ext uri="{C183D7F6-B498-43B3-948B-1728B52AA6E4}">
                <adec:decorative xmlns:adec="http://schemas.microsoft.com/office/drawing/2017/decorative" val="1"/>
              </a:ext>
            </a:extLst>
          </p:cNvPr>
          <p:cNvSpPr/>
          <p:nvPr userDrawn="1"/>
        </p:nvSpPr>
        <p:spPr>
          <a:xfrm>
            <a:off x="6248394" y="2409643"/>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6" name="Rectangle 45">
            <a:extLst>
              <a:ext uri="{FF2B5EF4-FFF2-40B4-BE49-F238E27FC236}">
                <a16:creationId xmlns:a16="http://schemas.microsoft.com/office/drawing/2014/main" id="{3B4A6F2E-6C27-C29A-8E76-227CDF4D47B7}"/>
              </a:ext>
              <a:ext uri="{C183D7F6-B498-43B3-948B-1728B52AA6E4}">
                <adec:decorative xmlns:adec="http://schemas.microsoft.com/office/drawing/2017/decorative" val="1"/>
              </a:ext>
            </a:extLst>
          </p:cNvPr>
          <p:cNvSpPr/>
          <p:nvPr userDrawn="1"/>
        </p:nvSpPr>
        <p:spPr>
          <a:xfrm>
            <a:off x="777392" y="2409643"/>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9" name="Rectangle 48">
            <a:extLst>
              <a:ext uri="{FF2B5EF4-FFF2-40B4-BE49-F238E27FC236}">
                <a16:creationId xmlns:a16="http://schemas.microsoft.com/office/drawing/2014/main" id="{7B760381-09C0-1651-094D-2E5E8BD72E52}"/>
              </a:ext>
              <a:ext uri="{C183D7F6-B498-43B3-948B-1728B52AA6E4}">
                <adec:decorative xmlns:adec="http://schemas.microsoft.com/office/drawing/2017/decorative" val="1"/>
              </a:ext>
            </a:extLst>
          </p:cNvPr>
          <p:cNvSpPr/>
          <p:nvPr userDrawn="1"/>
        </p:nvSpPr>
        <p:spPr>
          <a:xfrm>
            <a:off x="777390" y="3935672"/>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1" name="Freeform 3">
            <a:extLst>
              <a:ext uri="{FF2B5EF4-FFF2-40B4-BE49-F238E27FC236}">
                <a16:creationId xmlns:a16="http://schemas.microsoft.com/office/drawing/2014/main" id="{696E249F-C7EB-0231-EA81-C6E82F1B5CD7}"/>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3" name="Freeform 3">
            <a:extLst>
              <a:ext uri="{FF2B5EF4-FFF2-40B4-BE49-F238E27FC236}">
                <a16:creationId xmlns:a16="http://schemas.microsoft.com/office/drawing/2014/main" id="{A3C9FF1E-A0F4-D3AE-6CB4-5CF407A845A1}"/>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4" name="Freeform 16">
            <a:extLst>
              <a:ext uri="{FF2B5EF4-FFF2-40B4-BE49-F238E27FC236}">
                <a16:creationId xmlns:a16="http://schemas.microsoft.com/office/drawing/2014/main" id="{1C2BF18A-B722-B5FE-1AC8-E44F0580435E}"/>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5" name="Rectangle 4">
            <a:extLst>
              <a:ext uri="{FF2B5EF4-FFF2-40B4-BE49-F238E27FC236}">
                <a16:creationId xmlns:a16="http://schemas.microsoft.com/office/drawing/2014/main" id="{70634779-527A-5D76-E4D2-BEEF319A9CD4}"/>
              </a:ext>
              <a:ext uri="{C183D7F6-B498-43B3-948B-1728B52AA6E4}">
                <adec:decorative xmlns:adec="http://schemas.microsoft.com/office/drawing/2017/decorative" val="1"/>
              </a:ext>
            </a:extLst>
          </p:cNvPr>
          <p:cNvSpPr/>
          <p:nvPr userDrawn="1"/>
        </p:nvSpPr>
        <p:spPr>
          <a:xfrm>
            <a:off x="777390" y="5471960"/>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Tree>
    <p:extLst>
      <p:ext uri="{BB962C8B-B14F-4D97-AF65-F5344CB8AC3E}">
        <p14:creationId xmlns:p14="http://schemas.microsoft.com/office/powerpoint/2010/main" val="7246892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3-item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2882667" y="692150"/>
            <a:ext cx="7450900" cy="1425100"/>
          </a:xfrm>
          <a:prstGeom prst="rect">
            <a:avLst/>
          </a:prstGeom>
        </p:spPr>
        <p:txBody>
          <a:bodyPr lIns="0" tIns="0" rIns="0" bIns="0">
            <a:normAutofit/>
          </a:bodyPr>
          <a:lstStyle>
            <a:lvl1pPr algn="l">
              <a:defRPr sz="3600">
                <a:solidFill>
                  <a:schemeClr val="accent1">
                    <a:lumMod val="75000"/>
                  </a:schemeClr>
                </a:solidFill>
              </a:defRPr>
            </a:lvl1pPr>
          </a:lstStyle>
          <a:p>
            <a:r>
              <a:rPr lang="en-US"/>
              <a:t>Click to edit Master title style</a:t>
            </a:r>
          </a:p>
        </p:txBody>
      </p:sp>
      <p:sp>
        <p:nvSpPr>
          <p:cNvPr id="16" name="Text Placeholder 2">
            <a:extLst>
              <a:ext uri="{FF2B5EF4-FFF2-40B4-BE49-F238E27FC236}">
                <a16:creationId xmlns:a16="http://schemas.microsoft.com/office/drawing/2014/main" id="{5776666E-7119-B52E-FB68-3B3762183BED}"/>
              </a:ext>
            </a:extLst>
          </p:cNvPr>
          <p:cNvSpPr>
            <a:spLocks noGrp="1"/>
          </p:cNvSpPr>
          <p:nvPr>
            <p:ph type="body" idx="1" hasCustomPrompt="1"/>
          </p:nvPr>
        </p:nvSpPr>
        <p:spPr>
          <a:xfrm>
            <a:off x="3160428" y="2247809"/>
            <a:ext cx="7173139" cy="613318"/>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Text Placeholder 10">
            <a:extLst>
              <a:ext uri="{FF2B5EF4-FFF2-40B4-BE49-F238E27FC236}">
                <a16:creationId xmlns:a16="http://schemas.microsoft.com/office/drawing/2014/main" id="{CA452D41-C9BA-952A-1233-7B2AFD8E16A0}"/>
              </a:ext>
            </a:extLst>
          </p:cNvPr>
          <p:cNvSpPr>
            <a:spLocks noGrp="1"/>
          </p:cNvSpPr>
          <p:nvPr>
            <p:ph type="body" sz="quarter" idx="13"/>
          </p:nvPr>
        </p:nvSpPr>
        <p:spPr>
          <a:xfrm>
            <a:off x="3160428" y="2932209"/>
            <a:ext cx="7173141" cy="520263"/>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19" name="Text Placeholder 2">
            <a:extLst>
              <a:ext uri="{FF2B5EF4-FFF2-40B4-BE49-F238E27FC236}">
                <a16:creationId xmlns:a16="http://schemas.microsoft.com/office/drawing/2014/main" id="{3BE004D1-5250-D529-63E8-D7A6A2F74909}"/>
              </a:ext>
            </a:extLst>
          </p:cNvPr>
          <p:cNvSpPr>
            <a:spLocks noGrp="1"/>
          </p:cNvSpPr>
          <p:nvPr>
            <p:ph type="body" idx="14" hasCustomPrompt="1"/>
          </p:nvPr>
        </p:nvSpPr>
        <p:spPr>
          <a:xfrm>
            <a:off x="3160428" y="3626741"/>
            <a:ext cx="7173139" cy="613318"/>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10">
            <a:extLst>
              <a:ext uri="{FF2B5EF4-FFF2-40B4-BE49-F238E27FC236}">
                <a16:creationId xmlns:a16="http://schemas.microsoft.com/office/drawing/2014/main" id="{086CD502-5D37-1384-6492-19F8B23360FF}"/>
              </a:ext>
            </a:extLst>
          </p:cNvPr>
          <p:cNvSpPr>
            <a:spLocks noGrp="1"/>
          </p:cNvSpPr>
          <p:nvPr>
            <p:ph type="body" sz="quarter" idx="15"/>
          </p:nvPr>
        </p:nvSpPr>
        <p:spPr>
          <a:xfrm>
            <a:off x="3160428" y="4311141"/>
            <a:ext cx="7173141" cy="520263"/>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25" name="Text Placeholder 2">
            <a:extLst>
              <a:ext uri="{FF2B5EF4-FFF2-40B4-BE49-F238E27FC236}">
                <a16:creationId xmlns:a16="http://schemas.microsoft.com/office/drawing/2014/main" id="{10316264-A121-B24F-98A5-242A5231F5F0}"/>
              </a:ext>
            </a:extLst>
          </p:cNvPr>
          <p:cNvSpPr>
            <a:spLocks noGrp="1"/>
          </p:cNvSpPr>
          <p:nvPr>
            <p:ph type="body" idx="16" hasCustomPrompt="1"/>
          </p:nvPr>
        </p:nvSpPr>
        <p:spPr>
          <a:xfrm>
            <a:off x="3160426" y="5007045"/>
            <a:ext cx="7173139" cy="613318"/>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0">
            <a:extLst>
              <a:ext uri="{FF2B5EF4-FFF2-40B4-BE49-F238E27FC236}">
                <a16:creationId xmlns:a16="http://schemas.microsoft.com/office/drawing/2014/main" id="{25B7BE60-7193-978E-6A88-D93FDB6BCF39}"/>
              </a:ext>
            </a:extLst>
          </p:cNvPr>
          <p:cNvSpPr>
            <a:spLocks noGrp="1"/>
          </p:cNvSpPr>
          <p:nvPr>
            <p:ph type="body" sz="quarter" idx="17"/>
          </p:nvPr>
        </p:nvSpPr>
        <p:spPr>
          <a:xfrm>
            <a:off x="3160426" y="5691445"/>
            <a:ext cx="7173141" cy="520263"/>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tx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tx1"/>
                </a:solidFill>
              </a:defRPr>
            </a:lvl1pPr>
          </a:lstStyle>
          <a:p>
            <a:r>
              <a:rPr lang="en-US" altLang="zh-CN"/>
              <a:t>Sample Footer Text</a:t>
            </a:r>
          </a:p>
        </p:txBody>
      </p:sp>
      <p:sp>
        <p:nvSpPr>
          <p:cNvPr id="10" name="Slide Number Placeholder 9">
            <a:extLst>
              <a:ext uri="{FF2B5EF4-FFF2-40B4-BE49-F238E27FC236}">
                <a16:creationId xmlns:a16="http://schemas.microsoft.com/office/drawing/2014/main" id="{9B99161F-6303-389E-228B-53674B1953AB}"/>
              </a:ext>
            </a:extLst>
          </p:cNvPr>
          <p:cNvSpPr>
            <a:spLocks noGrp="1"/>
          </p:cNvSpPr>
          <p:nvPr>
            <p:ph type="sldNum" sz="half" idx="12"/>
          </p:nvPr>
        </p:nvSpPr>
        <p:spPr/>
        <p:txBody>
          <a:bodyPr/>
          <a:lstStyle>
            <a:lvl1pPr>
              <a:defRPr>
                <a:solidFill>
                  <a:schemeClr val="tx1"/>
                </a:solidFill>
              </a:defRPr>
            </a:lvl1pPr>
          </a:lstStyle>
          <a:p>
            <a:fld id="{53642C38-124F-4CC4-99D8-72838B5B5271}" type="slidenum">
              <a:rPr lang="en-US" altLang="zh-CN" smtClean="0"/>
              <a:pPr/>
              <a:t>‹#›</a:t>
            </a:fld>
            <a:endParaRPr lang="en-US" altLang="zh-CN"/>
          </a:p>
        </p:txBody>
      </p:sp>
      <p:sp>
        <p:nvSpPr>
          <p:cNvPr id="15" name="Rectangle 14">
            <a:extLst>
              <a:ext uri="{FF2B5EF4-FFF2-40B4-BE49-F238E27FC236}">
                <a16:creationId xmlns:a16="http://schemas.microsoft.com/office/drawing/2014/main" id="{D4AB9C2D-EF70-4793-0770-45AB789DEC05}"/>
              </a:ext>
              <a:ext uri="{C183D7F6-B498-43B3-948B-1728B52AA6E4}">
                <adec:decorative xmlns:adec="http://schemas.microsoft.com/office/drawing/2017/decorative" val="1"/>
              </a:ext>
            </a:extLst>
          </p:cNvPr>
          <p:cNvSpPr/>
          <p:nvPr userDrawn="1"/>
        </p:nvSpPr>
        <p:spPr>
          <a:xfrm>
            <a:off x="2882667" y="2623161"/>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8" name="Rectangle 17">
            <a:extLst>
              <a:ext uri="{FF2B5EF4-FFF2-40B4-BE49-F238E27FC236}">
                <a16:creationId xmlns:a16="http://schemas.microsoft.com/office/drawing/2014/main" id="{A3979DF8-EAB5-42E3-6949-8BF5D7FC7A7A}"/>
              </a:ext>
              <a:ext uri="{C183D7F6-B498-43B3-948B-1728B52AA6E4}">
                <adec:decorative xmlns:adec="http://schemas.microsoft.com/office/drawing/2017/decorative" val="1"/>
              </a:ext>
            </a:extLst>
          </p:cNvPr>
          <p:cNvSpPr/>
          <p:nvPr userDrawn="1"/>
        </p:nvSpPr>
        <p:spPr>
          <a:xfrm>
            <a:off x="2882667" y="4002093"/>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4" name="Rectangle 23">
            <a:extLst>
              <a:ext uri="{FF2B5EF4-FFF2-40B4-BE49-F238E27FC236}">
                <a16:creationId xmlns:a16="http://schemas.microsoft.com/office/drawing/2014/main" id="{21389006-92B2-44E1-05B9-63CEF7405ED5}"/>
              </a:ext>
              <a:ext uri="{C183D7F6-B498-43B3-948B-1728B52AA6E4}">
                <adec:decorative xmlns:adec="http://schemas.microsoft.com/office/drawing/2017/decorative" val="1"/>
              </a:ext>
            </a:extLst>
          </p:cNvPr>
          <p:cNvSpPr/>
          <p:nvPr userDrawn="1"/>
        </p:nvSpPr>
        <p:spPr>
          <a:xfrm>
            <a:off x="2882665" y="5382397"/>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3" name="Freeform 3">
            <a:extLst>
              <a:ext uri="{FF2B5EF4-FFF2-40B4-BE49-F238E27FC236}">
                <a16:creationId xmlns:a16="http://schemas.microsoft.com/office/drawing/2014/main" id="{A8073F2C-75C1-4EFD-ACEF-2412096F04C5}"/>
              </a:ext>
              <a:ext uri="{C183D7F6-B498-43B3-948B-1728B52AA6E4}">
                <adec:decorative xmlns:adec="http://schemas.microsoft.com/office/drawing/2017/decorative" val="1"/>
              </a:ext>
            </a:extLst>
          </p:cNvPr>
          <p:cNvSpPr/>
          <p:nvPr userDrawn="1"/>
        </p:nvSpPr>
        <p:spPr>
          <a:xfrm rot="5400000">
            <a:off x="-616018" y="616016"/>
            <a:ext cx="2512194" cy="1280161"/>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5" name="Freeform 3">
            <a:extLst>
              <a:ext uri="{FF2B5EF4-FFF2-40B4-BE49-F238E27FC236}">
                <a16:creationId xmlns:a16="http://schemas.microsoft.com/office/drawing/2014/main" id="{691DEB88-9026-FEE1-C106-50BC212B95A9}"/>
              </a:ext>
              <a:ext uri="{C183D7F6-B498-43B3-948B-1728B52AA6E4}">
                <adec:decorative xmlns:adec="http://schemas.microsoft.com/office/drawing/2017/decorative" val="1"/>
              </a:ext>
            </a:extLst>
          </p:cNvPr>
          <p:cNvSpPr/>
          <p:nvPr userDrawn="1"/>
        </p:nvSpPr>
        <p:spPr>
          <a:xfrm rot="10800000">
            <a:off x="-1" y="2512194"/>
            <a:ext cx="853043"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6" name="Freeform 16">
            <a:extLst>
              <a:ext uri="{FF2B5EF4-FFF2-40B4-BE49-F238E27FC236}">
                <a16:creationId xmlns:a16="http://schemas.microsoft.com/office/drawing/2014/main" id="{E3EA5E87-295F-6B28-01CC-520C2033F478}"/>
              </a:ext>
              <a:ext uri="{C183D7F6-B498-43B3-948B-1728B52AA6E4}">
                <adec:decorative xmlns:adec="http://schemas.microsoft.com/office/drawing/2017/decorative" val="1"/>
              </a:ext>
            </a:extLst>
          </p:cNvPr>
          <p:cNvSpPr/>
          <p:nvPr userDrawn="1"/>
        </p:nvSpPr>
        <p:spPr>
          <a:xfrm rot="10800000">
            <a:off x="852399" y="2938198"/>
            <a:ext cx="427763"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7" name="Freeform 16">
            <a:extLst>
              <a:ext uri="{FF2B5EF4-FFF2-40B4-BE49-F238E27FC236}">
                <a16:creationId xmlns:a16="http://schemas.microsoft.com/office/drawing/2014/main" id="{5B4F6E93-8D13-7176-E85D-E46C3846A0CC}"/>
              </a:ext>
              <a:ext uri="{C183D7F6-B498-43B3-948B-1728B52AA6E4}">
                <adec:decorative xmlns:adec="http://schemas.microsoft.com/office/drawing/2017/decorative" val="1"/>
              </a:ext>
            </a:extLst>
          </p:cNvPr>
          <p:cNvSpPr/>
          <p:nvPr userDrawn="1"/>
        </p:nvSpPr>
        <p:spPr>
          <a:xfrm rot="10800000">
            <a:off x="426520" y="3364202"/>
            <a:ext cx="427763"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26813543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975142" y="685800"/>
            <a:ext cx="8024925" cy="1383263"/>
          </a:xfrm>
          <a:prstGeom prst="rect">
            <a:avLst/>
          </a:prstGeom>
        </p:spPr>
        <p:txBody>
          <a:bodyPr lIns="0" tIns="0" rIns="0" bIns="0">
            <a:normAutofit/>
          </a:bodyPr>
          <a:lstStyle>
            <a:lvl1pPr algn="l">
              <a:defRPr sz="3600">
                <a:solidFill>
                  <a:schemeClr val="accent1">
                    <a:lumMod val="75000"/>
                  </a:schemeClr>
                </a:solidFill>
              </a:defRPr>
            </a:lvl1pPr>
          </a:lstStyle>
          <a:p>
            <a:r>
              <a:rPr lang="en-US"/>
              <a:t>Click to edit Master title style</a:t>
            </a:r>
          </a:p>
        </p:txBody>
      </p:sp>
      <p:sp>
        <p:nvSpPr>
          <p:cNvPr id="19" name="Text Placeholder 2">
            <a:extLst>
              <a:ext uri="{FF2B5EF4-FFF2-40B4-BE49-F238E27FC236}">
                <a16:creationId xmlns:a16="http://schemas.microsoft.com/office/drawing/2014/main" id="{6B1B3EBC-C7FD-69C9-A274-AE0B16E56847}"/>
              </a:ext>
            </a:extLst>
          </p:cNvPr>
          <p:cNvSpPr>
            <a:spLocks noGrp="1"/>
          </p:cNvSpPr>
          <p:nvPr>
            <p:ph type="body" idx="1" hasCustomPrompt="1"/>
          </p:nvPr>
        </p:nvSpPr>
        <p:spPr>
          <a:xfrm>
            <a:off x="1252901" y="2134478"/>
            <a:ext cx="4256019" cy="830527"/>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10">
            <a:extLst>
              <a:ext uri="{FF2B5EF4-FFF2-40B4-BE49-F238E27FC236}">
                <a16:creationId xmlns:a16="http://schemas.microsoft.com/office/drawing/2014/main" id="{2E5F29BF-A1AA-50E3-082A-4997EDAF0261}"/>
              </a:ext>
            </a:extLst>
          </p:cNvPr>
          <p:cNvSpPr>
            <a:spLocks noGrp="1"/>
          </p:cNvSpPr>
          <p:nvPr>
            <p:ph type="body" sz="quarter" idx="13"/>
          </p:nvPr>
        </p:nvSpPr>
        <p:spPr>
          <a:xfrm>
            <a:off x="1252901" y="3036087"/>
            <a:ext cx="4256020" cy="1090951"/>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0" name="Text Placeholder 2">
            <a:extLst>
              <a:ext uri="{FF2B5EF4-FFF2-40B4-BE49-F238E27FC236}">
                <a16:creationId xmlns:a16="http://schemas.microsoft.com/office/drawing/2014/main" id="{3F4D059E-B311-65A2-2D14-32C312C65A8D}"/>
              </a:ext>
            </a:extLst>
          </p:cNvPr>
          <p:cNvSpPr>
            <a:spLocks noGrp="1"/>
          </p:cNvSpPr>
          <p:nvPr>
            <p:ph type="body" idx="16" hasCustomPrompt="1"/>
          </p:nvPr>
        </p:nvSpPr>
        <p:spPr>
          <a:xfrm>
            <a:off x="6095999" y="2134478"/>
            <a:ext cx="4256019" cy="830527"/>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Text Placeholder 10">
            <a:extLst>
              <a:ext uri="{FF2B5EF4-FFF2-40B4-BE49-F238E27FC236}">
                <a16:creationId xmlns:a16="http://schemas.microsoft.com/office/drawing/2014/main" id="{208C1360-CA37-9A42-8D0D-FE5146D9A4CB}"/>
              </a:ext>
            </a:extLst>
          </p:cNvPr>
          <p:cNvSpPr>
            <a:spLocks noGrp="1"/>
          </p:cNvSpPr>
          <p:nvPr>
            <p:ph type="body" sz="quarter" idx="17"/>
          </p:nvPr>
        </p:nvSpPr>
        <p:spPr>
          <a:xfrm>
            <a:off x="6095999" y="3036087"/>
            <a:ext cx="4256020" cy="1090951"/>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22" name="Text Placeholder 2">
            <a:extLst>
              <a:ext uri="{FF2B5EF4-FFF2-40B4-BE49-F238E27FC236}">
                <a16:creationId xmlns:a16="http://schemas.microsoft.com/office/drawing/2014/main" id="{1CBF8A61-F268-DBEC-3A71-276133A03084}"/>
              </a:ext>
            </a:extLst>
          </p:cNvPr>
          <p:cNvSpPr>
            <a:spLocks noGrp="1"/>
          </p:cNvSpPr>
          <p:nvPr>
            <p:ph type="body" idx="14" hasCustomPrompt="1"/>
          </p:nvPr>
        </p:nvSpPr>
        <p:spPr>
          <a:xfrm>
            <a:off x="1252901" y="4217739"/>
            <a:ext cx="4256019" cy="830527"/>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10">
            <a:extLst>
              <a:ext uri="{FF2B5EF4-FFF2-40B4-BE49-F238E27FC236}">
                <a16:creationId xmlns:a16="http://schemas.microsoft.com/office/drawing/2014/main" id="{75628BB4-2617-B1EE-BE54-D48D73165317}"/>
              </a:ext>
            </a:extLst>
          </p:cNvPr>
          <p:cNvSpPr>
            <a:spLocks noGrp="1"/>
          </p:cNvSpPr>
          <p:nvPr>
            <p:ph type="body" sz="quarter" idx="15"/>
          </p:nvPr>
        </p:nvSpPr>
        <p:spPr>
          <a:xfrm>
            <a:off x="1252901" y="5119348"/>
            <a:ext cx="4256020" cy="1090951"/>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3" name="Text Placeholder 2">
            <a:extLst>
              <a:ext uri="{FF2B5EF4-FFF2-40B4-BE49-F238E27FC236}">
                <a16:creationId xmlns:a16="http://schemas.microsoft.com/office/drawing/2014/main" id="{3232C023-22C2-15B5-1EA8-FAFD166590ED}"/>
              </a:ext>
            </a:extLst>
          </p:cNvPr>
          <p:cNvSpPr>
            <a:spLocks noGrp="1"/>
          </p:cNvSpPr>
          <p:nvPr>
            <p:ph type="body" idx="18" hasCustomPrompt="1"/>
          </p:nvPr>
        </p:nvSpPr>
        <p:spPr>
          <a:xfrm>
            <a:off x="6095999" y="4217739"/>
            <a:ext cx="4256019" cy="830527"/>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4" name="Text Placeholder 10">
            <a:extLst>
              <a:ext uri="{FF2B5EF4-FFF2-40B4-BE49-F238E27FC236}">
                <a16:creationId xmlns:a16="http://schemas.microsoft.com/office/drawing/2014/main" id="{3199CD57-9C00-D521-A88E-4AF5244B9578}"/>
              </a:ext>
            </a:extLst>
          </p:cNvPr>
          <p:cNvSpPr>
            <a:spLocks noGrp="1"/>
          </p:cNvSpPr>
          <p:nvPr>
            <p:ph type="body" sz="quarter" idx="19"/>
          </p:nvPr>
        </p:nvSpPr>
        <p:spPr>
          <a:xfrm>
            <a:off x="6095999" y="5119348"/>
            <a:ext cx="4256020" cy="1090951"/>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tx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tx1"/>
                </a:solidFill>
              </a:defRPr>
            </a:lvl1pPr>
          </a:lstStyle>
          <a:p>
            <a:r>
              <a:rPr lang="en-US" altLang="zh-CN"/>
              <a:t>Sample Footer Text</a:t>
            </a:r>
          </a:p>
        </p:txBody>
      </p:sp>
      <p:sp>
        <p:nvSpPr>
          <p:cNvPr id="10" name="Slide Number Placeholder 9">
            <a:extLst>
              <a:ext uri="{FF2B5EF4-FFF2-40B4-BE49-F238E27FC236}">
                <a16:creationId xmlns:a16="http://schemas.microsoft.com/office/drawing/2014/main" id="{9B99161F-6303-389E-228B-53674B1953AB}"/>
              </a:ext>
            </a:extLst>
          </p:cNvPr>
          <p:cNvSpPr>
            <a:spLocks noGrp="1"/>
          </p:cNvSpPr>
          <p:nvPr>
            <p:ph type="sldNum" sz="half" idx="12"/>
          </p:nvPr>
        </p:nvSpPr>
        <p:spPr/>
        <p:txBody>
          <a:bodyPr/>
          <a:lstStyle>
            <a:lvl1pPr>
              <a:defRPr>
                <a:solidFill>
                  <a:schemeClr val="tx1"/>
                </a:solidFill>
              </a:defRPr>
            </a:lvl1pPr>
          </a:lstStyle>
          <a:p>
            <a:fld id="{53642C38-124F-4CC4-99D8-72838B5B5271}" type="slidenum">
              <a:rPr lang="en-US" altLang="zh-CN" smtClean="0"/>
              <a:pPr/>
              <a:t>‹#›</a:t>
            </a:fld>
            <a:endParaRPr lang="en-US" altLang="zh-CN"/>
          </a:p>
        </p:txBody>
      </p:sp>
      <p:sp>
        <p:nvSpPr>
          <p:cNvPr id="18" name="Rectangle 17">
            <a:extLst>
              <a:ext uri="{FF2B5EF4-FFF2-40B4-BE49-F238E27FC236}">
                <a16:creationId xmlns:a16="http://schemas.microsoft.com/office/drawing/2014/main" id="{088F9830-6CB2-C6C4-A110-8AADF245A3C5}"/>
              </a:ext>
              <a:ext uri="{C183D7F6-B498-43B3-948B-1728B52AA6E4}">
                <adec:decorative xmlns:adec="http://schemas.microsoft.com/office/drawing/2017/decorative" val="1"/>
              </a:ext>
            </a:extLst>
          </p:cNvPr>
          <p:cNvSpPr/>
          <p:nvPr userDrawn="1"/>
        </p:nvSpPr>
        <p:spPr>
          <a:xfrm>
            <a:off x="975142" y="2727039"/>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1" name="Rectangle 20">
            <a:extLst>
              <a:ext uri="{FF2B5EF4-FFF2-40B4-BE49-F238E27FC236}">
                <a16:creationId xmlns:a16="http://schemas.microsoft.com/office/drawing/2014/main" id="{472ECF78-2347-7CD1-E87F-5E95BABAA0CE}"/>
              </a:ext>
              <a:ext uri="{C183D7F6-B498-43B3-948B-1728B52AA6E4}">
                <adec:decorative xmlns:adec="http://schemas.microsoft.com/office/drawing/2017/decorative" val="1"/>
              </a:ext>
            </a:extLst>
          </p:cNvPr>
          <p:cNvSpPr/>
          <p:nvPr userDrawn="1"/>
        </p:nvSpPr>
        <p:spPr>
          <a:xfrm>
            <a:off x="975140" y="4810300"/>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4" name="Rectangle 23">
            <a:extLst>
              <a:ext uri="{FF2B5EF4-FFF2-40B4-BE49-F238E27FC236}">
                <a16:creationId xmlns:a16="http://schemas.microsoft.com/office/drawing/2014/main" id="{5240AB3A-8BC7-EDD9-9DBE-DF506490DBAA}"/>
              </a:ext>
              <a:ext uri="{C183D7F6-B498-43B3-948B-1728B52AA6E4}">
                <adec:decorative xmlns:adec="http://schemas.microsoft.com/office/drawing/2017/decorative" val="1"/>
              </a:ext>
            </a:extLst>
          </p:cNvPr>
          <p:cNvSpPr/>
          <p:nvPr userDrawn="1"/>
        </p:nvSpPr>
        <p:spPr>
          <a:xfrm>
            <a:off x="5818240" y="2727039"/>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2" name="Rectangle 31">
            <a:extLst>
              <a:ext uri="{FF2B5EF4-FFF2-40B4-BE49-F238E27FC236}">
                <a16:creationId xmlns:a16="http://schemas.microsoft.com/office/drawing/2014/main" id="{C48EAA15-F279-CDE3-F64F-03F2A2A00071}"/>
              </a:ext>
              <a:ext uri="{C183D7F6-B498-43B3-948B-1728B52AA6E4}">
                <adec:decorative xmlns:adec="http://schemas.microsoft.com/office/drawing/2017/decorative" val="1"/>
              </a:ext>
            </a:extLst>
          </p:cNvPr>
          <p:cNvSpPr/>
          <p:nvPr userDrawn="1"/>
        </p:nvSpPr>
        <p:spPr>
          <a:xfrm>
            <a:off x="5818238" y="4810300"/>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5" name="Freeform 3">
            <a:extLst>
              <a:ext uri="{FF2B5EF4-FFF2-40B4-BE49-F238E27FC236}">
                <a16:creationId xmlns:a16="http://schemas.microsoft.com/office/drawing/2014/main" id="{CA1CBF79-B5C7-F284-50BB-C0969F47BC2C}"/>
              </a:ext>
              <a:ext uri="{C183D7F6-B498-43B3-948B-1728B52AA6E4}">
                <adec:decorative xmlns:adec="http://schemas.microsoft.com/office/drawing/2017/decorative" val="1"/>
              </a:ext>
            </a:extLst>
          </p:cNvPr>
          <p:cNvSpPr/>
          <p:nvPr userDrawn="1"/>
        </p:nvSpPr>
        <p:spPr>
          <a:xfrm rot="16200000" flipH="1">
            <a:off x="10295822" y="616016"/>
            <a:ext cx="2512194" cy="1280161"/>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6" name="Freeform 3">
            <a:extLst>
              <a:ext uri="{FF2B5EF4-FFF2-40B4-BE49-F238E27FC236}">
                <a16:creationId xmlns:a16="http://schemas.microsoft.com/office/drawing/2014/main" id="{FEF8202E-3787-8182-81F2-347166F6D285}"/>
              </a:ext>
              <a:ext uri="{C183D7F6-B498-43B3-948B-1728B52AA6E4}">
                <adec:decorative xmlns:adec="http://schemas.microsoft.com/office/drawing/2017/decorative" val="1"/>
              </a:ext>
            </a:extLst>
          </p:cNvPr>
          <p:cNvSpPr/>
          <p:nvPr userDrawn="1"/>
        </p:nvSpPr>
        <p:spPr>
          <a:xfrm rot="10800000" flipH="1">
            <a:off x="11338956" y="2512194"/>
            <a:ext cx="853043"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7" name="Freeform 16">
            <a:extLst>
              <a:ext uri="{FF2B5EF4-FFF2-40B4-BE49-F238E27FC236}">
                <a16:creationId xmlns:a16="http://schemas.microsoft.com/office/drawing/2014/main" id="{83504BD9-659D-44DF-0F6B-2F024CBEC422}"/>
              </a:ext>
              <a:ext uri="{C183D7F6-B498-43B3-948B-1728B52AA6E4}">
                <adec:decorative xmlns:adec="http://schemas.microsoft.com/office/drawing/2017/decorative" val="1"/>
              </a:ext>
            </a:extLst>
          </p:cNvPr>
          <p:cNvSpPr/>
          <p:nvPr userDrawn="1"/>
        </p:nvSpPr>
        <p:spPr>
          <a:xfrm rot="10800000" flipH="1">
            <a:off x="10911836" y="2938198"/>
            <a:ext cx="427763"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8" name="Freeform 16">
            <a:extLst>
              <a:ext uri="{FF2B5EF4-FFF2-40B4-BE49-F238E27FC236}">
                <a16:creationId xmlns:a16="http://schemas.microsoft.com/office/drawing/2014/main" id="{C3024DBD-1AD0-300F-64F2-0ADCB8FBF1C2}"/>
              </a:ext>
              <a:ext uri="{C183D7F6-B498-43B3-948B-1728B52AA6E4}">
                <adec:decorative xmlns:adec="http://schemas.microsoft.com/office/drawing/2017/decorative" val="1"/>
              </a:ext>
            </a:extLst>
          </p:cNvPr>
          <p:cNvSpPr/>
          <p:nvPr userDrawn="1"/>
        </p:nvSpPr>
        <p:spPr>
          <a:xfrm rot="10800000" flipH="1">
            <a:off x="11337715" y="3364202"/>
            <a:ext cx="427763"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25366255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4-item Lists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564171"/>
            <a:ext cx="10504000" cy="1230762"/>
          </a:xfrm>
          <a:prstGeom prst="rect">
            <a:avLst/>
          </a:prstGeom>
        </p:spPr>
        <p:txBody>
          <a:bodyPr lIns="0" tIns="0" rIns="0" bIns="0">
            <a:normAutofit/>
          </a:bodyPr>
          <a:lstStyle>
            <a:lvl1pPr algn="ctr">
              <a:defRPr sz="3600">
                <a:solidFill>
                  <a:schemeClr val="accent1">
                    <a:lumMod val="75000"/>
                  </a:schemeClr>
                </a:solidFill>
              </a:defRPr>
            </a:lvl1pPr>
          </a:lstStyle>
          <a:p>
            <a:r>
              <a:rPr lang="en-US"/>
              <a:t>Click to edit Master title style</a:t>
            </a:r>
          </a:p>
        </p:txBody>
      </p:sp>
      <p:sp>
        <p:nvSpPr>
          <p:cNvPr id="18" name="Text Placeholder 2">
            <a:extLst>
              <a:ext uri="{FF2B5EF4-FFF2-40B4-BE49-F238E27FC236}">
                <a16:creationId xmlns:a16="http://schemas.microsoft.com/office/drawing/2014/main" id="{A7373297-846C-B4F3-2B4F-7AB97FC873FB}"/>
              </a:ext>
            </a:extLst>
          </p:cNvPr>
          <p:cNvSpPr>
            <a:spLocks noGrp="1"/>
          </p:cNvSpPr>
          <p:nvPr>
            <p:ph type="body" idx="1" hasCustomPrompt="1"/>
          </p:nvPr>
        </p:nvSpPr>
        <p:spPr>
          <a:xfrm>
            <a:off x="1242963" y="2134478"/>
            <a:ext cx="4256019" cy="830527"/>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10">
            <a:extLst>
              <a:ext uri="{FF2B5EF4-FFF2-40B4-BE49-F238E27FC236}">
                <a16:creationId xmlns:a16="http://schemas.microsoft.com/office/drawing/2014/main" id="{4F525C49-1EC6-C953-952A-9C0B673F9254}"/>
              </a:ext>
            </a:extLst>
          </p:cNvPr>
          <p:cNvSpPr>
            <a:spLocks noGrp="1"/>
          </p:cNvSpPr>
          <p:nvPr>
            <p:ph type="body" sz="quarter" idx="13"/>
          </p:nvPr>
        </p:nvSpPr>
        <p:spPr>
          <a:xfrm>
            <a:off x="1242963" y="3036087"/>
            <a:ext cx="4256020" cy="1090951"/>
          </a:xfrm>
        </p:spPr>
        <p:txBody>
          <a:bodyPr lIns="0" tIns="0" rIns="0" bIns="0">
            <a:normAutofit/>
          </a:bodyPr>
          <a:lstStyle>
            <a:lvl1pPr marL="0" indent="0">
              <a:lnSpc>
                <a:spcPct val="120000"/>
              </a:lnSpc>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0" name="Text Placeholder 2">
            <a:extLst>
              <a:ext uri="{FF2B5EF4-FFF2-40B4-BE49-F238E27FC236}">
                <a16:creationId xmlns:a16="http://schemas.microsoft.com/office/drawing/2014/main" id="{24D0FE35-68B7-F8D6-CFD1-FA9AE7517FC4}"/>
              </a:ext>
            </a:extLst>
          </p:cNvPr>
          <p:cNvSpPr>
            <a:spLocks noGrp="1"/>
          </p:cNvSpPr>
          <p:nvPr>
            <p:ph type="body" idx="14" hasCustomPrompt="1"/>
          </p:nvPr>
        </p:nvSpPr>
        <p:spPr>
          <a:xfrm>
            <a:off x="6814263" y="2151448"/>
            <a:ext cx="4256019" cy="830527"/>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Text Placeholder 10">
            <a:extLst>
              <a:ext uri="{FF2B5EF4-FFF2-40B4-BE49-F238E27FC236}">
                <a16:creationId xmlns:a16="http://schemas.microsoft.com/office/drawing/2014/main" id="{F2752734-4009-4317-3AF6-6A2D2B0A0F76}"/>
              </a:ext>
            </a:extLst>
          </p:cNvPr>
          <p:cNvSpPr>
            <a:spLocks noGrp="1"/>
          </p:cNvSpPr>
          <p:nvPr>
            <p:ph type="body" sz="quarter" idx="15"/>
          </p:nvPr>
        </p:nvSpPr>
        <p:spPr>
          <a:xfrm>
            <a:off x="6814263" y="3053057"/>
            <a:ext cx="4256020" cy="1090951"/>
          </a:xfrm>
        </p:spPr>
        <p:txBody>
          <a:bodyPr lIns="0" tIns="0" rIns="0" bIns="0">
            <a:normAutofit/>
          </a:bodyPr>
          <a:lstStyle>
            <a:lvl1pPr marL="0" indent="0">
              <a:lnSpc>
                <a:spcPct val="120000"/>
              </a:lnSpc>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2" name="Text Placeholder 2">
            <a:extLst>
              <a:ext uri="{FF2B5EF4-FFF2-40B4-BE49-F238E27FC236}">
                <a16:creationId xmlns:a16="http://schemas.microsoft.com/office/drawing/2014/main" id="{90EE8E11-D9DD-B95E-ECD4-34947EE437F6}"/>
              </a:ext>
            </a:extLst>
          </p:cNvPr>
          <p:cNvSpPr>
            <a:spLocks noGrp="1"/>
          </p:cNvSpPr>
          <p:nvPr>
            <p:ph type="body" idx="16" hasCustomPrompt="1"/>
          </p:nvPr>
        </p:nvSpPr>
        <p:spPr>
          <a:xfrm>
            <a:off x="1242963" y="4244427"/>
            <a:ext cx="4256019" cy="830527"/>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3" name="Text Placeholder 10">
            <a:extLst>
              <a:ext uri="{FF2B5EF4-FFF2-40B4-BE49-F238E27FC236}">
                <a16:creationId xmlns:a16="http://schemas.microsoft.com/office/drawing/2014/main" id="{96DD13A8-A9ED-518F-C15C-F89B3B857A8F}"/>
              </a:ext>
            </a:extLst>
          </p:cNvPr>
          <p:cNvSpPr>
            <a:spLocks noGrp="1"/>
          </p:cNvSpPr>
          <p:nvPr>
            <p:ph type="body" sz="quarter" idx="17"/>
          </p:nvPr>
        </p:nvSpPr>
        <p:spPr>
          <a:xfrm>
            <a:off x="1242963" y="5121047"/>
            <a:ext cx="4256020" cy="1090951"/>
          </a:xfrm>
        </p:spPr>
        <p:txBody>
          <a:bodyPr lIns="0" tIns="0" rIns="0" bIns="0">
            <a:normAutofit/>
          </a:bodyPr>
          <a:lstStyle>
            <a:lvl1pPr marL="0" indent="0">
              <a:lnSpc>
                <a:spcPct val="120000"/>
              </a:lnSpc>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4" name="Text Placeholder 2">
            <a:extLst>
              <a:ext uri="{FF2B5EF4-FFF2-40B4-BE49-F238E27FC236}">
                <a16:creationId xmlns:a16="http://schemas.microsoft.com/office/drawing/2014/main" id="{2ACCAAF8-2578-CDD3-CBDF-950709767701}"/>
              </a:ext>
            </a:extLst>
          </p:cNvPr>
          <p:cNvSpPr>
            <a:spLocks noGrp="1"/>
          </p:cNvSpPr>
          <p:nvPr>
            <p:ph type="body" idx="18" hasCustomPrompt="1"/>
          </p:nvPr>
        </p:nvSpPr>
        <p:spPr>
          <a:xfrm>
            <a:off x="6814263" y="4244427"/>
            <a:ext cx="4256019" cy="830527"/>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5" name="Text Placeholder 10">
            <a:extLst>
              <a:ext uri="{FF2B5EF4-FFF2-40B4-BE49-F238E27FC236}">
                <a16:creationId xmlns:a16="http://schemas.microsoft.com/office/drawing/2014/main" id="{AE07E49F-49EA-D6C8-1A6C-BCB77F0FEA8C}"/>
              </a:ext>
            </a:extLst>
          </p:cNvPr>
          <p:cNvSpPr>
            <a:spLocks noGrp="1"/>
          </p:cNvSpPr>
          <p:nvPr>
            <p:ph type="body" sz="quarter" idx="19"/>
          </p:nvPr>
        </p:nvSpPr>
        <p:spPr>
          <a:xfrm>
            <a:off x="6814263" y="5121047"/>
            <a:ext cx="4256020" cy="1090951"/>
          </a:xfrm>
        </p:spPr>
        <p:txBody>
          <a:bodyPr lIns="0" tIns="0" rIns="0" bIns="0">
            <a:normAutofit/>
          </a:bodyPr>
          <a:lstStyle>
            <a:lvl1pPr marL="0" indent="0">
              <a:lnSpc>
                <a:spcPct val="120000"/>
              </a:lnSpc>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tx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tx1"/>
                </a:solidFill>
              </a:defRPr>
            </a:lvl1pPr>
          </a:lstStyle>
          <a:p>
            <a:r>
              <a:rPr lang="en-US" altLang="zh-CN"/>
              <a:t>Sample Footer Text</a:t>
            </a:r>
          </a:p>
        </p:txBody>
      </p:sp>
      <p:sp>
        <p:nvSpPr>
          <p:cNvPr id="10" name="Slide Number Placeholder 9">
            <a:extLst>
              <a:ext uri="{FF2B5EF4-FFF2-40B4-BE49-F238E27FC236}">
                <a16:creationId xmlns:a16="http://schemas.microsoft.com/office/drawing/2014/main" id="{9B99161F-6303-389E-228B-53674B1953AB}"/>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14" name="Rectangle 13">
            <a:extLst>
              <a:ext uri="{FF2B5EF4-FFF2-40B4-BE49-F238E27FC236}">
                <a16:creationId xmlns:a16="http://schemas.microsoft.com/office/drawing/2014/main" id="{426C3116-5FC4-6D3C-9771-11C3CF2639D3}"/>
              </a:ext>
              <a:ext uri="{C183D7F6-B498-43B3-948B-1728B52AA6E4}">
                <adec:decorative xmlns:adec="http://schemas.microsoft.com/office/drawing/2017/decorative" val="1"/>
              </a:ext>
            </a:extLst>
          </p:cNvPr>
          <p:cNvSpPr/>
          <p:nvPr userDrawn="1"/>
        </p:nvSpPr>
        <p:spPr>
          <a:xfrm>
            <a:off x="975142" y="2727039"/>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5" name="Rectangle 14">
            <a:extLst>
              <a:ext uri="{FF2B5EF4-FFF2-40B4-BE49-F238E27FC236}">
                <a16:creationId xmlns:a16="http://schemas.microsoft.com/office/drawing/2014/main" id="{DAE2B9F7-9DDE-CBEC-A4E9-73708DD5A5AE}"/>
              </a:ext>
              <a:ext uri="{C183D7F6-B498-43B3-948B-1728B52AA6E4}">
                <adec:decorative xmlns:adec="http://schemas.microsoft.com/office/drawing/2017/decorative" val="1"/>
              </a:ext>
            </a:extLst>
          </p:cNvPr>
          <p:cNvSpPr/>
          <p:nvPr userDrawn="1"/>
        </p:nvSpPr>
        <p:spPr>
          <a:xfrm>
            <a:off x="975142" y="4833758"/>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7" name="Rectangle 16">
            <a:extLst>
              <a:ext uri="{FF2B5EF4-FFF2-40B4-BE49-F238E27FC236}">
                <a16:creationId xmlns:a16="http://schemas.microsoft.com/office/drawing/2014/main" id="{A182B66F-2669-735B-E964-201CA9FBA030}"/>
              </a:ext>
              <a:ext uri="{C183D7F6-B498-43B3-948B-1728B52AA6E4}">
                <adec:decorative xmlns:adec="http://schemas.microsoft.com/office/drawing/2017/decorative" val="1"/>
              </a:ext>
            </a:extLst>
          </p:cNvPr>
          <p:cNvSpPr/>
          <p:nvPr userDrawn="1"/>
        </p:nvSpPr>
        <p:spPr>
          <a:xfrm>
            <a:off x="6536502" y="4833758"/>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9" name="Rectangle 28">
            <a:extLst>
              <a:ext uri="{FF2B5EF4-FFF2-40B4-BE49-F238E27FC236}">
                <a16:creationId xmlns:a16="http://schemas.microsoft.com/office/drawing/2014/main" id="{9E16373B-443E-532C-AC6E-284D76B5207B}"/>
              </a:ext>
              <a:ext uri="{C183D7F6-B498-43B3-948B-1728B52AA6E4}">
                <adec:decorative xmlns:adec="http://schemas.microsoft.com/office/drawing/2017/decorative" val="1"/>
              </a:ext>
            </a:extLst>
          </p:cNvPr>
          <p:cNvSpPr/>
          <p:nvPr userDrawn="1"/>
        </p:nvSpPr>
        <p:spPr>
          <a:xfrm>
            <a:off x="6536502" y="2727039"/>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1" name="Freeform 3">
            <a:extLst>
              <a:ext uri="{FF2B5EF4-FFF2-40B4-BE49-F238E27FC236}">
                <a16:creationId xmlns:a16="http://schemas.microsoft.com/office/drawing/2014/main" id="{8549BBA4-6413-3A72-0C74-141F22DBC083}"/>
              </a:ext>
              <a:ext uri="{C183D7F6-B498-43B3-948B-1728B52AA6E4}">
                <adec:decorative xmlns:adec="http://schemas.microsoft.com/office/drawing/2017/decorative" val="1"/>
              </a:ext>
            </a:extLst>
          </p:cNvPr>
          <p:cNvSpPr/>
          <p:nvPr userDrawn="1"/>
        </p:nvSpPr>
        <p:spPr>
          <a:xfrm rot="10800000" flipH="1" flipV="1">
            <a:off x="11762287"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2" name="Freeform 16">
            <a:extLst>
              <a:ext uri="{FF2B5EF4-FFF2-40B4-BE49-F238E27FC236}">
                <a16:creationId xmlns:a16="http://schemas.microsoft.com/office/drawing/2014/main" id="{02CCE8CB-4E12-C7A1-4E32-F87520F70D6C}"/>
              </a:ext>
              <a:ext uri="{C183D7F6-B498-43B3-948B-1728B52AA6E4}">
                <adec:decorative xmlns:adec="http://schemas.microsoft.com/office/drawing/2017/decorative" val="1"/>
              </a:ext>
            </a:extLst>
          </p:cNvPr>
          <p:cNvSpPr/>
          <p:nvPr userDrawn="1"/>
        </p:nvSpPr>
        <p:spPr>
          <a:xfrm rot="10800000" flipH="1" flipV="1">
            <a:off x="11335168"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6" name="Freeform 3">
            <a:extLst>
              <a:ext uri="{FF2B5EF4-FFF2-40B4-BE49-F238E27FC236}">
                <a16:creationId xmlns:a16="http://schemas.microsoft.com/office/drawing/2014/main" id="{9A92CC1E-5AE9-0373-F587-CECEA0BE6A30}"/>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7" name="Freeform 16">
            <a:extLst>
              <a:ext uri="{FF2B5EF4-FFF2-40B4-BE49-F238E27FC236}">
                <a16:creationId xmlns:a16="http://schemas.microsoft.com/office/drawing/2014/main" id="{BD1FD142-EE87-E880-16AF-7C0BAA5A139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835023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4-item Lists 5">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ED6CC9D-1E5C-D330-5CD9-485C58B3DA68}"/>
              </a:ext>
              <a:ext uri="{C183D7F6-B498-43B3-948B-1728B52AA6E4}">
                <adec:decorative xmlns:adec="http://schemas.microsoft.com/office/drawing/2017/decorative" val="1"/>
              </a:ext>
            </a:extLst>
          </p:cNvPr>
          <p:cNvSpPr/>
          <p:nvPr userDrawn="1"/>
        </p:nvSpPr>
        <p:spPr>
          <a:xfrm>
            <a:off x="5241175" y="3004398"/>
            <a:ext cx="784800" cy="784800"/>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ctr"/>
          <a:lstStyle/>
          <a:p>
            <a:pPr algn="ctr"/>
            <a:endParaRPr lang="en-US">
              <a:latin typeface="+mj-lt"/>
            </a:endParaRPr>
          </a:p>
        </p:txBody>
      </p:sp>
      <p:sp>
        <p:nvSpPr>
          <p:cNvPr id="23" name="Rectangle 22">
            <a:extLst>
              <a:ext uri="{FF2B5EF4-FFF2-40B4-BE49-F238E27FC236}">
                <a16:creationId xmlns:a16="http://schemas.microsoft.com/office/drawing/2014/main" id="{9474759C-61C1-FED5-2A8C-C5D3CD76478F}"/>
              </a:ext>
              <a:ext uri="{C183D7F6-B498-43B3-948B-1728B52AA6E4}">
                <adec:decorative xmlns:adec="http://schemas.microsoft.com/office/drawing/2017/decorative" val="1"/>
              </a:ext>
            </a:extLst>
          </p:cNvPr>
          <p:cNvSpPr/>
          <p:nvPr userDrawn="1"/>
        </p:nvSpPr>
        <p:spPr>
          <a:xfrm>
            <a:off x="6207671" y="3002349"/>
            <a:ext cx="784800" cy="7848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ctr"/>
          <a:lstStyle/>
          <a:p>
            <a:pPr algn="ctr"/>
            <a:endParaRPr lang="en-US">
              <a:latin typeface="+mj-lt"/>
            </a:endParaRPr>
          </a:p>
        </p:txBody>
      </p:sp>
      <p:sp>
        <p:nvSpPr>
          <p:cNvPr id="24" name="Rectangle 23">
            <a:extLst>
              <a:ext uri="{FF2B5EF4-FFF2-40B4-BE49-F238E27FC236}">
                <a16:creationId xmlns:a16="http://schemas.microsoft.com/office/drawing/2014/main" id="{974431B5-DD99-71D2-6D14-EBE9A5B4E190}"/>
              </a:ext>
              <a:ext uri="{C183D7F6-B498-43B3-948B-1728B52AA6E4}">
                <adec:decorative xmlns:adec="http://schemas.microsoft.com/office/drawing/2017/decorative" val="1"/>
              </a:ext>
            </a:extLst>
          </p:cNvPr>
          <p:cNvSpPr/>
          <p:nvPr userDrawn="1"/>
        </p:nvSpPr>
        <p:spPr>
          <a:xfrm>
            <a:off x="5244263" y="3950290"/>
            <a:ext cx="784800" cy="7848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ctr"/>
          <a:lstStyle/>
          <a:p>
            <a:pPr algn="ctr"/>
            <a:endParaRPr lang="en-US">
              <a:latin typeface="+mj-lt"/>
            </a:endParaRPr>
          </a:p>
        </p:txBody>
      </p:sp>
      <p:sp>
        <p:nvSpPr>
          <p:cNvPr id="28" name="Rectangle 27">
            <a:extLst>
              <a:ext uri="{FF2B5EF4-FFF2-40B4-BE49-F238E27FC236}">
                <a16:creationId xmlns:a16="http://schemas.microsoft.com/office/drawing/2014/main" id="{384C6EF5-D5F7-A6AA-6C1D-F9BF9E689563}"/>
              </a:ext>
              <a:ext uri="{C183D7F6-B498-43B3-948B-1728B52AA6E4}">
                <adec:decorative xmlns:adec="http://schemas.microsoft.com/office/drawing/2017/decorative" val="1"/>
              </a:ext>
            </a:extLst>
          </p:cNvPr>
          <p:cNvSpPr/>
          <p:nvPr userDrawn="1"/>
        </p:nvSpPr>
        <p:spPr>
          <a:xfrm>
            <a:off x="6205472" y="3950290"/>
            <a:ext cx="784800" cy="784800"/>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ctr"/>
          <a:lstStyle/>
          <a:p>
            <a:pPr algn="ctr"/>
            <a:endParaRPr lang="en-US">
              <a:latin typeface="+mj-lt"/>
            </a:endParaRPr>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564171"/>
            <a:ext cx="10504000" cy="1230762"/>
          </a:xfrm>
          <a:prstGeom prst="rect">
            <a:avLst/>
          </a:prstGeom>
        </p:spPr>
        <p:txBody>
          <a:bodyPr lIns="0" tIns="0" rIns="0" bIns="0">
            <a:normAutofit/>
          </a:bodyPr>
          <a:lstStyle>
            <a:lvl1pPr algn="ctr">
              <a:defRPr sz="3600">
                <a:solidFill>
                  <a:schemeClr val="accent1">
                    <a:lumMod val="75000"/>
                  </a:schemeClr>
                </a:solidFill>
              </a:defRPr>
            </a:lvl1pPr>
          </a:lstStyle>
          <a:p>
            <a:r>
              <a:rPr lang="en-US"/>
              <a:t>Click to edit Master title style</a:t>
            </a:r>
          </a:p>
        </p:txBody>
      </p:sp>
      <p:sp>
        <p:nvSpPr>
          <p:cNvPr id="4" name="Text Placeholder 3">
            <a:extLst>
              <a:ext uri="{FF2B5EF4-FFF2-40B4-BE49-F238E27FC236}">
                <a16:creationId xmlns:a16="http://schemas.microsoft.com/office/drawing/2014/main" id="{C2116035-603A-F70F-118F-FC83CACBFEB8}"/>
              </a:ext>
            </a:extLst>
          </p:cNvPr>
          <p:cNvSpPr>
            <a:spLocks noGrp="1"/>
          </p:cNvSpPr>
          <p:nvPr>
            <p:ph type="body" sz="quarter" idx="20" hasCustomPrompt="1"/>
          </p:nvPr>
        </p:nvSpPr>
        <p:spPr>
          <a:xfrm>
            <a:off x="5261307" y="3016592"/>
            <a:ext cx="744537" cy="760412"/>
          </a:xfrm>
        </p:spPr>
        <p:txBody>
          <a:bodyPr anchor="ctr">
            <a:noAutofit/>
          </a:bodyPr>
          <a:lstStyle>
            <a:lvl1pPr marL="0" indent="0" algn="ctr">
              <a:buNone/>
              <a:defRPr sz="1800">
                <a:solidFill>
                  <a:schemeClr val="bg1"/>
                </a:solidFill>
                <a:latin typeface="+mj-lt"/>
              </a:defRPr>
            </a:lvl1pPr>
            <a:lvl2pPr>
              <a:defRPr sz="1400"/>
            </a:lvl2pPr>
            <a:lvl3pPr>
              <a:defRPr sz="1400"/>
            </a:lvl3pPr>
            <a:lvl4pPr>
              <a:defRPr sz="1400"/>
            </a:lvl4pPr>
            <a:lvl5pPr>
              <a:defRPr sz="1400"/>
            </a:lvl5pPr>
          </a:lstStyle>
          <a:p>
            <a:pPr lvl="0"/>
            <a:r>
              <a:rPr lang="en-US"/>
              <a:t>01</a:t>
            </a:r>
          </a:p>
        </p:txBody>
      </p:sp>
      <p:sp>
        <p:nvSpPr>
          <p:cNvPr id="18" name="Text Placeholder 2">
            <a:extLst>
              <a:ext uri="{FF2B5EF4-FFF2-40B4-BE49-F238E27FC236}">
                <a16:creationId xmlns:a16="http://schemas.microsoft.com/office/drawing/2014/main" id="{A7373297-846C-B4F3-2B4F-7AB97FC873FB}"/>
              </a:ext>
            </a:extLst>
          </p:cNvPr>
          <p:cNvSpPr>
            <a:spLocks noGrp="1"/>
          </p:cNvSpPr>
          <p:nvPr>
            <p:ph type="body" idx="1" hasCustomPrompt="1"/>
          </p:nvPr>
        </p:nvSpPr>
        <p:spPr>
          <a:xfrm>
            <a:off x="628437" y="2147363"/>
            <a:ext cx="4256019" cy="830527"/>
          </a:xfrm>
        </p:spPr>
        <p:txBody>
          <a:bodyPr lIns="0" tIns="0" rIns="0" bIns="0" anchor="b">
            <a:normAutofit/>
          </a:bodyPr>
          <a:lstStyle>
            <a:lvl1pPr marL="0" indent="0" algn="r">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10">
            <a:extLst>
              <a:ext uri="{FF2B5EF4-FFF2-40B4-BE49-F238E27FC236}">
                <a16:creationId xmlns:a16="http://schemas.microsoft.com/office/drawing/2014/main" id="{4F525C49-1EC6-C953-952A-9C0B673F9254}"/>
              </a:ext>
            </a:extLst>
          </p:cNvPr>
          <p:cNvSpPr>
            <a:spLocks noGrp="1"/>
          </p:cNvSpPr>
          <p:nvPr>
            <p:ph type="body" sz="quarter" idx="13"/>
          </p:nvPr>
        </p:nvSpPr>
        <p:spPr>
          <a:xfrm>
            <a:off x="628438" y="3048973"/>
            <a:ext cx="4256020" cy="713282"/>
          </a:xfrm>
        </p:spPr>
        <p:txBody>
          <a:bodyPr lIns="0" tIns="0" rIns="0" bIns="0">
            <a:normAutofit/>
          </a:bodyPr>
          <a:lstStyle>
            <a:lvl1pPr marL="0" indent="0" algn="r">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5" name="Text Placeholder 3">
            <a:extLst>
              <a:ext uri="{FF2B5EF4-FFF2-40B4-BE49-F238E27FC236}">
                <a16:creationId xmlns:a16="http://schemas.microsoft.com/office/drawing/2014/main" id="{8C16475F-7D04-6978-B09C-8CBA2E87553E}"/>
              </a:ext>
            </a:extLst>
          </p:cNvPr>
          <p:cNvSpPr>
            <a:spLocks noGrp="1"/>
          </p:cNvSpPr>
          <p:nvPr>
            <p:ph type="body" sz="quarter" idx="21" hasCustomPrompt="1"/>
          </p:nvPr>
        </p:nvSpPr>
        <p:spPr>
          <a:xfrm>
            <a:off x="6227803" y="3014543"/>
            <a:ext cx="744537" cy="760412"/>
          </a:xfrm>
        </p:spPr>
        <p:txBody>
          <a:bodyPr anchor="ctr">
            <a:noAutofit/>
          </a:bodyPr>
          <a:lstStyle>
            <a:lvl1pPr marL="0" indent="0" algn="ctr">
              <a:buNone/>
              <a:defRPr sz="1800">
                <a:solidFill>
                  <a:schemeClr val="bg1"/>
                </a:solidFill>
                <a:latin typeface="+mj-lt"/>
              </a:defRPr>
            </a:lvl1pPr>
            <a:lvl2pPr>
              <a:defRPr sz="1400"/>
            </a:lvl2pPr>
            <a:lvl3pPr>
              <a:defRPr sz="1400"/>
            </a:lvl3pPr>
            <a:lvl4pPr>
              <a:defRPr sz="1400"/>
            </a:lvl4pPr>
            <a:lvl5pPr>
              <a:defRPr sz="1400"/>
            </a:lvl5pPr>
          </a:lstStyle>
          <a:p>
            <a:pPr lvl="0"/>
            <a:r>
              <a:rPr lang="en-US"/>
              <a:t>02</a:t>
            </a:r>
          </a:p>
        </p:txBody>
      </p:sp>
      <p:sp>
        <p:nvSpPr>
          <p:cNvPr id="42" name="Text Placeholder 2">
            <a:extLst>
              <a:ext uri="{FF2B5EF4-FFF2-40B4-BE49-F238E27FC236}">
                <a16:creationId xmlns:a16="http://schemas.microsoft.com/office/drawing/2014/main" id="{FD5AC1D6-4159-2429-73E9-F8E5DA71D561}"/>
              </a:ext>
            </a:extLst>
          </p:cNvPr>
          <p:cNvSpPr>
            <a:spLocks noGrp="1"/>
          </p:cNvSpPr>
          <p:nvPr>
            <p:ph type="body" idx="16" hasCustomPrompt="1"/>
          </p:nvPr>
        </p:nvSpPr>
        <p:spPr>
          <a:xfrm>
            <a:off x="7307544" y="2151213"/>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3" name="Text Placeholder 10">
            <a:extLst>
              <a:ext uri="{FF2B5EF4-FFF2-40B4-BE49-F238E27FC236}">
                <a16:creationId xmlns:a16="http://schemas.microsoft.com/office/drawing/2014/main" id="{ADED373C-D520-D9F6-9244-C1F73ADC2501}"/>
              </a:ext>
            </a:extLst>
          </p:cNvPr>
          <p:cNvSpPr>
            <a:spLocks noGrp="1"/>
          </p:cNvSpPr>
          <p:nvPr>
            <p:ph type="body" sz="quarter" idx="17"/>
          </p:nvPr>
        </p:nvSpPr>
        <p:spPr>
          <a:xfrm>
            <a:off x="7307545" y="3052823"/>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7" name="Text Placeholder 3">
            <a:extLst>
              <a:ext uri="{FF2B5EF4-FFF2-40B4-BE49-F238E27FC236}">
                <a16:creationId xmlns:a16="http://schemas.microsoft.com/office/drawing/2014/main" id="{A5673F17-6226-04BC-206C-F63523AE4DDF}"/>
              </a:ext>
            </a:extLst>
          </p:cNvPr>
          <p:cNvSpPr>
            <a:spLocks noGrp="1"/>
          </p:cNvSpPr>
          <p:nvPr>
            <p:ph type="body" sz="quarter" idx="22" hasCustomPrompt="1"/>
          </p:nvPr>
        </p:nvSpPr>
        <p:spPr>
          <a:xfrm>
            <a:off x="5261307" y="3962484"/>
            <a:ext cx="744537" cy="760412"/>
          </a:xfrm>
        </p:spPr>
        <p:txBody>
          <a:bodyPr anchor="ctr">
            <a:noAutofit/>
          </a:bodyPr>
          <a:lstStyle>
            <a:lvl1pPr marL="0" indent="0" algn="ctr">
              <a:buNone/>
              <a:defRPr sz="1800">
                <a:solidFill>
                  <a:schemeClr val="bg1"/>
                </a:solidFill>
                <a:latin typeface="+mj-lt"/>
              </a:defRPr>
            </a:lvl1pPr>
            <a:lvl2pPr>
              <a:defRPr sz="1400"/>
            </a:lvl2pPr>
            <a:lvl3pPr>
              <a:defRPr sz="1400"/>
            </a:lvl3pPr>
            <a:lvl4pPr>
              <a:defRPr sz="1400"/>
            </a:lvl4pPr>
            <a:lvl5pPr>
              <a:defRPr sz="1400"/>
            </a:lvl5pPr>
          </a:lstStyle>
          <a:p>
            <a:pPr lvl="0"/>
            <a:r>
              <a:rPr lang="en-US"/>
              <a:t>03</a:t>
            </a:r>
          </a:p>
        </p:txBody>
      </p:sp>
      <p:sp>
        <p:nvSpPr>
          <p:cNvPr id="40" name="Text Placeholder 2">
            <a:extLst>
              <a:ext uri="{FF2B5EF4-FFF2-40B4-BE49-F238E27FC236}">
                <a16:creationId xmlns:a16="http://schemas.microsoft.com/office/drawing/2014/main" id="{F42C4EE3-A8A6-1B37-DA6B-13956FE630D9}"/>
              </a:ext>
            </a:extLst>
          </p:cNvPr>
          <p:cNvSpPr>
            <a:spLocks noGrp="1"/>
          </p:cNvSpPr>
          <p:nvPr>
            <p:ph type="body" idx="14" hasCustomPrompt="1"/>
          </p:nvPr>
        </p:nvSpPr>
        <p:spPr>
          <a:xfrm>
            <a:off x="639382" y="3889446"/>
            <a:ext cx="4256019" cy="830527"/>
          </a:xfrm>
        </p:spPr>
        <p:txBody>
          <a:bodyPr lIns="0" tIns="0" rIns="0" bIns="0" anchor="b">
            <a:normAutofit/>
          </a:bodyPr>
          <a:lstStyle>
            <a:lvl1pPr marL="0" indent="0" algn="r">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Text Placeholder 10">
            <a:extLst>
              <a:ext uri="{FF2B5EF4-FFF2-40B4-BE49-F238E27FC236}">
                <a16:creationId xmlns:a16="http://schemas.microsoft.com/office/drawing/2014/main" id="{B6576A4B-AB76-1DDB-B0B7-C9C24D5F54DA}"/>
              </a:ext>
            </a:extLst>
          </p:cNvPr>
          <p:cNvSpPr>
            <a:spLocks noGrp="1"/>
          </p:cNvSpPr>
          <p:nvPr>
            <p:ph type="body" sz="quarter" idx="15"/>
          </p:nvPr>
        </p:nvSpPr>
        <p:spPr>
          <a:xfrm>
            <a:off x="639383" y="4791056"/>
            <a:ext cx="4256020" cy="713282"/>
          </a:xfrm>
        </p:spPr>
        <p:txBody>
          <a:bodyPr lIns="0" tIns="0" rIns="0" bIns="0">
            <a:normAutofit/>
          </a:bodyPr>
          <a:lstStyle>
            <a:lvl1pPr marL="0" indent="0" algn="r">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8" name="Text Placeholder 3">
            <a:extLst>
              <a:ext uri="{FF2B5EF4-FFF2-40B4-BE49-F238E27FC236}">
                <a16:creationId xmlns:a16="http://schemas.microsoft.com/office/drawing/2014/main" id="{C0D5317D-991E-1344-1A36-B0F596969831}"/>
              </a:ext>
            </a:extLst>
          </p:cNvPr>
          <p:cNvSpPr>
            <a:spLocks noGrp="1"/>
          </p:cNvSpPr>
          <p:nvPr>
            <p:ph type="body" sz="quarter" idx="23" hasCustomPrompt="1"/>
          </p:nvPr>
        </p:nvSpPr>
        <p:spPr>
          <a:xfrm>
            <a:off x="6227803" y="3962484"/>
            <a:ext cx="744537" cy="760412"/>
          </a:xfrm>
        </p:spPr>
        <p:txBody>
          <a:bodyPr anchor="ctr">
            <a:noAutofit/>
          </a:bodyPr>
          <a:lstStyle>
            <a:lvl1pPr marL="0" indent="0" algn="ctr">
              <a:buNone/>
              <a:defRPr sz="1800">
                <a:solidFill>
                  <a:schemeClr val="bg1"/>
                </a:solidFill>
                <a:latin typeface="+mj-lt"/>
              </a:defRPr>
            </a:lvl1pPr>
            <a:lvl2pPr>
              <a:defRPr sz="1400"/>
            </a:lvl2pPr>
            <a:lvl3pPr>
              <a:defRPr sz="1400"/>
            </a:lvl3pPr>
            <a:lvl4pPr>
              <a:defRPr sz="1400"/>
            </a:lvl4pPr>
            <a:lvl5pPr>
              <a:defRPr sz="1400"/>
            </a:lvl5pPr>
          </a:lstStyle>
          <a:p>
            <a:pPr lvl="0"/>
            <a:r>
              <a:rPr lang="en-US"/>
              <a:t>04</a:t>
            </a:r>
          </a:p>
        </p:txBody>
      </p:sp>
      <p:sp>
        <p:nvSpPr>
          <p:cNvPr id="44" name="Text Placeholder 2">
            <a:extLst>
              <a:ext uri="{FF2B5EF4-FFF2-40B4-BE49-F238E27FC236}">
                <a16:creationId xmlns:a16="http://schemas.microsoft.com/office/drawing/2014/main" id="{4DF615FF-E36B-2394-D68D-256FA30A47F4}"/>
              </a:ext>
            </a:extLst>
          </p:cNvPr>
          <p:cNvSpPr>
            <a:spLocks noGrp="1"/>
          </p:cNvSpPr>
          <p:nvPr>
            <p:ph type="body" idx="18" hasCustomPrompt="1"/>
          </p:nvPr>
        </p:nvSpPr>
        <p:spPr>
          <a:xfrm>
            <a:off x="7318489" y="3893296"/>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5" name="Text Placeholder 10">
            <a:extLst>
              <a:ext uri="{FF2B5EF4-FFF2-40B4-BE49-F238E27FC236}">
                <a16:creationId xmlns:a16="http://schemas.microsoft.com/office/drawing/2014/main" id="{CC95B08F-877F-131A-AF95-391849EF2594}"/>
              </a:ext>
            </a:extLst>
          </p:cNvPr>
          <p:cNvSpPr>
            <a:spLocks noGrp="1"/>
          </p:cNvSpPr>
          <p:nvPr>
            <p:ph type="body" sz="quarter" idx="19"/>
          </p:nvPr>
        </p:nvSpPr>
        <p:spPr>
          <a:xfrm>
            <a:off x="7318490" y="4794906"/>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tx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tx1"/>
                </a:solidFill>
              </a:defRPr>
            </a:lvl1pPr>
          </a:lstStyle>
          <a:p>
            <a:r>
              <a:rPr lang="en-US" altLang="zh-CN"/>
              <a:t>Sample Footer Text</a:t>
            </a:r>
          </a:p>
        </p:txBody>
      </p:sp>
      <p:sp>
        <p:nvSpPr>
          <p:cNvPr id="10" name="Slide Number Placeholder 9">
            <a:extLst>
              <a:ext uri="{FF2B5EF4-FFF2-40B4-BE49-F238E27FC236}">
                <a16:creationId xmlns:a16="http://schemas.microsoft.com/office/drawing/2014/main" id="{9B99161F-6303-389E-228B-53674B1953AB}"/>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21" name="Freeform 3">
            <a:extLst>
              <a:ext uri="{FF2B5EF4-FFF2-40B4-BE49-F238E27FC236}">
                <a16:creationId xmlns:a16="http://schemas.microsoft.com/office/drawing/2014/main" id="{8549BBA4-6413-3A72-0C74-141F22DBC083}"/>
              </a:ext>
              <a:ext uri="{C183D7F6-B498-43B3-948B-1728B52AA6E4}">
                <adec:decorative xmlns:adec="http://schemas.microsoft.com/office/drawing/2017/decorative" val="1"/>
              </a:ext>
            </a:extLst>
          </p:cNvPr>
          <p:cNvSpPr/>
          <p:nvPr userDrawn="1"/>
        </p:nvSpPr>
        <p:spPr>
          <a:xfrm rot="10800000" flipH="1" flipV="1">
            <a:off x="11762287"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2" name="Freeform 16">
            <a:extLst>
              <a:ext uri="{FF2B5EF4-FFF2-40B4-BE49-F238E27FC236}">
                <a16:creationId xmlns:a16="http://schemas.microsoft.com/office/drawing/2014/main" id="{02CCE8CB-4E12-C7A1-4E32-F87520F70D6C}"/>
              </a:ext>
              <a:ext uri="{C183D7F6-B498-43B3-948B-1728B52AA6E4}">
                <adec:decorative xmlns:adec="http://schemas.microsoft.com/office/drawing/2017/decorative" val="1"/>
              </a:ext>
            </a:extLst>
          </p:cNvPr>
          <p:cNvSpPr/>
          <p:nvPr userDrawn="1"/>
        </p:nvSpPr>
        <p:spPr>
          <a:xfrm rot="10800000" flipH="1" flipV="1">
            <a:off x="11335168"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6" name="Freeform 3">
            <a:extLst>
              <a:ext uri="{FF2B5EF4-FFF2-40B4-BE49-F238E27FC236}">
                <a16:creationId xmlns:a16="http://schemas.microsoft.com/office/drawing/2014/main" id="{9A92CC1E-5AE9-0373-F587-CECEA0BE6A30}"/>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7" name="Freeform 16">
            <a:extLst>
              <a:ext uri="{FF2B5EF4-FFF2-40B4-BE49-F238E27FC236}">
                <a16:creationId xmlns:a16="http://schemas.microsoft.com/office/drawing/2014/main" id="{BD1FD142-EE87-E880-16AF-7C0BAA5A139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5349861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4-item Lists 4">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337B0EB-F14C-5109-A398-76A971A01EA7}"/>
              </a:ext>
              <a:ext uri="{C183D7F6-B498-43B3-948B-1728B52AA6E4}">
                <adec:decorative xmlns:adec="http://schemas.microsoft.com/office/drawing/2017/decorative" val="1"/>
              </a:ext>
            </a:extLst>
          </p:cNvPr>
          <p:cNvSpPr/>
          <p:nvPr userDrawn="1"/>
        </p:nvSpPr>
        <p:spPr>
          <a:xfrm>
            <a:off x="5702934" y="2377981"/>
            <a:ext cx="786131" cy="786131"/>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ctr"/>
          <a:lstStyle/>
          <a:p>
            <a:pPr algn="ctr"/>
            <a:endParaRPr lang="en-US">
              <a:latin typeface="+mj-lt"/>
            </a:endParaRPr>
          </a:p>
        </p:txBody>
      </p:sp>
      <p:sp>
        <p:nvSpPr>
          <p:cNvPr id="15" name="Rectangle 14">
            <a:extLst>
              <a:ext uri="{FF2B5EF4-FFF2-40B4-BE49-F238E27FC236}">
                <a16:creationId xmlns:a16="http://schemas.microsoft.com/office/drawing/2014/main" id="{067C7831-094F-DC73-ABE4-58346EBE09D0}"/>
              </a:ext>
              <a:ext uri="{C183D7F6-B498-43B3-948B-1728B52AA6E4}">
                <adec:decorative xmlns:adec="http://schemas.microsoft.com/office/drawing/2017/decorative" val="1"/>
              </a:ext>
            </a:extLst>
          </p:cNvPr>
          <p:cNvSpPr/>
          <p:nvPr userDrawn="1"/>
        </p:nvSpPr>
        <p:spPr>
          <a:xfrm>
            <a:off x="5702934" y="3330122"/>
            <a:ext cx="786131" cy="786131"/>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ctr"/>
          <a:lstStyle/>
          <a:p>
            <a:pPr algn="ctr"/>
            <a:endParaRPr lang="en-US">
              <a:latin typeface="+mj-lt"/>
            </a:endParaRPr>
          </a:p>
        </p:txBody>
      </p:sp>
      <p:sp>
        <p:nvSpPr>
          <p:cNvPr id="17" name="Rectangle 16">
            <a:extLst>
              <a:ext uri="{FF2B5EF4-FFF2-40B4-BE49-F238E27FC236}">
                <a16:creationId xmlns:a16="http://schemas.microsoft.com/office/drawing/2014/main" id="{6E7DA70C-C404-995E-82CC-B1CAF5DEA180}"/>
              </a:ext>
              <a:ext uri="{C183D7F6-B498-43B3-948B-1728B52AA6E4}">
                <adec:decorative xmlns:adec="http://schemas.microsoft.com/office/drawing/2017/decorative" val="1"/>
              </a:ext>
            </a:extLst>
          </p:cNvPr>
          <p:cNvSpPr/>
          <p:nvPr userDrawn="1"/>
        </p:nvSpPr>
        <p:spPr>
          <a:xfrm>
            <a:off x="5702934" y="4276331"/>
            <a:ext cx="786131" cy="786131"/>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ctr"/>
          <a:lstStyle/>
          <a:p>
            <a:pPr algn="ctr"/>
            <a:endParaRPr lang="en-US">
              <a:latin typeface="+mj-lt"/>
            </a:endParaRPr>
          </a:p>
        </p:txBody>
      </p:sp>
      <p:sp>
        <p:nvSpPr>
          <p:cNvPr id="29" name="Rectangle 28">
            <a:extLst>
              <a:ext uri="{FF2B5EF4-FFF2-40B4-BE49-F238E27FC236}">
                <a16:creationId xmlns:a16="http://schemas.microsoft.com/office/drawing/2014/main" id="{4CAE0CA1-4B4A-1F9F-D817-EE739175240E}"/>
              </a:ext>
              <a:ext uri="{C183D7F6-B498-43B3-948B-1728B52AA6E4}">
                <adec:decorative xmlns:adec="http://schemas.microsoft.com/office/drawing/2017/decorative" val="1"/>
              </a:ext>
            </a:extLst>
          </p:cNvPr>
          <p:cNvSpPr/>
          <p:nvPr userDrawn="1"/>
        </p:nvSpPr>
        <p:spPr>
          <a:xfrm>
            <a:off x="5702934" y="5221472"/>
            <a:ext cx="786131" cy="786131"/>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ctr"/>
          <a:lstStyle/>
          <a:p>
            <a:pPr algn="ctr"/>
            <a:endParaRPr lang="en-US">
              <a:latin typeface="+mj-lt"/>
            </a:endParaRPr>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564171"/>
            <a:ext cx="10504000" cy="1230762"/>
          </a:xfrm>
          <a:prstGeom prst="rect">
            <a:avLst/>
          </a:prstGeom>
        </p:spPr>
        <p:txBody>
          <a:bodyPr lIns="0" tIns="0" rIns="0" bIns="0">
            <a:normAutofit/>
          </a:bodyPr>
          <a:lstStyle>
            <a:lvl1pPr algn="ctr">
              <a:defRPr sz="3600">
                <a:solidFill>
                  <a:schemeClr val="accent1">
                    <a:lumMod val="75000"/>
                  </a:schemeClr>
                </a:solidFill>
              </a:defRPr>
            </a:lvl1pPr>
          </a:lstStyle>
          <a:p>
            <a:r>
              <a:rPr lang="en-US"/>
              <a:t>Click to edit Master title style</a:t>
            </a:r>
          </a:p>
        </p:txBody>
      </p:sp>
      <p:sp>
        <p:nvSpPr>
          <p:cNvPr id="3" name="Text Placeholder 3">
            <a:extLst>
              <a:ext uri="{FF2B5EF4-FFF2-40B4-BE49-F238E27FC236}">
                <a16:creationId xmlns:a16="http://schemas.microsoft.com/office/drawing/2014/main" id="{9EB8CDDE-7062-F7C7-533A-0DA1D6C01507}"/>
              </a:ext>
            </a:extLst>
          </p:cNvPr>
          <p:cNvSpPr>
            <a:spLocks noGrp="1"/>
          </p:cNvSpPr>
          <p:nvPr>
            <p:ph type="body" sz="quarter" idx="20" hasCustomPrompt="1"/>
          </p:nvPr>
        </p:nvSpPr>
        <p:spPr>
          <a:xfrm>
            <a:off x="5723731" y="2390840"/>
            <a:ext cx="744537" cy="760412"/>
          </a:xfrm>
        </p:spPr>
        <p:txBody>
          <a:bodyPr anchor="ctr">
            <a:noAutofit/>
          </a:bodyPr>
          <a:lstStyle>
            <a:lvl1pPr marL="0" indent="0" algn="ctr">
              <a:buNone/>
              <a:defRPr sz="1800">
                <a:solidFill>
                  <a:schemeClr val="bg1"/>
                </a:solidFill>
                <a:latin typeface="+mj-lt"/>
              </a:defRPr>
            </a:lvl1pPr>
            <a:lvl2pPr>
              <a:defRPr sz="1400"/>
            </a:lvl2pPr>
            <a:lvl3pPr>
              <a:defRPr sz="1400"/>
            </a:lvl3pPr>
            <a:lvl4pPr>
              <a:defRPr sz="1400"/>
            </a:lvl4pPr>
            <a:lvl5pPr>
              <a:defRPr sz="1400"/>
            </a:lvl5pPr>
          </a:lstStyle>
          <a:p>
            <a:pPr lvl="0"/>
            <a:r>
              <a:rPr lang="en-US"/>
              <a:t>01</a:t>
            </a:r>
          </a:p>
        </p:txBody>
      </p:sp>
      <p:sp>
        <p:nvSpPr>
          <p:cNvPr id="34" name="Text Placeholder 2">
            <a:extLst>
              <a:ext uri="{FF2B5EF4-FFF2-40B4-BE49-F238E27FC236}">
                <a16:creationId xmlns:a16="http://schemas.microsoft.com/office/drawing/2014/main" id="{6CC87BA9-040D-417A-7068-4C09FF10C129}"/>
              </a:ext>
            </a:extLst>
          </p:cNvPr>
          <p:cNvSpPr>
            <a:spLocks noGrp="1"/>
          </p:cNvSpPr>
          <p:nvPr>
            <p:ph type="body" idx="1" hasCustomPrompt="1"/>
          </p:nvPr>
        </p:nvSpPr>
        <p:spPr>
          <a:xfrm>
            <a:off x="1132496" y="1813307"/>
            <a:ext cx="4256019" cy="830527"/>
          </a:xfrm>
        </p:spPr>
        <p:txBody>
          <a:bodyPr lIns="0" tIns="0" rIns="0" bIns="0" anchor="b">
            <a:normAutofit/>
          </a:bodyPr>
          <a:lstStyle>
            <a:lvl1pPr marL="0" indent="0" algn="r">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5" name="Text Placeholder 10">
            <a:extLst>
              <a:ext uri="{FF2B5EF4-FFF2-40B4-BE49-F238E27FC236}">
                <a16:creationId xmlns:a16="http://schemas.microsoft.com/office/drawing/2014/main" id="{9518C1D8-FCEA-D90E-8BD0-37CE0ABCB829}"/>
              </a:ext>
            </a:extLst>
          </p:cNvPr>
          <p:cNvSpPr>
            <a:spLocks noGrp="1"/>
          </p:cNvSpPr>
          <p:nvPr>
            <p:ph type="body" sz="quarter" idx="13"/>
          </p:nvPr>
        </p:nvSpPr>
        <p:spPr>
          <a:xfrm>
            <a:off x="1132497" y="2714917"/>
            <a:ext cx="4256020" cy="713282"/>
          </a:xfrm>
        </p:spPr>
        <p:txBody>
          <a:bodyPr lIns="0" tIns="0" rIns="0" bIns="0">
            <a:normAutofit/>
          </a:bodyPr>
          <a:lstStyle>
            <a:lvl1pPr marL="0" indent="0" algn="r">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4" name="Text Placeholder 3">
            <a:extLst>
              <a:ext uri="{FF2B5EF4-FFF2-40B4-BE49-F238E27FC236}">
                <a16:creationId xmlns:a16="http://schemas.microsoft.com/office/drawing/2014/main" id="{B201CD6A-D944-23B5-CFA7-F82D8CBBC082}"/>
              </a:ext>
            </a:extLst>
          </p:cNvPr>
          <p:cNvSpPr>
            <a:spLocks noGrp="1"/>
          </p:cNvSpPr>
          <p:nvPr>
            <p:ph type="body" sz="quarter" idx="21" hasCustomPrompt="1"/>
          </p:nvPr>
        </p:nvSpPr>
        <p:spPr>
          <a:xfrm>
            <a:off x="5723731" y="3342981"/>
            <a:ext cx="744537" cy="760412"/>
          </a:xfrm>
        </p:spPr>
        <p:txBody>
          <a:bodyPr anchor="ctr">
            <a:noAutofit/>
          </a:bodyPr>
          <a:lstStyle>
            <a:lvl1pPr marL="0" indent="0" algn="ctr">
              <a:buNone/>
              <a:defRPr sz="1800">
                <a:solidFill>
                  <a:schemeClr val="bg1"/>
                </a:solidFill>
                <a:latin typeface="+mj-lt"/>
              </a:defRPr>
            </a:lvl1pPr>
            <a:lvl2pPr>
              <a:defRPr sz="1400"/>
            </a:lvl2pPr>
            <a:lvl3pPr>
              <a:defRPr sz="1400"/>
            </a:lvl3pPr>
            <a:lvl4pPr>
              <a:defRPr sz="1400"/>
            </a:lvl4pPr>
            <a:lvl5pPr>
              <a:defRPr sz="1400"/>
            </a:lvl5pPr>
          </a:lstStyle>
          <a:p>
            <a:pPr lvl="0"/>
            <a:r>
              <a:rPr lang="en-US"/>
              <a:t>02</a:t>
            </a:r>
          </a:p>
        </p:txBody>
      </p:sp>
      <p:sp>
        <p:nvSpPr>
          <p:cNvPr id="48" name="Text Placeholder 2">
            <a:extLst>
              <a:ext uri="{FF2B5EF4-FFF2-40B4-BE49-F238E27FC236}">
                <a16:creationId xmlns:a16="http://schemas.microsoft.com/office/drawing/2014/main" id="{AF26A924-72D6-0586-A600-24324D505F25}"/>
              </a:ext>
            </a:extLst>
          </p:cNvPr>
          <p:cNvSpPr>
            <a:spLocks noGrp="1"/>
          </p:cNvSpPr>
          <p:nvPr>
            <p:ph type="body" idx="16" hasCustomPrompt="1"/>
          </p:nvPr>
        </p:nvSpPr>
        <p:spPr>
          <a:xfrm>
            <a:off x="6803482" y="2732050"/>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9" name="Text Placeholder 10">
            <a:extLst>
              <a:ext uri="{FF2B5EF4-FFF2-40B4-BE49-F238E27FC236}">
                <a16:creationId xmlns:a16="http://schemas.microsoft.com/office/drawing/2014/main" id="{3D40CBC9-BDEF-8DC3-976F-5B19A8811134}"/>
              </a:ext>
            </a:extLst>
          </p:cNvPr>
          <p:cNvSpPr>
            <a:spLocks noGrp="1"/>
          </p:cNvSpPr>
          <p:nvPr>
            <p:ph type="body" sz="quarter" idx="17"/>
          </p:nvPr>
        </p:nvSpPr>
        <p:spPr>
          <a:xfrm>
            <a:off x="6803483" y="3633660"/>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5" name="Text Placeholder 3">
            <a:extLst>
              <a:ext uri="{FF2B5EF4-FFF2-40B4-BE49-F238E27FC236}">
                <a16:creationId xmlns:a16="http://schemas.microsoft.com/office/drawing/2014/main" id="{AB41CC40-8BC9-AE2E-16F6-78BAB06C116F}"/>
              </a:ext>
            </a:extLst>
          </p:cNvPr>
          <p:cNvSpPr>
            <a:spLocks noGrp="1"/>
          </p:cNvSpPr>
          <p:nvPr>
            <p:ph type="body" sz="quarter" idx="22" hasCustomPrompt="1"/>
          </p:nvPr>
        </p:nvSpPr>
        <p:spPr>
          <a:xfrm>
            <a:off x="5723731" y="4289190"/>
            <a:ext cx="744537" cy="760412"/>
          </a:xfrm>
        </p:spPr>
        <p:txBody>
          <a:bodyPr anchor="ctr">
            <a:noAutofit/>
          </a:bodyPr>
          <a:lstStyle>
            <a:lvl1pPr marL="0" indent="0" algn="ctr">
              <a:buNone/>
              <a:defRPr sz="1800">
                <a:solidFill>
                  <a:schemeClr val="bg1"/>
                </a:solidFill>
                <a:latin typeface="+mj-lt"/>
              </a:defRPr>
            </a:lvl1pPr>
            <a:lvl2pPr>
              <a:defRPr sz="1400"/>
            </a:lvl2pPr>
            <a:lvl3pPr>
              <a:defRPr sz="1400"/>
            </a:lvl3pPr>
            <a:lvl4pPr>
              <a:defRPr sz="1400"/>
            </a:lvl4pPr>
            <a:lvl5pPr>
              <a:defRPr sz="1400"/>
            </a:lvl5pPr>
          </a:lstStyle>
          <a:p>
            <a:pPr lvl="0"/>
            <a:r>
              <a:rPr lang="en-US"/>
              <a:t>03</a:t>
            </a:r>
          </a:p>
        </p:txBody>
      </p:sp>
      <p:sp>
        <p:nvSpPr>
          <p:cNvPr id="46" name="Text Placeholder 2">
            <a:extLst>
              <a:ext uri="{FF2B5EF4-FFF2-40B4-BE49-F238E27FC236}">
                <a16:creationId xmlns:a16="http://schemas.microsoft.com/office/drawing/2014/main" id="{0823E073-A7AB-E504-F4B0-2F50B06AF254}"/>
              </a:ext>
            </a:extLst>
          </p:cNvPr>
          <p:cNvSpPr>
            <a:spLocks noGrp="1"/>
          </p:cNvSpPr>
          <p:nvPr>
            <p:ph type="body" idx="14" hasCustomPrompt="1"/>
          </p:nvPr>
        </p:nvSpPr>
        <p:spPr>
          <a:xfrm>
            <a:off x="1132494" y="3693652"/>
            <a:ext cx="4256019" cy="830527"/>
          </a:xfrm>
        </p:spPr>
        <p:txBody>
          <a:bodyPr lIns="0" tIns="0" rIns="0" bIns="0" anchor="b">
            <a:normAutofit/>
          </a:bodyPr>
          <a:lstStyle>
            <a:lvl1pPr marL="0" indent="0" algn="r">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10">
            <a:extLst>
              <a:ext uri="{FF2B5EF4-FFF2-40B4-BE49-F238E27FC236}">
                <a16:creationId xmlns:a16="http://schemas.microsoft.com/office/drawing/2014/main" id="{0B062D47-A566-F3EE-0166-49A05CB85151}"/>
              </a:ext>
            </a:extLst>
          </p:cNvPr>
          <p:cNvSpPr>
            <a:spLocks noGrp="1"/>
          </p:cNvSpPr>
          <p:nvPr>
            <p:ph type="body" sz="quarter" idx="24"/>
          </p:nvPr>
        </p:nvSpPr>
        <p:spPr>
          <a:xfrm>
            <a:off x="1132494" y="4591538"/>
            <a:ext cx="4256020" cy="713282"/>
          </a:xfrm>
        </p:spPr>
        <p:txBody>
          <a:bodyPr lIns="0" tIns="0" rIns="0" bIns="0">
            <a:normAutofit/>
          </a:bodyPr>
          <a:lstStyle>
            <a:lvl1pPr marL="0" indent="0" algn="r">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7" name="Text Placeholder 3">
            <a:extLst>
              <a:ext uri="{FF2B5EF4-FFF2-40B4-BE49-F238E27FC236}">
                <a16:creationId xmlns:a16="http://schemas.microsoft.com/office/drawing/2014/main" id="{47E5E086-4986-52F6-53FB-2CC51E3DF18B}"/>
              </a:ext>
            </a:extLst>
          </p:cNvPr>
          <p:cNvSpPr>
            <a:spLocks noGrp="1"/>
          </p:cNvSpPr>
          <p:nvPr>
            <p:ph type="body" sz="quarter" idx="23" hasCustomPrompt="1"/>
          </p:nvPr>
        </p:nvSpPr>
        <p:spPr>
          <a:xfrm>
            <a:off x="5723731" y="5234331"/>
            <a:ext cx="744537" cy="760412"/>
          </a:xfrm>
        </p:spPr>
        <p:txBody>
          <a:bodyPr anchor="ctr">
            <a:noAutofit/>
          </a:bodyPr>
          <a:lstStyle>
            <a:lvl1pPr marL="0" indent="0" algn="ctr">
              <a:buNone/>
              <a:defRPr sz="1800">
                <a:solidFill>
                  <a:schemeClr val="bg1"/>
                </a:solidFill>
                <a:latin typeface="+mj-lt"/>
              </a:defRPr>
            </a:lvl1pPr>
            <a:lvl2pPr>
              <a:defRPr sz="1400"/>
            </a:lvl2pPr>
            <a:lvl3pPr>
              <a:defRPr sz="1400"/>
            </a:lvl3pPr>
            <a:lvl4pPr>
              <a:defRPr sz="1400"/>
            </a:lvl4pPr>
            <a:lvl5pPr>
              <a:defRPr sz="1400"/>
            </a:lvl5pPr>
          </a:lstStyle>
          <a:p>
            <a:pPr lvl="0"/>
            <a:r>
              <a:rPr lang="en-US"/>
              <a:t>04</a:t>
            </a:r>
          </a:p>
        </p:txBody>
      </p:sp>
      <p:sp>
        <p:nvSpPr>
          <p:cNvPr id="51" name="Text Placeholder 2">
            <a:extLst>
              <a:ext uri="{FF2B5EF4-FFF2-40B4-BE49-F238E27FC236}">
                <a16:creationId xmlns:a16="http://schemas.microsoft.com/office/drawing/2014/main" id="{79148521-054A-FDD8-BB08-0FCA3A47DB19}"/>
              </a:ext>
            </a:extLst>
          </p:cNvPr>
          <p:cNvSpPr>
            <a:spLocks noGrp="1"/>
          </p:cNvSpPr>
          <p:nvPr>
            <p:ph type="body" idx="18" hasCustomPrompt="1"/>
          </p:nvPr>
        </p:nvSpPr>
        <p:spPr>
          <a:xfrm>
            <a:off x="6803482" y="4651530"/>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2" name="Text Placeholder 10">
            <a:extLst>
              <a:ext uri="{FF2B5EF4-FFF2-40B4-BE49-F238E27FC236}">
                <a16:creationId xmlns:a16="http://schemas.microsoft.com/office/drawing/2014/main" id="{081477D1-4074-4385-6007-BCDA998F1B10}"/>
              </a:ext>
            </a:extLst>
          </p:cNvPr>
          <p:cNvSpPr>
            <a:spLocks noGrp="1"/>
          </p:cNvSpPr>
          <p:nvPr>
            <p:ph type="body" sz="quarter" idx="19"/>
          </p:nvPr>
        </p:nvSpPr>
        <p:spPr>
          <a:xfrm>
            <a:off x="6803483" y="5553140"/>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tx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tx1"/>
                </a:solidFill>
              </a:defRPr>
            </a:lvl1pPr>
          </a:lstStyle>
          <a:p>
            <a:r>
              <a:rPr lang="en-US" altLang="zh-CN"/>
              <a:t>Sample Footer Text</a:t>
            </a:r>
          </a:p>
        </p:txBody>
      </p:sp>
      <p:sp>
        <p:nvSpPr>
          <p:cNvPr id="10" name="Slide Number Placeholder 9">
            <a:extLst>
              <a:ext uri="{FF2B5EF4-FFF2-40B4-BE49-F238E27FC236}">
                <a16:creationId xmlns:a16="http://schemas.microsoft.com/office/drawing/2014/main" id="{9B99161F-6303-389E-228B-53674B1953AB}"/>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21" name="Freeform 3">
            <a:extLst>
              <a:ext uri="{FF2B5EF4-FFF2-40B4-BE49-F238E27FC236}">
                <a16:creationId xmlns:a16="http://schemas.microsoft.com/office/drawing/2014/main" id="{8549BBA4-6413-3A72-0C74-141F22DBC083}"/>
              </a:ext>
              <a:ext uri="{C183D7F6-B498-43B3-948B-1728B52AA6E4}">
                <adec:decorative xmlns:adec="http://schemas.microsoft.com/office/drawing/2017/decorative" val="1"/>
              </a:ext>
            </a:extLst>
          </p:cNvPr>
          <p:cNvSpPr/>
          <p:nvPr userDrawn="1"/>
        </p:nvSpPr>
        <p:spPr>
          <a:xfrm rot="10800000" flipH="1" flipV="1">
            <a:off x="11762287"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2" name="Freeform 16">
            <a:extLst>
              <a:ext uri="{FF2B5EF4-FFF2-40B4-BE49-F238E27FC236}">
                <a16:creationId xmlns:a16="http://schemas.microsoft.com/office/drawing/2014/main" id="{02CCE8CB-4E12-C7A1-4E32-F87520F70D6C}"/>
              </a:ext>
              <a:ext uri="{C183D7F6-B498-43B3-948B-1728B52AA6E4}">
                <adec:decorative xmlns:adec="http://schemas.microsoft.com/office/drawing/2017/decorative" val="1"/>
              </a:ext>
            </a:extLst>
          </p:cNvPr>
          <p:cNvSpPr/>
          <p:nvPr userDrawn="1"/>
        </p:nvSpPr>
        <p:spPr>
          <a:xfrm rot="10800000" flipH="1" flipV="1">
            <a:off x="11335168"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6" name="Freeform 3">
            <a:extLst>
              <a:ext uri="{FF2B5EF4-FFF2-40B4-BE49-F238E27FC236}">
                <a16:creationId xmlns:a16="http://schemas.microsoft.com/office/drawing/2014/main" id="{9A92CC1E-5AE9-0373-F587-CECEA0BE6A30}"/>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7" name="Freeform 16">
            <a:extLst>
              <a:ext uri="{FF2B5EF4-FFF2-40B4-BE49-F238E27FC236}">
                <a16:creationId xmlns:a16="http://schemas.microsoft.com/office/drawing/2014/main" id="{BD1FD142-EE87-E880-16AF-7C0BAA5A139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3704670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DB9A771-3360-4848-8058-9B276218ED3B}"/>
              </a:ext>
            </a:extLst>
          </p:cNvPr>
          <p:cNvSpPr>
            <a:spLocks noGrp="1"/>
          </p:cNvSpPr>
          <p:nvPr>
            <p:ph type="dt" sz="half" idx="10"/>
          </p:nvPr>
        </p:nvSpPr>
        <p:spPr/>
        <p:txBody>
          <a:bodyPr/>
          <a:lstStyle/>
          <a:p>
            <a:r>
              <a:rPr lang="en-US" altLang="zh-CN"/>
              <a:t>03/12/2025</a:t>
            </a:r>
          </a:p>
        </p:txBody>
      </p:sp>
      <p:sp>
        <p:nvSpPr>
          <p:cNvPr id="6" name="Footer Placeholder 5">
            <a:extLst>
              <a:ext uri="{FF2B5EF4-FFF2-40B4-BE49-F238E27FC236}">
                <a16:creationId xmlns:a16="http://schemas.microsoft.com/office/drawing/2014/main" id="{B7BC0542-750D-FC8A-65A4-8612385F71CA}"/>
              </a:ext>
            </a:extLst>
          </p:cNvPr>
          <p:cNvSpPr>
            <a:spLocks noGrp="1"/>
          </p:cNvSpPr>
          <p:nvPr>
            <p:ph type="ftr" sz="quarter" idx="11"/>
          </p:nvPr>
        </p:nvSpPr>
        <p:spPr/>
        <p:txBody>
          <a:bodyPr/>
          <a:lstStyle/>
          <a:p>
            <a:r>
              <a:rPr lang="en-US" altLang="zh-CN"/>
              <a:t>Sample Footer Text</a:t>
            </a:r>
          </a:p>
        </p:txBody>
      </p:sp>
      <p:sp>
        <p:nvSpPr>
          <p:cNvPr id="7" name="Slide Number Placeholder 6">
            <a:extLst>
              <a:ext uri="{FF2B5EF4-FFF2-40B4-BE49-F238E27FC236}">
                <a16:creationId xmlns:a16="http://schemas.microsoft.com/office/drawing/2014/main" id="{9997B329-1D46-AA3A-055D-010B0A72A112}"/>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Tree>
    <p:extLst>
      <p:ext uri="{BB962C8B-B14F-4D97-AF65-F5344CB8AC3E}">
        <p14:creationId xmlns:p14="http://schemas.microsoft.com/office/powerpoint/2010/main" val="33948531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844000" y="831919"/>
            <a:ext cx="3595634" cy="1757505"/>
          </a:xfrm>
          <a:prstGeom prst="rect">
            <a:avLst/>
          </a:prstGeom>
        </p:spPr>
        <p:txBody>
          <a:bodyPr lIns="0" tIns="0" rIns="0" bIns="0" anchor="t">
            <a:norm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844000" y="2724912"/>
            <a:ext cx="3595634" cy="3301168"/>
          </a:xfrm>
        </p:spPr>
        <p:txBody>
          <a:bodyPr lIns="0" tIns="0" rIns="0" bIns="0"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Content Placeholder 6">
            <a:extLst>
              <a:ext uri="{FF2B5EF4-FFF2-40B4-BE49-F238E27FC236}">
                <a16:creationId xmlns:a16="http://schemas.microsoft.com/office/drawing/2014/main" id="{D4FD12B5-C08B-43C2-5F7C-4A28BC1E9DB4}"/>
              </a:ext>
            </a:extLst>
          </p:cNvPr>
          <p:cNvSpPr>
            <a:spLocks noGrp="1"/>
          </p:cNvSpPr>
          <p:nvPr>
            <p:ph sz="quarter" idx="18"/>
          </p:nvPr>
        </p:nvSpPr>
        <p:spPr>
          <a:xfrm>
            <a:off x="4610100" y="831919"/>
            <a:ext cx="6672962" cy="5194161"/>
          </a:xfrm>
        </p:spPr>
        <p:txBody>
          <a:bodyPr lIns="0" tIns="0" rIns="0" bIns="0">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BB5203DB-DA17-33CF-A295-FF44A678EA4E}"/>
              </a:ext>
            </a:extLst>
          </p:cNvPr>
          <p:cNvSpPr>
            <a:spLocks noGrp="1"/>
          </p:cNvSpPr>
          <p:nvPr>
            <p:ph type="dt" sz="half" idx="10"/>
          </p:nvPr>
        </p:nvSpPr>
        <p:spPr/>
        <p:txBody>
          <a:bodyPr/>
          <a:lstStyle/>
          <a:p>
            <a:r>
              <a:rPr lang="en-US" altLang="zh-CN"/>
              <a:t>03/12/2025</a:t>
            </a:r>
          </a:p>
        </p:txBody>
      </p:sp>
      <p:sp>
        <p:nvSpPr>
          <p:cNvPr id="20" name="Footer Placeholder 19">
            <a:extLst>
              <a:ext uri="{FF2B5EF4-FFF2-40B4-BE49-F238E27FC236}">
                <a16:creationId xmlns:a16="http://schemas.microsoft.com/office/drawing/2014/main" id="{974E1595-A81A-1E52-AAE8-D2DBC7A027C2}"/>
              </a:ext>
            </a:extLst>
          </p:cNvPr>
          <p:cNvSpPr>
            <a:spLocks noGrp="1"/>
          </p:cNvSpPr>
          <p:nvPr>
            <p:ph type="ftr" sz="quarter" idx="11"/>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72E19276-C47C-E9F4-D239-56927281C561}"/>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6" name="Freeform 3">
            <a:extLst>
              <a:ext uri="{FF2B5EF4-FFF2-40B4-BE49-F238E27FC236}">
                <a16:creationId xmlns:a16="http://schemas.microsoft.com/office/drawing/2014/main" id="{0EB1EA01-7484-3B83-FC1C-4E2EF8B34920}"/>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7" name="Freeform 16">
            <a:extLst>
              <a:ext uri="{FF2B5EF4-FFF2-40B4-BE49-F238E27FC236}">
                <a16:creationId xmlns:a16="http://schemas.microsoft.com/office/drawing/2014/main" id="{323DC105-DFF8-5F1B-F380-BF0A67266947}"/>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62DAC594-AD47-415E-86E0-31A1DD15E855}"/>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306EBC57-7C1A-9AEC-B52A-63C69BA6514F}"/>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8289757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844000" y="831919"/>
            <a:ext cx="3595634" cy="2212313"/>
          </a:xfrm>
          <a:prstGeom prst="rect">
            <a:avLst/>
          </a:prstGeom>
        </p:spPr>
        <p:txBody>
          <a:bodyPr lIns="0" tIns="0" rIns="0" bIns="0" anchor="t">
            <a:norm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849024" y="3260034"/>
            <a:ext cx="3585586" cy="2766045"/>
          </a:xfrm>
        </p:spPr>
        <p:txBody>
          <a:bodyPr lIns="0" tIns="0" rIns="0" bIns="0"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9571C769-CEC8-962A-01E6-15B0E056791E}"/>
              </a:ext>
              <a:ext uri="{C183D7F6-B498-43B3-948B-1728B52AA6E4}">
                <adec:decorative xmlns:adec="http://schemas.microsoft.com/office/drawing/2017/decorative" val="0"/>
              </a:ext>
            </a:extLst>
          </p:cNvPr>
          <p:cNvSpPr>
            <a:spLocks noGrp="1"/>
          </p:cNvSpPr>
          <p:nvPr>
            <p:ph type="pic" idx="1"/>
          </p:nvPr>
        </p:nvSpPr>
        <p:spPr>
          <a:xfrm>
            <a:off x="5063319" y="831919"/>
            <a:ext cx="6284681" cy="5194161"/>
          </a:xfrm>
        </p:spPr>
        <p:txBody>
          <a:bodyPr lIns="0" tIns="0" rIns="0" bIns="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9" name="Date Placeholder 18">
            <a:extLst>
              <a:ext uri="{FF2B5EF4-FFF2-40B4-BE49-F238E27FC236}">
                <a16:creationId xmlns:a16="http://schemas.microsoft.com/office/drawing/2014/main" id="{5E64A7F7-28BB-5654-376A-7A7D528A8875}"/>
              </a:ext>
            </a:extLst>
          </p:cNvPr>
          <p:cNvSpPr>
            <a:spLocks noGrp="1"/>
          </p:cNvSpPr>
          <p:nvPr>
            <p:ph type="dt" sz="half" idx="10"/>
          </p:nvPr>
        </p:nvSpPr>
        <p:spPr/>
        <p:txBody>
          <a:bodyPr/>
          <a:lstStyle/>
          <a:p>
            <a:r>
              <a:rPr lang="en-US" altLang="zh-CN"/>
              <a:t>03/12/2025</a:t>
            </a:r>
          </a:p>
        </p:txBody>
      </p:sp>
      <p:sp>
        <p:nvSpPr>
          <p:cNvPr id="20" name="Footer Placeholder 19">
            <a:extLst>
              <a:ext uri="{FF2B5EF4-FFF2-40B4-BE49-F238E27FC236}">
                <a16:creationId xmlns:a16="http://schemas.microsoft.com/office/drawing/2014/main" id="{20437C5B-B26C-24D8-A8DA-B6DB447F668E}"/>
              </a:ext>
            </a:extLst>
          </p:cNvPr>
          <p:cNvSpPr>
            <a:spLocks noGrp="1"/>
          </p:cNvSpPr>
          <p:nvPr>
            <p:ph type="ftr" sz="quarter" idx="11"/>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7FCE7284-F893-7EA9-F6A5-BF2268D7B273}"/>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6" name="Freeform 3">
            <a:extLst>
              <a:ext uri="{FF2B5EF4-FFF2-40B4-BE49-F238E27FC236}">
                <a16:creationId xmlns:a16="http://schemas.microsoft.com/office/drawing/2014/main" id="{6ED5BD17-2EF7-5E4E-DBF9-911CFE3CE0EA}"/>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7" name="Freeform 16">
            <a:extLst>
              <a:ext uri="{FF2B5EF4-FFF2-40B4-BE49-F238E27FC236}">
                <a16:creationId xmlns:a16="http://schemas.microsoft.com/office/drawing/2014/main" id="{22634C39-C549-08B5-2FE0-966AF95D6EE6}"/>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AAEA0BD0-7286-BB32-CA93-F0152E676A37}"/>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E82CA0F8-B7A8-D555-863E-E2FD09DF46B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42175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60400" y="1354136"/>
            <a:ext cx="6045200" cy="3116263"/>
          </a:xfrm>
          <a:prstGeom prst="rect">
            <a:avLst/>
          </a:prstGeom>
        </p:spPr>
        <p:txBody>
          <a:bodyPr lIns="0" tIns="0" rIns="0" bIns="0" anchor="b">
            <a:normAutofit/>
          </a:bodyPr>
          <a:lstStyle>
            <a:lvl1pPr algn="l">
              <a:defRPr sz="5200">
                <a:solidFill>
                  <a:schemeClr val="accent1">
                    <a:lumMod val="75000"/>
                  </a:schemeClr>
                </a:solidFill>
              </a:defRPr>
            </a:lvl1pPr>
          </a:lstStyle>
          <a:p>
            <a:r>
              <a:rPr lang="en-US"/>
              <a:t>Click to edit Master title style</a:t>
            </a:r>
          </a:p>
        </p:txBody>
      </p:sp>
      <p:sp>
        <p:nvSpPr>
          <p:cNvPr id="11" name="Subtitle 2">
            <a:extLst>
              <a:ext uri="{FF2B5EF4-FFF2-40B4-BE49-F238E27FC236}">
                <a16:creationId xmlns:a16="http://schemas.microsoft.com/office/drawing/2014/main" id="{158EC3A8-5CCE-85FA-B884-EEEE2151CC47}"/>
              </a:ext>
            </a:extLst>
          </p:cNvPr>
          <p:cNvSpPr>
            <a:spLocks noGrp="1"/>
          </p:cNvSpPr>
          <p:nvPr>
            <p:ph type="subTitle" idx="1"/>
          </p:nvPr>
        </p:nvSpPr>
        <p:spPr>
          <a:xfrm>
            <a:off x="660399" y="4540249"/>
            <a:ext cx="6042025" cy="1363927"/>
          </a:xfrm>
        </p:spPr>
        <p:txBody>
          <a:bodyPr lIns="0" tIns="0" rIns="0" bIns="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5">
            <a:extLst>
              <a:ext uri="{FF2B5EF4-FFF2-40B4-BE49-F238E27FC236}">
                <a16:creationId xmlns:a16="http://schemas.microsoft.com/office/drawing/2014/main" id="{A1D62EC8-93A3-40EF-101F-50FBD2D5AD32}"/>
              </a:ext>
            </a:extLst>
          </p:cNvPr>
          <p:cNvSpPr>
            <a:spLocks noGrp="1"/>
          </p:cNvSpPr>
          <p:nvPr>
            <p:ph type="body" sz="quarter" idx="26" hasCustomPrompt="1"/>
          </p:nvPr>
        </p:nvSpPr>
        <p:spPr>
          <a:xfrm>
            <a:off x="660400" y="6016625"/>
            <a:ext cx="2127250" cy="266700"/>
          </a:xfrm>
        </p:spPr>
        <p:txBody>
          <a:bodyPr lIns="0" tIns="0" rIns="0" bIns="0">
            <a:noAutofit/>
          </a:bodyPr>
          <a:lstStyle>
            <a:lvl1pPr marL="0" indent="0" algn="l">
              <a:buFontTx/>
              <a:buNone/>
              <a:defRPr sz="1600"/>
            </a:lvl1pPr>
            <a:lvl2pPr>
              <a:defRPr sz="1600"/>
            </a:lvl2pPr>
            <a:lvl3pPr>
              <a:defRPr sz="1600"/>
            </a:lvl3pPr>
            <a:lvl4pPr>
              <a:defRPr sz="1600"/>
            </a:lvl4pPr>
            <a:lvl5pPr>
              <a:defRPr sz="1600"/>
            </a:lvl5pPr>
          </a:lstStyle>
          <a:p>
            <a:pPr algn="l">
              <a:lnSpc>
                <a:spcPct val="120000"/>
              </a:lnSpc>
            </a:pPr>
            <a:r>
              <a:rPr lang="en-US" altLang="zh-CN" sz="1600"/>
              <a:t>Presenter Name</a:t>
            </a:r>
          </a:p>
        </p:txBody>
      </p:sp>
      <p:sp>
        <p:nvSpPr>
          <p:cNvPr id="5" name="Picture Placeholder 6" descr="A desk with a calculator, documents, a smartphone, and a pen holder.">
            <a:extLst>
              <a:ext uri="{FF2B5EF4-FFF2-40B4-BE49-F238E27FC236}">
                <a16:creationId xmlns:a16="http://schemas.microsoft.com/office/drawing/2014/main" id="{A4C2926A-B086-77E7-6749-96E15205D1BD}"/>
              </a:ext>
            </a:extLst>
          </p:cNvPr>
          <p:cNvSpPr>
            <a:spLocks noGrp="1"/>
          </p:cNvSpPr>
          <p:nvPr>
            <p:ph type="pic" sz="quarter" idx="27"/>
          </p:nvPr>
        </p:nvSpPr>
        <p:spPr>
          <a:xfrm>
            <a:off x="6800956" y="1509621"/>
            <a:ext cx="4535049" cy="4535049"/>
          </a:xfrm>
          <a:prstGeom prst="rect">
            <a:avLst/>
          </a:prstGeom>
          <a:noFill/>
        </p:spPr>
        <p:txBody>
          <a:bodyPr wrap="square">
            <a:noAutofit/>
          </a:bodyPr>
          <a:lstStyle/>
          <a:p>
            <a:endParaRPr lang="en-US"/>
          </a:p>
        </p:txBody>
      </p:sp>
      <p:sp>
        <p:nvSpPr>
          <p:cNvPr id="7" name="Date Placeholder 6">
            <a:extLst>
              <a:ext uri="{FF2B5EF4-FFF2-40B4-BE49-F238E27FC236}">
                <a16:creationId xmlns:a16="http://schemas.microsoft.com/office/drawing/2014/main" id="{5F20C734-CA33-6E49-8DC7-58412A53CE97}"/>
              </a:ext>
            </a:extLst>
          </p:cNvPr>
          <p:cNvSpPr>
            <a:spLocks noGrp="1"/>
          </p:cNvSpPr>
          <p:nvPr>
            <p:ph type="dt" sz="half" idx="23"/>
          </p:nvPr>
        </p:nvSpPr>
        <p:spPr/>
        <p:txBody>
          <a:bodyPr/>
          <a:lstStyle/>
          <a:p>
            <a:r>
              <a:rPr lang="en-US" altLang="zh-CN"/>
              <a:t>03/12/2025</a:t>
            </a:r>
          </a:p>
        </p:txBody>
      </p:sp>
      <p:sp>
        <p:nvSpPr>
          <p:cNvPr id="8" name="Footer Placeholder 7">
            <a:extLst>
              <a:ext uri="{FF2B5EF4-FFF2-40B4-BE49-F238E27FC236}">
                <a16:creationId xmlns:a16="http://schemas.microsoft.com/office/drawing/2014/main" id="{8ABAF6CF-C42D-7D83-ED28-050993A06F5A}"/>
              </a:ext>
            </a:extLst>
          </p:cNvPr>
          <p:cNvSpPr>
            <a:spLocks noGrp="1"/>
          </p:cNvSpPr>
          <p:nvPr>
            <p:ph type="ftr" sz="quarter" idx="24"/>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25573787-AD5F-AE86-8867-8BABB73AD9C7}"/>
              </a:ext>
            </a:extLst>
          </p:cNvPr>
          <p:cNvSpPr>
            <a:spLocks noGrp="1"/>
          </p:cNvSpPr>
          <p:nvPr>
            <p:ph type="sldNum" sz="half" idx="25"/>
          </p:nvPr>
        </p:nvSpPr>
        <p:spPr/>
        <p:txBody>
          <a:bodyPr/>
          <a:lstStyle/>
          <a:p>
            <a:fld id="{53642C38-124F-4CC4-99D8-72838B5B5271}" type="slidenum">
              <a:rPr lang="en-US" altLang="zh-CN" smtClean="0"/>
              <a:pPr/>
              <a:t>‹#›</a:t>
            </a:fld>
            <a:endParaRPr lang="en-US" altLang="zh-CN"/>
          </a:p>
        </p:txBody>
      </p:sp>
      <p:sp>
        <p:nvSpPr>
          <p:cNvPr id="3" name="Freeform 3">
            <a:extLst>
              <a:ext uri="{FF2B5EF4-FFF2-40B4-BE49-F238E27FC236}">
                <a16:creationId xmlns:a16="http://schemas.microsoft.com/office/drawing/2014/main" id="{70E59924-35CD-287B-17A2-484E741FBB30}"/>
              </a:ext>
              <a:ext uri="{C183D7F6-B498-43B3-948B-1728B52AA6E4}">
                <adec:decorative xmlns:adec="http://schemas.microsoft.com/office/drawing/2017/decorative" val="1"/>
              </a:ext>
            </a:extLst>
          </p:cNvPr>
          <p:cNvSpPr/>
          <p:nvPr userDrawn="1"/>
        </p:nvSpPr>
        <p:spPr>
          <a:xfrm rot="10800000" flipH="1">
            <a:off x="11762291" y="2278804"/>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4" name="Freeform: Shape 3">
            <a:extLst>
              <a:ext uri="{FF2B5EF4-FFF2-40B4-BE49-F238E27FC236}">
                <a16:creationId xmlns:a16="http://schemas.microsoft.com/office/drawing/2014/main" id="{21CB918F-9B11-F269-BA0F-2847E01A7F70}"/>
              </a:ext>
              <a:ext uri="{C183D7F6-B498-43B3-948B-1728B52AA6E4}">
                <adec:decorative xmlns:adec="http://schemas.microsoft.com/office/drawing/2017/decorative" val="1"/>
              </a:ext>
            </a:extLst>
          </p:cNvPr>
          <p:cNvSpPr/>
          <p:nvPr userDrawn="1"/>
        </p:nvSpPr>
        <p:spPr>
          <a:xfrm>
            <a:off x="7847140" y="2719093"/>
            <a:ext cx="3915151" cy="3771393"/>
          </a:xfrm>
          <a:custGeom>
            <a:avLst/>
            <a:gdLst>
              <a:gd name="connsiteX0" fmla="*/ 3915151 w 3915151"/>
              <a:gd name="connsiteY0" fmla="*/ 0 h 3771393"/>
              <a:gd name="connsiteX1" fmla="*/ 3491071 w 3915151"/>
              <a:gd name="connsiteY1" fmla="*/ 0 h 3771393"/>
              <a:gd name="connsiteX2" fmla="*/ 3491071 w 3915151"/>
              <a:gd name="connsiteY2" fmla="*/ 3330059 h 3771393"/>
              <a:gd name="connsiteX3" fmla="*/ 0 w 3915151"/>
              <a:gd name="connsiteY3" fmla="*/ 3330059 h 3771393"/>
              <a:gd name="connsiteX4" fmla="*/ 0 w 3915151"/>
              <a:gd name="connsiteY4" fmla="*/ 3771393 h 3771393"/>
              <a:gd name="connsiteX5" fmla="*/ 3915151 w 3915151"/>
              <a:gd name="connsiteY5" fmla="*/ 3771393 h 3771393"/>
              <a:gd name="connsiteX6" fmla="*/ 3915151 w 3915151"/>
              <a:gd name="connsiteY6" fmla="*/ 0 h 377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5151" h="3771393">
                <a:moveTo>
                  <a:pt x="3915151" y="0"/>
                </a:moveTo>
                <a:lnTo>
                  <a:pt x="3491071" y="0"/>
                </a:lnTo>
                <a:lnTo>
                  <a:pt x="3491071" y="3330059"/>
                </a:lnTo>
                <a:lnTo>
                  <a:pt x="0" y="3330059"/>
                </a:lnTo>
                <a:lnTo>
                  <a:pt x="0" y="3771393"/>
                </a:lnTo>
                <a:lnTo>
                  <a:pt x="3915151" y="3771393"/>
                </a:lnTo>
                <a:lnTo>
                  <a:pt x="3915151" y="0"/>
                </a:lnTo>
                <a:close/>
              </a:path>
            </a:pathLst>
          </a:custGeom>
          <a:solidFill>
            <a:schemeClr val="accent1">
              <a:lumMod val="75000"/>
            </a:schemeClr>
          </a:solidFill>
        </p:spPr>
        <p:txBody>
          <a:bodyPr wrap="square">
            <a:noAutofit/>
          </a:bodyPr>
          <a:lstStyle/>
          <a:p>
            <a:endParaRPr lang="zh-CN" altLang="en-US" sz="800"/>
          </a:p>
        </p:txBody>
      </p:sp>
    </p:spTree>
    <p:extLst>
      <p:ext uri="{BB962C8B-B14F-4D97-AF65-F5344CB8AC3E}">
        <p14:creationId xmlns:p14="http://schemas.microsoft.com/office/powerpoint/2010/main" val="394064217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7175" y="831919"/>
            <a:ext cx="7342307" cy="1791217"/>
          </a:xfrm>
          <a:prstGeom prst="rect">
            <a:avLst/>
          </a:prstGeom>
        </p:spPr>
        <p:txBody>
          <a:bodyPr lIns="0" tIns="0" rIns="0" bIns="0" anchor="b">
            <a:noAutofit/>
          </a:bodyPr>
          <a:lstStyle>
            <a:lvl1pPr>
              <a:defRPr sz="6000">
                <a:solidFill>
                  <a:schemeClr val="tx1"/>
                </a:solidFill>
              </a:defRPr>
            </a:lvl1pPr>
          </a:lstStyle>
          <a:p>
            <a:r>
              <a:rPr lang="en-US"/>
              <a:t>Click to edit Master title style</a:t>
            </a:r>
          </a:p>
        </p:txBody>
      </p:sp>
      <p:sp>
        <p:nvSpPr>
          <p:cNvPr id="4" name="Content Placeholder 6">
            <a:extLst>
              <a:ext uri="{FF2B5EF4-FFF2-40B4-BE49-F238E27FC236}">
                <a16:creationId xmlns:a16="http://schemas.microsoft.com/office/drawing/2014/main" id="{BD1D85E0-4E77-E90F-B8F2-FDEFE8283751}"/>
              </a:ext>
            </a:extLst>
          </p:cNvPr>
          <p:cNvSpPr>
            <a:spLocks noGrp="1"/>
          </p:cNvSpPr>
          <p:nvPr>
            <p:ph sz="quarter" idx="18"/>
          </p:nvPr>
        </p:nvSpPr>
        <p:spPr>
          <a:xfrm>
            <a:off x="847175" y="2847974"/>
            <a:ext cx="10435887" cy="3281364"/>
          </a:xfrm>
        </p:spPr>
        <p:txBody>
          <a:bodyPr lIns="0" tIns="0" rIns="0" bIns="0">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9557D1C-CDC2-0E5D-67EA-B14368C82AC1}"/>
              </a:ext>
            </a:extLst>
          </p:cNvPr>
          <p:cNvSpPr>
            <a:spLocks noGrp="1"/>
          </p:cNvSpPr>
          <p:nvPr>
            <p:ph type="dt" sz="half" idx="14"/>
          </p:nvPr>
        </p:nvSpPr>
        <p:spPr/>
        <p:txBody>
          <a:bodyPr/>
          <a:lstStyle/>
          <a:p>
            <a:r>
              <a:rPr lang="en-US" altLang="zh-CN"/>
              <a:t>03/12/2025</a:t>
            </a:r>
          </a:p>
        </p:txBody>
      </p:sp>
      <p:sp>
        <p:nvSpPr>
          <p:cNvPr id="10" name="Footer Placeholder 9">
            <a:extLst>
              <a:ext uri="{FF2B5EF4-FFF2-40B4-BE49-F238E27FC236}">
                <a16:creationId xmlns:a16="http://schemas.microsoft.com/office/drawing/2014/main" id="{C60D4B17-6359-315B-E9E9-E55BB02E1566}"/>
              </a:ext>
            </a:extLst>
          </p:cNvPr>
          <p:cNvSpPr>
            <a:spLocks noGrp="1"/>
          </p:cNvSpPr>
          <p:nvPr>
            <p:ph type="ftr" sz="quarter" idx="15"/>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71013EED-67B4-03D8-79CD-3FC93A0C4C15}"/>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D98746BD-760E-A84C-738A-E2024BE7BAD2}"/>
              </a:ext>
              <a:ext uri="{C183D7F6-B498-43B3-948B-1728B52AA6E4}">
                <adec:decorative xmlns:adec="http://schemas.microsoft.com/office/drawing/2017/decorative" val="1"/>
              </a:ext>
            </a:extLst>
          </p:cNvPr>
          <p:cNvSpPr/>
          <p:nvPr userDrawn="1"/>
        </p:nvSpPr>
        <p:spPr>
          <a:xfrm rot="10800000" flipH="1">
            <a:off x="11762291"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tx1"/>
          </a:solidFill>
        </p:spPr>
        <p:txBody>
          <a:bodyPr/>
          <a:lstStyle/>
          <a:p>
            <a:endParaRPr lang="zh-CN" altLang="en-US" sz="800"/>
          </a:p>
        </p:txBody>
      </p:sp>
      <p:sp>
        <p:nvSpPr>
          <p:cNvPr id="6" name="Freeform 16">
            <a:extLst>
              <a:ext uri="{FF2B5EF4-FFF2-40B4-BE49-F238E27FC236}">
                <a16:creationId xmlns:a16="http://schemas.microsoft.com/office/drawing/2014/main" id="{7A92588C-728C-AC98-0CBB-CDC6D0958025}"/>
              </a:ext>
              <a:ext uri="{C183D7F6-B498-43B3-948B-1728B52AA6E4}">
                <adec:decorative xmlns:adec="http://schemas.microsoft.com/office/drawing/2017/decorative" val="1"/>
              </a:ext>
            </a:extLst>
          </p:cNvPr>
          <p:cNvSpPr/>
          <p:nvPr userDrawn="1"/>
        </p:nvSpPr>
        <p:spPr>
          <a:xfrm rot="10800000" flipH="1">
            <a:off x="11335174"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tx1">
              <a:lumMod val="95000"/>
            </a:schemeClr>
          </a:solidFill>
        </p:spPr>
        <p:txBody>
          <a:bodyPr/>
          <a:lstStyle/>
          <a:p>
            <a:endParaRPr lang="zh-CN" altLang="en-US" sz="800"/>
          </a:p>
        </p:txBody>
      </p:sp>
    </p:spTree>
    <p:extLst>
      <p:ext uri="{BB962C8B-B14F-4D97-AF65-F5344CB8AC3E}">
        <p14:creationId xmlns:p14="http://schemas.microsoft.com/office/powerpoint/2010/main" val="2319525465"/>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57225" y="4251456"/>
            <a:ext cx="10861675" cy="1842020"/>
          </a:xfrm>
          <a:prstGeom prst="rect">
            <a:avLst/>
          </a:prstGeom>
        </p:spPr>
        <p:txBody>
          <a:bodyPr lIns="0" tIns="0" rIns="0" bIns="0" anchor="b">
            <a:noAutofit/>
          </a:bodyPr>
          <a:lstStyle>
            <a:lvl1pPr>
              <a:defRPr sz="6000">
                <a:solidFill>
                  <a:schemeClr val="tx1"/>
                </a:solidFill>
              </a:defRPr>
            </a:lvl1pPr>
          </a:lstStyle>
          <a:p>
            <a:r>
              <a:rPr lang="en-US"/>
              <a:t>Click to edit Master title style</a:t>
            </a:r>
          </a:p>
        </p:txBody>
      </p:sp>
      <p:sp>
        <p:nvSpPr>
          <p:cNvPr id="4" name="Content Placeholder 6">
            <a:extLst>
              <a:ext uri="{FF2B5EF4-FFF2-40B4-BE49-F238E27FC236}">
                <a16:creationId xmlns:a16="http://schemas.microsoft.com/office/drawing/2014/main" id="{319336D0-54B4-2AA8-29AE-C4D3A2D19714}"/>
              </a:ext>
            </a:extLst>
          </p:cNvPr>
          <p:cNvSpPr>
            <a:spLocks noGrp="1"/>
          </p:cNvSpPr>
          <p:nvPr>
            <p:ph sz="quarter" idx="18"/>
          </p:nvPr>
        </p:nvSpPr>
        <p:spPr>
          <a:xfrm>
            <a:off x="7625462" y="1028700"/>
            <a:ext cx="3657600" cy="2400300"/>
          </a:xfrm>
        </p:spPr>
        <p:txBody>
          <a:bodyPr lIns="0" tIns="0" rIns="0" bIns="0">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04DCB7DA-9AEE-6FA1-087D-DA71265B9DC9}"/>
              </a:ext>
            </a:extLst>
          </p:cNvPr>
          <p:cNvSpPr>
            <a:spLocks noGrp="1"/>
          </p:cNvSpPr>
          <p:nvPr>
            <p:ph type="dt" sz="half" idx="15"/>
          </p:nvPr>
        </p:nvSpPr>
        <p:spPr/>
        <p:txBody>
          <a:bodyPr/>
          <a:lstStyle/>
          <a:p>
            <a:r>
              <a:rPr lang="en-US" altLang="zh-CN"/>
              <a:t>03/12/2025</a:t>
            </a:r>
          </a:p>
        </p:txBody>
      </p:sp>
      <p:sp>
        <p:nvSpPr>
          <p:cNvPr id="10" name="Footer Placeholder 9">
            <a:extLst>
              <a:ext uri="{FF2B5EF4-FFF2-40B4-BE49-F238E27FC236}">
                <a16:creationId xmlns:a16="http://schemas.microsoft.com/office/drawing/2014/main" id="{8127E333-BC16-126E-3672-5F9DE9B4CF09}"/>
              </a:ext>
            </a:extLst>
          </p:cNvPr>
          <p:cNvSpPr>
            <a:spLocks noGrp="1"/>
          </p:cNvSpPr>
          <p:nvPr>
            <p:ph type="ftr" sz="quarter" idx="16"/>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142A9DAD-A20E-2993-8C88-487838E87FA0}"/>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F08EE525-BA35-6816-DAD0-0CA759D8BCC6}"/>
              </a:ext>
              <a:ext uri="{C183D7F6-B498-43B3-948B-1728B52AA6E4}">
                <adec:decorative xmlns:adec="http://schemas.microsoft.com/office/drawing/2017/decorative" val="1"/>
              </a:ext>
            </a:extLst>
          </p:cNvPr>
          <p:cNvSpPr/>
          <p:nvPr userDrawn="1"/>
        </p:nvSpPr>
        <p:spPr>
          <a:xfrm rot="10800000" flipV="1">
            <a:off x="11335174" y="428708"/>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tx1">
              <a:lumMod val="95000"/>
            </a:schemeClr>
          </a:solidFill>
        </p:spPr>
        <p:txBody>
          <a:bodyPr/>
          <a:lstStyle/>
          <a:p>
            <a:endParaRPr lang="zh-CN" altLang="en-US" sz="800"/>
          </a:p>
        </p:txBody>
      </p:sp>
      <p:sp>
        <p:nvSpPr>
          <p:cNvPr id="6" name="Freeform 16">
            <a:extLst>
              <a:ext uri="{FF2B5EF4-FFF2-40B4-BE49-F238E27FC236}">
                <a16:creationId xmlns:a16="http://schemas.microsoft.com/office/drawing/2014/main" id="{30CC9933-AFEE-4AFD-2132-FF5A8D51544E}"/>
              </a:ext>
              <a:ext uri="{C183D7F6-B498-43B3-948B-1728B52AA6E4}">
                <adec:decorative xmlns:adec="http://schemas.microsoft.com/office/drawing/2017/decorative" val="1"/>
              </a:ext>
            </a:extLst>
          </p:cNvPr>
          <p:cNvSpPr/>
          <p:nvPr userDrawn="1"/>
        </p:nvSpPr>
        <p:spPr>
          <a:xfrm rot="10800000" flipV="1">
            <a:off x="11764236" y="-3"/>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tx1"/>
          </a:solidFill>
        </p:spPr>
        <p:txBody>
          <a:bodyPr/>
          <a:lstStyle/>
          <a:p>
            <a:endParaRPr lang="zh-CN" altLang="en-US" sz="800"/>
          </a:p>
        </p:txBody>
      </p:sp>
    </p:spTree>
    <p:extLst>
      <p:ext uri="{BB962C8B-B14F-4D97-AF65-F5344CB8AC3E}">
        <p14:creationId xmlns:p14="http://schemas.microsoft.com/office/powerpoint/2010/main" val="1462893661"/>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lumMod val="75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C18412-3738-E9A2-F4DD-CDD60FBC7FAD}"/>
              </a:ext>
            </a:extLst>
          </p:cNvPr>
          <p:cNvSpPr>
            <a:spLocks noGrp="1"/>
          </p:cNvSpPr>
          <p:nvPr>
            <p:ph type="dt" sz="half" idx="23"/>
          </p:nvPr>
        </p:nvSpPr>
        <p:spPr/>
        <p:txBody>
          <a:bodyPr/>
          <a:lstStyle>
            <a:lvl1pPr>
              <a:defRPr>
                <a:solidFill>
                  <a:schemeClr val="bg1"/>
                </a:solidFill>
              </a:defRPr>
            </a:lvl1pPr>
          </a:lstStyle>
          <a:p>
            <a:r>
              <a:rPr lang="en-US" altLang="zh-CN"/>
              <a:t>03/12/2025</a:t>
            </a:r>
          </a:p>
        </p:txBody>
      </p:sp>
      <p:sp>
        <p:nvSpPr>
          <p:cNvPr id="8" name="Footer Placeholder 7">
            <a:extLst>
              <a:ext uri="{FF2B5EF4-FFF2-40B4-BE49-F238E27FC236}">
                <a16:creationId xmlns:a16="http://schemas.microsoft.com/office/drawing/2014/main" id="{D60B346E-048F-3002-6F84-0D7265B6FCE8}"/>
              </a:ext>
            </a:extLst>
          </p:cNvPr>
          <p:cNvSpPr>
            <a:spLocks noGrp="1"/>
          </p:cNvSpPr>
          <p:nvPr>
            <p:ph type="ftr" sz="quarter" idx="24"/>
          </p:nvPr>
        </p:nvSpPr>
        <p:spPr/>
        <p:txBody>
          <a:bodyPr/>
          <a:lstStyle>
            <a:lvl1pPr>
              <a:defRPr>
                <a:solidFill>
                  <a:schemeClr val="bg1"/>
                </a:solidFill>
              </a:defRPr>
            </a:lvl1pPr>
          </a:lstStyle>
          <a:p>
            <a:r>
              <a:rPr lang="en-US" altLang="zh-CN"/>
              <a:t>Sample Footer Text</a:t>
            </a:r>
          </a:p>
        </p:txBody>
      </p:sp>
      <p:sp>
        <p:nvSpPr>
          <p:cNvPr id="9" name="Slide Number Placeholder 8">
            <a:extLst>
              <a:ext uri="{FF2B5EF4-FFF2-40B4-BE49-F238E27FC236}">
                <a16:creationId xmlns:a16="http://schemas.microsoft.com/office/drawing/2014/main" id="{1B6566DC-DD77-AECA-A19F-397663A3DADC}"/>
              </a:ext>
            </a:extLst>
          </p:cNvPr>
          <p:cNvSpPr>
            <a:spLocks noGrp="1"/>
          </p:cNvSpPr>
          <p:nvPr>
            <p:ph type="sldNum" sz="half" idx="25"/>
          </p:nvPr>
        </p:nvSpPr>
        <p:spPr/>
        <p:txBody>
          <a:bodyPr/>
          <a:lstStyle>
            <a:lvl1pPr>
              <a:defRPr>
                <a:solidFill>
                  <a:schemeClr val="bg1"/>
                </a:solidFill>
              </a:defRPr>
            </a:lvl1pPr>
          </a:lstStyle>
          <a:p>
            <a:fld id="{53642C38-124F-4CC4-99D8-72838B5B5271}" type="slidenum">
              <a:rPr lang="en-US" altLang="zh-CN" smtClean="0"/>
              <a:pPr/>
              <a:t>‹#›</a:t>
            </a:fld>
            <a:endParaRPr lang="en-US" altLang="zh-CN"/>
          </a:p>
        </p:txBody>
      </p:sp>
      <p:sp>
        <p:nvSpPr>
          <p:cNvPr id="3" name="Title 1">
            <a:extLst>
              <a:ext uri="{FF2B5EF4-FFF2-40B4-BE49-F238E27FC236}">
                <a16:creationId xmlns:a16="http://schemas.microsoft.com/office/drawing/2014/main" id="{F8674A01-4078-B7D5-B0F6-A66942F0BB1E}"/>
              </a:ext>
            </a:extLst>
          </p:cNvPr>
          <p:cNvSpPr>
            <a:spLocks noGrp="1"/>
          </p:cNvSpPr>
          <p:nvPr>
            <p:ph type="title"/>
          </p:nvPr>
        </p:nvSpPr>
        <p:spPr>
          <a:xfrm>
            <a:off x="657225" y="4251456"/>
            <a:ext cx="10861675" cy="1842020"/>
          </a:xfrm>
          <a:prstGeom prst="rect">
            <a:avLst/>
          </a:prstGeom>
        </p:spPr>
        <p:txBody>
          <a:bodyPr lIns="0" tIns="0" rIns="0" bIns="0" anchor="b">
            <a:noAutofit/>
          </a:bodyPr>
          <a:lstStyle>
            <a:lvl1pPr>
              <a:defRPr sz="6000">
                <a:solidFill>
                  <a:schemeClr val="bg1"/>
                </a:solidFill>
              </a:defRPr>
            </a:lvl1pPr>
          </a:lstStyle>
          <a:p>
            <a:r>
              <a:rPr lang="en-US"/>
              <a:t>Click to edit Master title style</a:t>
            </a:r>
          </a:p>
        </p:txBody>
      </p:sp>
      <p:sp>
        <p:nvSpPr>
          <p:cNvPr id="6" name="Freeform 3">
            <a:extLst>
              <a:ext uri="{FF2B5EF4-FFF2-40B4-BE49-F238E27FC236}">
                <a16:creationId xmlns:a16="http://schemas.microsoft.com/office/drawing/2014/main" id="{07B67F74-84C3-4C87-39A2-F4160715DC28}"/>
              </a:ext>
              <a:ext uri="{C183D7F6-B498-43B3-948B-1728B52AA6E4}">
                <adec:decorative xmlns:adec="http://schemas.microsoft.com/office/drawing/2017/decorative" val="1"/>
              </a:ext>
            </a:extLst>
          </p:cNvPr>
          <p:cNvSpPr/>
          <p:nvPr userDrawn="1"/>
        </p:nvSpPr>
        <p:spPr>
          <a:xfrm rot="10800000" flipV="1">
            <a:off x="11335174" y="428708"/>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bg1">
              <a:lumMod val="95000"/>
            </a:schemeClr>
          </a:solidFill>
        </p:spPr>
        <p:txBody>
          <a:bodyPr/>
          <a:lstStyle/>
          <a:p>
            <a:endParaRPr lang="zh-CN" altLang="en-US" sz="800"/>
          </a:p>
        </p:txBody>
      </p:sp>
      <p:sp>
        <p:nvSpPr>
          <p:cNvPr id="10" name="Freeform 16">
            <a:extLst>
              <a:ext uri="{FF2B5EF4-FFF2-40B4-BE49-F238E27FC236}">
                <a16:creationId xmlns:a16="http://schemas.microsoft.com/office/drawing/2014/main" id="{C8F16829-F829-2546-91E9-CE7CD44D7C61}"/>
              </a:ext>
              <a:ext uri="{C183D7F6-B498-43B3-948B-1728B52AA6E4}">
                <adec:decorative xmlns:adec="http://schemas.microsoft.com/office/drawing/2017/decorative" val="1"/>
              </a:ext>
            </a:extLst>
          </p:cNvPr>
          <p:cNvSpPr/>
          <p:nvPr userDrawn="1"/>
        </p:nvSpPr>
        <p:spPr>
          <a:xfrm rot="10800000" flipV="1">
            <a:off x="11764236" y="-3"/>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bg1"/>
          </a:solidFill>
        </p:spPr>
        <p:txBody>
          <a:bodyPr/>
          <a:lstStyle/>
          <a:p>
            <a:endParaRPr lang="zh-CN" altLang="en-US" sz="800">
              <a:solidFill>
                <a:schemeClr val="bg1"/>
              </a:solidFill>
            </a:endParaRPr>
          </a:p>
        </p:txBody>
      </p:sp>
    </p:spTree>
    <p:extLst>
      <p:ext uri="{BB962C8B-B14F-4D97-AF65-F5344CB8AC3E}">
        <p14:creationId xmlns:p14="http://schemas.microsoft.com/office/powerpoint/2010/main" val="319304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hoto 1">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EE91F16-1ECB-03CB-EDBA-67816D5092FE}"/>
              </a:ext>
            </a:extLst>
          </p:cNvPr>
          <p:cNvSpPr>
            <a:spLocks noGrp="1"/>
          </p:cNvSpPr>
          <p:nvPr>
            <p:ph type="title" idx="13"/>
          </p:nvPr>
        </p:nvSpPr>
        <p:spPr>
          <a:xfrm>
            <a:off x="5735344" y="469430"/>
            <a:ext cx="6032576" cy="4393689"/>
          </a:xfrm>
          <a:prstGeom prst="rect">
            <a:avLst/>
          </a:prstGeom>
        </p:spPr>
        <p:txBody>
          <a:bodyPr lIns="0" tIns="0" rIns="0" bIns="0">
            <a:noAutofit/>
          </a:bodyPr>
          <a:lstStyle>
            <a:lvl1pPr>
              <a:defRPr sz="5200">
                <a:solidFill>
                  <a:schemeClr val="accent1">
                    <a:lumMod val="75000"/>
                  </a:schemeClr>
                </a:solidFill>
              </a:defRPr>
            </a:lvl1pPr>
          </a:lstStyle>
          <a:p>
            <a:r>
              <a:rPr lang="en-US"/>
              <a:t>Click to edit Master title style</a:t>
            </a:r>
            <a:endParaRPr lang="en-CN"/>
          </a:p>
        </p:txBody>
      </p:sp>
      <p:sp>
        <p:nvSpPr>
          <p:cNvPr id="2" name="Subtitle 2">
            <a:extLst>
              <a:ext uri="{FF2B5EF4-FFF2-40B4-BE49-F238E27FC236}">
                <a16:creationId xmlns:a16="http://schemas.microsoft.com/office/drawing/2014/main" id="{443790D7-8F49-6362-2C15-0D2A183960B1}"/>
              </a:ext>
            </a:extLst>
          </p:cNvPr>
          <p:cNvSpPr>
            <a:spLocks noGrp="1"/>
          </p:cNvSpPr>
          <p:nvPr>
            <p:ph type="subTitle" idx="1"/>
          </p:nvPr>
        </p:nvSpPr>
        <p:spPr>
          <a:xfrm>
            <a:off x="5735344" y="4923140"/>
            <a:ext cx="6045200" cy="904668"/>
          </a:xfrm>
        </p:spPr>
        <p:txBody>
          <a:bodyPr lIns="0" tIns="0" rIns="0" bIns="0">
            <a:norm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15" name="Picture Placeholder 14" descr="A desk with a calculator, documents, a smartphone, and a pen holder.">
            <a:extLst>
              <a:ext uri="{FF2B5EF4-FFF2-40B4-BE49-F238E27FC236}">
                <a16:creationId xmlns:a16="http://schemas.microsoft.com/office/drawing/2014/main" id="{A6C00183-3017-A379-A605-4279744E29C7}"/>
              </a:ext>
            </a:extLst>
          </p:cNvPr>
          <p:cNvSpPr>
            <a:spLocks noGrp="1"/>
          </p:cNvSpPr>
          <p:nvPr>
            <p:ph type="pic" sz="quarter" idx="21"/>
          </p:nvPr>
        </p:nvSpPr>
        <p:spPr>
          <a:xfrm>
            <a:off x="852020" y="872259"/>
            <a:ext cx="4496227" cy="4955549"/>
          </a:xfrm>
          <a:prstGeom prst="rect">
            <a:avLst/>
          </a:prstGeom>
          <a:noFill/>
        </p:spPr>
        <p:txBody>
          <a:bodyPr wrap="square">
            <a:noAutofit/>
          </a:bodyPr>
          <a:lstStyle/>
          <a:p>
            <a:endParaRPr lang="en-US"/>
          </a:p>
        </p:txBody>
      </p:sp>
      <p:sp>
        <p:nvSpPr>
          <p:cNvPr id="6" name="Date Placeholder 5">
            <a:extLst>
              <a:ext uri="{FF2B5EF4-FFF2-40B4-BE49-F238E27FC236}">
                <a16:creationId xmlns:a16="http://schemas.microsoft.com/office/drawing/2014/main" id="{19E70ACA-83CC-8727-D6AB-DC18E3AB6E94}"/>
              </a:ext>
            </a:extLst>
          </p:cNvPr>
          <p:cNvSpPr>
            <a:spLocks noGrp="1"/>
          </p:cNvSpPr>
          <p:nvPr>
            <p:ph type="dt" sz="half" idx="18"/>
          </p:nvPr>
        </p:nvSpPr>
        <p:spPr/>
        <p:txBody>
          <a:bodyPr/>
          <a:lstStyle/>
          <a:p>
            <a:r>
              <a:rPr lang="en-US" altLang="zh-CN"/>
              <a:t>03/12/2025</a:t>
            </a:r>
          </a:p>
        </p:txBody>
      </p:sp>
      <p:sp>
        <p:nvSpPr>
          <p:cNvPr id="12" name="Footer Placeholder 11">
            <a:extLst>
              <a:ext uri="{FF2B5EF4-FFF2-40B4-BE49-F238E27FC236}">
                <a16:creationId xmlns:a16="http://schemas.microsoft.com/office/drawing/2014/main" id="{C2C2D766-F93F-8D73-7081-45ED34B0F001}"/>
              </a:ext>
            </a:extLst>
          </p:cNvPr>
          <p:cNvSpPr>
            <a:spLocks noGrp="1"/>
          </p:cNvSpPr>
          <p:nvPr>
            <p:ph type="ftr" sz="quarter" idx="19"/>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43B436D7-B594-1611-FCBD-E13D78C7330D}"/>
              </a:ext>
            </a:extLst>
          </p:cNvPr>
          <p:cNvSpPr>
            <a:spLocks noGrp="1"/>
          </p:cNvSpPr>
          <p:nvPr>
            <p:ph type="sldNum" sz="half" idx="20"/>
          </p:nvPr>
        </p:nvSpPr>
        <p:spPr/>
        <p:txBody>
          <a:bodyPr/>
          <a:lstStyle/>
          <a:p>
            <a:fld id="{53642C38-124F-4CC4-99D8-72838B5B5271}" type="slidenum">
              <a:rPr lang="en-US" altLang="zh-CN" smtClean="0"/>
              <a:pPr/>
              <a:t>‹#›</a:t>
            </a:fld>
            <a:endParaRPr lang="en-US" altLang="zh-CN"/>
          </a:p>
        </p:txBody>
      </p:sp>
      <p:sp>
        <p:nvSpPr>
          <p:cNvPr id="4" name="Freeform 3">
            <a:extLst>
              <a:ext uri="{FF2B5EF4-FFF2-40B4-BE49-F238E27FC236}">
                <a16:creationId xmlns:a16="http://schemas.microsoft.com/office/drawing/2014/main" id="{418DA9E6-714B-8B49-FC71-2A3686BA51EC}"/>
              </a:ext>
              <a:ext uri="{C183D7F6-B498-43B3-948B-1728B52AA6E4}">
                <adec:decorative xmlns:adec="http://schemas.microsoft.com/office/drawing/2017/decorative" val="1"/>
              </a:ext>
            </a:extLst>
          </p:cNvPr>
          <p:cNvSpPr/>
          <p:nvPr userDrawn="1"/>
        </p:nvSpPr>
        <p:spPr>
          <a:xfrm rot="10800000" flipV="1">
            <a:off x="0" y="4219388"/>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5" name="Freeform: Shape 4">
            <a:extLst>
              <a:ext uri="{FF2B5EF4-FFF2-40B4-BE49-F238E27FC236}">
                <a16:creationId xmlns:a16="http://schemas.microsoft.com/office/drawing/2014/main" id="{B4DACD4B-FDF2-BE97-FE71-B6B203433707}"/>
              </a:ext>
              <a:ext uri="{C183D7F6-B498-43B3-948B-1728B52AA6E4}">
                <adec:decorative xmlns:adec="http://schemas.microsoft.com/office/drawing/2017/decorative" val="1"/>
              </a:ext>
            </a:extLst>
          </p:cNvPr>
          <p:cNvSpPr/>
          <p:nvPr userDrawn="1"/>
        </p:nvSpPr>
        <p:spPr>
          <a:xfrm flipH="1" flipV="1">
            <a:off x="429709" y="433710"/>
            <a:ext cx="3915151" cy="3771393"/>
          </a:xfrm>
          <a:custGeom>
            <a:avLst/>
            <a:gdLst>
              <a:gd name="connsiteX0" fmla="*/ 3915151 w 3915151"/>
              <a:gd name="connsiteY0" fmla="*/ 0 h 3771393"/>
              <a:gd name="connsiteX1" fmla="*/ 3491071 w 3915151"/>
              <a:gd name="connsiteY1" fmla="*/ 0 h 3771393"/>
              <a:gd name="connsiteX2" fmla="*/ 3491071 w 3915151"/>
              <a:gd name="connsiteY2" fmla="*/ 3330059 h 3771393"/>
              <a:gd name="connsiteX3" fmla="*/ 0 w 3915151"/>
              <a:gd name="connsiteY3" fmla="*/ 3330059 h 3771393"/>
              <a:gd name="connsiteX4" fmla="*/ 0 w 3915151"/>
              <a:gd name="connsiteY4" fmla="*/ 3771393 h 3771393"/>
              <a:gd name="connsiteX5" fmla="*/ 3915151 w 3915151"/>
              <a:gd name="connsiteY5" fmla="*/ 3771393 h 3771393"/>
              <a:gd name="connsiteX6" fmla="*/ 3915151 w 3915151"/>
              <a:gd name="connsiteY6" fmla="*/ 0 h 377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5151" h="3771393">
                <a:moveTo>
                  <a:pt x="3915151" y="0"/>
                </a:moveTo>
                <a:lnTo>
                  <a:pt x="3491071" y="0"/>
                </a:lnTo>
                <a:lnTo>
                  <a:pt x="3491071" y="3330059"/>
                </a:lnTo>
                <a:lnTo>
                  <a:pt x="0" y="3330059"/>
                </a:lnTo>
                <a:lnTo>
                  <a:pt x="0" y="3771393"/>
                </a:lnTo>
                <a:lnTo>
                  <a:pt x="3915151" y="3771393"/>
                </a:lnTo>
                <a:lnTo>
                  <a:pt x="3915151" y="0"/>
                </a:lnTo>
                <a:close/>
              </a:path>
            </a:pathLst>
          </a:custGeom>
          <a:solidFill>
            <a:schemeClr val="accent1">
              <a:lumMod val="75000"/>
            </a:schemeClr>
          </a:solidFill>
        </p:spPr>
        <p:txBody>
          <a:bodyPr wrap="square">
            <a:noAutofit/>
          </a:bodyPr>
          <a:lstStyle/>
          <a:p>
            <a:endParaRPr lang="zh-CN" altLang="en-US" sz="800"/>
          </a:p>
        </p:txBody>
      </p:sp>
      <p:sp>
        <p:nvSpPr>
          <p:cNvPr id="13" name="Freeform 16">
            <a:extLst>
              <a:ext uri="{FF2B5EF4-FFF2-40B4-BE49-F238E27FC236}">
                <a16:creationId xmlns:a16="http://schemas.microsoft.com/office/drawing/2014/main" id="{2B5D3330-70C1-37CF-8D22-BAF459ADFE56}"/>
              </a:ext>
              <a:ext uri="{C183D7F6-B498-43B3-948B-1728B52AA6E4}">
                <adec:decorative xmlns:adec="http://schemas.microsoft.com/office/drawing/2017/decorative" val="1"/>
              </a:ext>
            </a:extLst>
          </p:cNvPr>
          <p:cNvSpPr/>
          <p:nvPr userDrawn="1"/>
        </p:nvSpPr>
        <p:spPr>
          <a:xfrm>
            <a:off x="3898256" y="433710"/>
            <a:ext cx="440975" cy="43855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50600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hoto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EE91F16-1ECB-03CB-EDBA-67816D5092FE}"/>
              </a:ext>
            </a:extLst>
          </p:cNvPr>
          <p:cNvSpPr>
            <a:spLocks noGrp="1"/>
          </p:cNvSpPr>
          <p:nvPr>
            <p:ph type="title" idx="13"/>
          </p:nvPr>
        </p:nvSpPr>
        <p:spPr>
          <a:xfrm>
            <a:off x="656600" y="478859"/>
            <a:ext cx="5780382" cy="4393689"/>
          </a:xfrm>
          <a:prstGeom prst="rect">
            <a:avLst/>
          </a:prstGeom>
        </p:spPr>
        <p:txBody>
          <a:bodyPr lIns="0" tIns="0" rIns="0" bIns="0">
            <a:noAutofit/>
          </a:bodyPr>
          <a:lstStyle>
            <a:lvl1pPr>
              <a:defRPr sz="5200">
                <a:solidFill>
                  <a:schemeClr val="accent1">
                    <a:lumMod val="75000"/>
                  </a:schemeClr>
                </a:solidFill>
              </a:defRPr>
            </a:lvl1pPr>
          </a:lstStyle>
          <a:p>
            <a:r>
              <a:rPr lang="en-US"/>
              <a:t>Click to edit Master title style</a:t>
            </a:r>
            <a:endParaRPr lang="en-CN"/>
          </a:p>
        </p:txBody>
      </p:sp>
      <p:sp>
        <p:nvSpPr>
          <p:cNvPr id="8" name="Subtitle 2">
            <a:extLst>
              <a:ext uri="{FF2B5EF4-FFF2-40B4-BE49-F238E27FC236}">
                <a16:creationId xmlns:a16="http://schemas.microsoft.com/office/drawing/2014/main" id="{AA4A035C-5A23-A717-776A-3A8312AAEFF3}"/>
              </a:ext>
            </a:extLst>
          </p:cNvPr>
          <p:cNvSpPr>
            <a:spLocks noGrp="1"/>
          </p:cNvSpPr>
          <p:nvPr>
            <p:ph type="subTitle" idx="1"/>
          </p:nvPr>
        </p:nvSpPr>
        <p:spPr>
          <a:xfrm>
            <a:off x="660400" y="4940300"/>
            <a:ext cx="5776582" cy="1017588"/>
          </a:xfrm>
        </p:spPr>
        <p:txBody>
          <a:bodyPr lIns="0" tIns="0" rIns="0" bIns="0">
            <a:normAutofit/>
          </a:bodyPr>
          <a:lstStyle>
            <a:lvl1pPr marL="0" indent="0" algn="l">
              <a:buFontTx/>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Picture Placeholder 14" descr="A desk with a calculator, documents, a smartphone, and a pen holder.">
            <a:extLst>
              <a:ext uri="{FF2B5EF4-FFF2-40B4-BE49-F238E27FC236}">
                <a16:creationId xmlns:a16="http://schemas.microsoft.com/office/drawing/2014/main" id="{7941C6F0-1082-A975-460C-150A11F578AF}"/>
              </a:ext>
            </a:extLst>
          </p:cNvPr>
          <p:cNvSpPr>
            <a:spLocks noGrp="1"/>
          </p:cNvSpPr>
          <p:nvPr>
            <p:ph type="pic" sz="quarter" idx="22"/>
          </p:nvPr>
        </p:nvSpPr>
        <p:spPr>
          <a:xfrm flipH="1">
            <a:off x="6632810" y="858935"/>
            <a:ext cx="4737811" cy="4968533"/>
          </a:xfrm>
          <a:prstGeom prst="rect">
            <a:avLst/>
          </a:prstGeom>
          <a:noFill/>
        </p:spPr>
        <p:txBody>
          <a:bodyPr wrap="square">
            <a:noAutofit/>
          </a:bodyPr>
          <a:lstStyle/>
          <a:p>
            <a:endParaRPr lang="en-US"/>
          </a:p>
        </p:txBody>
      </p:sp>
      <p:sp>
        <p:nvSpPr>
          <p:cNvPr id="6" name="Date Placeholder 5">
            <a:extLst>
              <a:ext uri="{FF2B5EF4-FFF2-40B4-BE49-F238E27FC236}">
                <a16:creationId xmlns:a16="http://schemas.microsoft.com/office/drawing/2014/main" id="{19E70ACA-83CC-8727-D6AB-DC18E3AB6E94}"/>
              </a:ext>
            </a:extLst>
          </p:cNvPr>
          <p:cNvSpPr>
            <a:spLocks noGrp="1"/>
          </p:cNvSpPr>
          <p:nvPr>
            <p:ph type="dt" sz="half" idx="18"/>
          </p:nvPr>
        </p:nvSpPr>
        <p:spPr/>
        <p:txBody>
          <a:bodyPr/>
          <a:lstStyle/>
          <a:p>
            <a:r>
              <a:rPr lang="en-US" altLang="zh-CN"/>
              <a:t>03/12/2025</a:t>
            </a:r>
          </a:p>
        </p:txBody>
      </p:sp>
      <p:sp>
        <p:nvSpPr>
          <p:cNvPr id="12" name="Footer Placeholder 11">
            <a:extLst>
              <a:ext uri="{FF2B5EF4-FFF2-40B4-BE49-F238E27FC236}">
                <a16:creationId xmlns:a16="http://schemas.microsoft.com/office/drawing/2014/main" id="{C2C2D766-F93F-8D73-7081-45ED34B0F001}"/>
              </a:ext>
            </a:extLst>
          </p:cNvPr>
          <p:cNvSpPr>
            <a:spLocks noGrp="1"/>
          </p:cNvSpPr>
          <p:nvPr>
            <p:ph type="ftr" sz="quarter" idx="19"/>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43B436D7-B594-1611-FCBD-E13D78C7330D}"/>
              </a:ext>
            </a:extLst>
          </p:cNvPr>
          <p:cNvSpPr>
            <a:spLocks noGrp="1"/>
          </p:cNvSpPr>
          <p:nvPr>
            <p:ph type="sldNum" sz="half" idx="20"/>
          </p:nvPr>
        </p:nvSpPr>
        <p:spPr/>
        <p:txBody>
          <a:bodyPr/>
          <a:lstStyle/>
          <a:p>
            <a:fld id="{53642C38-124F-4CC4-99D8-72838B5B5271}" type="slidenum">
              <a:rPr lang="en-US" altLang="zh-CN" smtClean="0"/>
              <a:pPr/>
              <a:t>‹#›</a:t>
            </a:fld>
            <a:endParaRPr lang="en-US" altLang="zh-CN"/>
          </a:p>
        </p:txBody>
      </p:sp>
      <p:sp>
        <p:nvSpPr>
          <p:cNvPr id="4" name="Freeform 3">
            <a:extLst>
              <a:ext uri="{FF2B5EF4-FFF2-40B4-BE49-F238E27FC236}">
                <a16:creationId xmlns:a16="http://schemas.microsoft.com/office/drawing/2014/main" id="{C4FBD0B6-3F8E-9BE9-5706-64F2B4624886}"/>
              </a:ext>
              <a:ext uri="{C183D7F6-B498-43B3-948B-1728B52AA6E4}">
                <adec:decorative xmlns:adec="http://schemas.microsoft.com/office/drawing/2017/decorative" val="1"/>
              </a:ext>
            </a:extLst>
          </p:cNvPr>
          <p:cNvSpPr/>
          <p:nvPr userDrawn="1"/>
        </p:nvSpPr>
        <p:spPr>
          <a:xfrm rot="10800000" flipH="1" flipV="1">
            <a:off x="11762291" y="4219388"/>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7" name="Freeform: Shape 6">
            <a:extLst>
              <a:ext uri="{FF2B5EF4-FFF2-40B4-BE49-F238E27FC236}">
                <a16:creationId xmlns:a16="http://schemas.microsoft.com/office/drawing/2014/main" id="{2AF9602F-7F10-CD5B-8E33-183ECE8F5E1E}"/>
              </a:ext>
              <a:ext uri="{C183D7F6-B498-43B3-948B-1728B52AA6E4}">
                <adec:decorative xmlns:adec="http://schemas.microsoft.com/office/drawing/2017/decorative" val="1"/>
              </a:ext>
            </a:extLst>
          </p:cNvPr>
          <p:cNvSpPr/>
          <p:nvPr userDrawn="1"/>
        </p:nvSpPr>
        <p:spPr>
          <a:xfrm flipV="1">
            <a:off x="7847140" y="433710"/>
            <a:ext cx="3915151" cy="3771393"/>
          </a:xfrm>
          <a:custGeom>
            <a:avLst/>
            <a:gdLst>
              <a:gd name="connsiteX0" fmla="*/ 3915151 w 3915151"/>
              <a:gd name="connsiteY0" fmla="*/ 0 h 3771393"/>
              <a:gd name="connsiteX1" fmla="*/ 3491071 w 3915151"/>
              <a:gd name="connsiteY1" fmla="*/ 0 h 3771393"/>
              <a:gd name="connsiteX2" fmla="*/ 3491071 w 3915151"/>
              <a:gd name="connsiteY2" fmla="*/ 3330059 h 3771393"/>
              <a:gd name="connsiteX3" fmla="*/ 0 w 3915151"/>
              <a:gd name="connsiteY3" fmla="*/ 3330059 h 3771393"/>
              <a:gd name="connsiteX4" fmla="*/ 0 w 3915151"/>
              <a:gd name="connsiteY4" fmla="*/ 3771393 h 3771393"/>
              <a:gd name="connsiteX5" fmla="*/ 3915151 w 3915151"/>
              <a:gd name="connsiteY5" fmla="*/ 3771393 h 3771393"/>
              <a:gd name="connsiteX6" fmla="*/ 3915151 w 3915151"/>
              <a:gd name="connsiteY6" fmla="*/ 0 h 377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5151" h="3771393">
                <a:moveTo>
                  <a:pt x="3915151" y="0"/>
                </a:moveTo>
                <a:lnTo>
                  <a:pt x="3491071" y="0"/>
                </a:lnTo>
                <a:lnTo>
                  <a:pt x="3491071" y="3330059"/>
                </a:lnTo>
                <a:lnTo>
                  <a:pt x="0" y="3330059"/>
                </a:lnTo>
                <a:lnTo>
                  <a:pt x="0" y="3771393"/>
                </a:lnTo>
                <a:lnTo>
                  <a:pt x="3915151" y="3771393"/>
                </a:lnTo>
                <a:lnTo>
                  <a:pt x="3915151" y="0"/>
                </a:lnTo>
                <a:close/>
              </a:path>
            </a:pathLst>
          </a:custGeom>
          <a:solidFill>
            <a:schemeClr val="accent1">
              <a:lumMod val="75000"/>
            </a:schemeClr>
          </a:solidFill>
        </p:spPr>
        <p:txBody>
          <a:bodyPr wrap="square">
            <a:noAutofit/>
          </a:bodyPr>
          <a:lstStyle/>
          <a:p>
            <a:endParaRPr lang="zh-CN" altLang="en-US" sz="800"/>
          </a:p>
        </p:txBody>
      </p:sp>
      <p:sp>
        <p:nvSpPr>
          <p:cNvPr id="11" name="Freeform 16">
            <a:extLst>
              <a:ext uri="{FF2B5EF4-FFF2-40B4-BE49-F238E27FC236}">
                <a16:creationId xmlns:a16="http://schemas.microsoft.com/office/drawing/2014/main" id="{19D0C73D-F93A-5A6B-5C89-EC8FC5CA91CB}"/>
              </a:ext>
              <a:ext uri="{C183D7F6-B498-43B3-948B-1728B52AA6E4}">
                <adec:decorative xmlns:adec="http://schemas.microsoft.com/office/drawing/2017/decorative" val="1"/>
              </a:ext>
            </a:extLst>
          </p:cNvPr>
          <p:cNvSpPr/>
          <p:nvPr userDrawn="1"/>
        </p:nvSpPr>
        <p:spPr>
          <a:xfrm flipH="1">
            <a:off x="7852769" y="433710"/>
            <a:ext cx="440975" cy="43855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540421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EE91F16-1ECB-03CB-EDBA-67816D5092FE}"/>
              </a:ext>
            </a:extLst>
          </p:cNvPr>
          <p:cNvSpPr>
            <a:spLocks noGrp="1"/>
          </p:cNvSpPr>
          <p:nvPr>
            <p:ph type="title" idx="13"/>
          </p:nvPr>
        </p:nvSpPr>
        <p:spPr>
          <a:xfrm>
            <a:off x="3686476" y="2077397"/>
            <a:ext cx="7168298" cy="2031369"/>
          </a:xfrm>
          <a:prstGeom prst="rect">
            <a:avLst/>
          </a:prstGeom>
        </p:spPr>
        <p:txBody>
          <a:bodyPr lIns="0" tIns="0" rIns="0" bIns="0">
            <a:noAutofit/>
          </a:bodyPr>
          <a:lstStyle>
            <a:lvl1pPr algn="l">
              <a:defRPr sz="5200">
                <a:solidFill>
                  <a:schemeClr val="accent1">
                    <a:lumMod val="75000"/>
                  </a:schemeClr>
                </a:solidFill>
              </a:defRPr>
            </a:lvl1pPr>
          </a:lstStyle>
          <a:p>
            <a:r>
              <a:rPr lang="en-US"/>
              <a:t>Click to edit Master title style</a:t>
            </a:r>
            <a:endParaRPr lang="en-CN"/>
          </a:p>
        </p:txBody>
      </p:sp>
      <p:sp>
        <p:nvSpPr>
          <p:cNvPr id="5" name="Subtitle 2">
            <a:extLst>
              <a:ext uri="{FF2B5EF4-FFF2-40B4-BE49-F238E27FC236}">
                <a16:creationId xmlns:a16="http://schemas.microsoft.com/office/drawing/2014/main" id="{49D347E0-792A-5E80-87D0-12F035F27048}"/>
              </a:ext>
            </a:extLst>
          </p:cNvPr>
          <p:cNvSpPr>
            <a:spLocks noGrp="1"/>
          </p:cNvSpPr>
          <p:nvPr>
            <p:ph type="subTitle" idx="1"/>
          </p:nvPr>
        </p:nvSpPr>
        <p:spPr>
          <a:xfrm>
            <a:off x="3686474" y="4237195"/>
            <a:ext cx="7168299" cy="1017588"/>
          </a:xfrm>
        </p:spPr>
        <p:txBody>
          <a:bodyPr lIns="0" tIns="0" rIns="0" bIns="0">
            <a:normAutofit/>
          </a:bodyPr>
          <a:lstStyle>
            <a:lvl1pPr marL="0" indent="0" algn="l">
              <a:buFontTx/>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6" name="Date Placeholder 5">
            <a:extLst>
              <a:ext uri="{FF2B5EF4-FFF2-40B4-BE49-F238E27FC236}">
                <a16:creationId xmlns:a16="http://schemas.microsoft.com/office/drawing/2014/main" id="{19E70ACA-83CC-8727-D6AB-DC18E3AB6E94}"/>
              </a:ext>
            </a:extLst>
          </p:cNvPr>
          <p:cNvSpPr>
            <a:spLocks noGrp="1"/>
          </p:cNvSpPr>
          <p:nvPr>
            <p:ph type="dt" sz="half" idx="18"/>
          </p:nvPr>
        </p:nvSpPr>
        <p:spPr/>
        <p:txBody>
          <a:bodyPr/>
          <a:lstStyle>
            <a:lvl1pPr>
              <a:defRPr>
                <a:solidFill>
                  <a:schemeClr val="bg1"/>
                </a:solidFill>
              </a:defRPr>
            </a:lvl1pPr>
          </a:lstStyle>
          <a:p>
            <a:r>
              <a:rPr lang="en-US" altLang="zh-CN"/>
              <a:t>03/12/2025</a:t>
            </a:r>
          </a:p>
        </p:txBody>
      </p:sp>
      <p:sp>
        <p:nvSpPr>
          <p:cNvPr id="12" name="Footer Placeholder 11">
            <a:extLst>
              <a:ext uri="{FF2B5EF4-FFF2-40B4-BE49-F238E27FC236}">
                <a16:creationId xmlns:a16="http://schemas.microsoft.com/office/drawing/2014/main" id="{C2C2D766-F93F-8D73-7081-45ED34B0F001}"/>
              </a:ext>
            </a:extLst>
          </p:cNvPr>
          <p:cNvSpPr>
            <a:spLocks noGrp="1"/>
          </p:cNvSpPr>
          <p:nvPr>
            <p:ph type="ftr" sz="quarter" idx="19"/>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43B436D7-B594-1611-FCBD-E13D78C7330D}"/>
              </a:ext>
            </a:extLst>
          </p:cNvPr>
          <p:cNvSpPr>
            <a:spLocks noGrp="1"/>
          </p:cNvSpPr>
          <p:nvPr>
            <p:ph type="sldNum" sz="half" idx="20"/>
          </p:nvPr>
        </p:nvSpPr>
        <p:spPr/>
        <p:txBody>
          <a:bodyPr/>
          <a:lstStyle/>
          <a:p>
            <a:fld id="{53642C38-124F-4CC4-99D8-72838B5B5271}" type="slidenum">
              <a:rPr lang="en-US" altLang="zh-CN" smtClean="0"/>
              <a:pPr/>
              <a:t>‹#›</a:t>
            </a:fld>
            <a:endParaRPr lang="en-US" altLang="zh-CN"/>
          </a:p>
        </p:txBody>
      </p:sp>
      <p:sp>
        <p:nvSpPr>
          <p:cNvPr id="9" name="Freeform 3">
            <a:extLst>
              <a:ext uri="{FF2B5EF4-FFF2-40B4-BE49-F238E27FC236}">
                <a16:creationId xmlns:a16="http://schemas.microsoft.com/office/drawing/2014/main" id="{13BD3B82-4EEE-63B8-0322-AD8AD67EEAD7}"/>
              </a:ext>
              <a:ext uri="{C183D7F6-B498-43B3-948B-1728B52AA6E4}">
                <adec:decorative xmlns:adec="http://schemas.microsoft.com/office/drawing/2017/decorative" val="1"/>
              </a:ext>
            </a:extLst>
          </p:cNvPr>
          <p:cNvSpPr/>
          <p:nvPr userDrawn="1"/>
        </p:nvSpPr>
        <p:spPr>
          <a:xfrm>
            <a:off x="-1" y="0"/>
            <a:ext cx="2310063" cy="6858000"/>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1" name="Freeform 16">
            <a:extLst>
              <a:ext uri="{FF2B5EF4-FFF2-40B4-BE49-F238E27FC236}">
                <a16:creationId xmlns:a16="http://schemas.microsoft.com/office/drawing/2014/main" id="{6BC6B37B-E720-B522-1D01-8ED48EF9CE91}"/>
              </a:ext>
              <a:ext uri="{C183D7F6-B498-43B3-948B-1728B52AA6E4}">
                <adec:decorative xmlns:adec="http://schemas.microsoft.com/office/drawing/2017/decorative" val="1"/>
              </a:ext>
            </a:extLst>
          </p:cNvPr>
          <p:cNvSpPr/>
          <p:nvPr userDrawn="1"/>
        </p:nvSpPr>
        <p:spPr>
          <a:xfrm>
            <a:off x="420196" y="426432"/>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13" name="Freeform 16">
            <a:extLst>
              <a:ext uri="{FF2B5EF4-FFF2-40B4-BE49-F238E27FC236}">
                <a16:creationId xmlns:a16="http://schemas.microsoft.com/office/drawing/2014/main" id="{2B5D3330-70C1-37CF-8D22-BAF459ADFE56}"/>
              </a:ext>
              <a:ext uri="{C183D7F6-B498-43B3-948B-1728B52AA6E4}">
                <adec:decorative xmlns:adec="http://schemas.microsoft.com/office/drawing/2017/decorative" val="1"/>
              </a:ext>
            </a:extLst>
          </p:cNvPr>
          <p:cNvSpPr/>
          <p:nvPr userDrawn="1"/>
        </p:nvSpPr>
        <p:spPr>
          <a:xfrm>
            <a:off x="0" y="0"/>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7" name="Freeform 16">
            <a:extLst>
              <a:ext uri="{FF2B5EF4-FFF2-40B4-BE49-F238E27FC236}">
                <a16:creationId xmlns:a16="http://schemas.microsoft.com/office/drawing/2014/main" id="{F1805FA6-8298-F291-CE24-576994C4B3E4}"/>
              </a:ext>
              <a:ext uri="{C183D7F6-B498-43B3-948B-1728B52AA6E4}">
                <adec:decorative xmlns:adec="http://schemas.microsoft.com/office/drawing/2017/decorative" val="1"/>
              </a:ext>
            </a:extLst>
          </p:cNvPr>
          <p:cNvSpPr/>
          <p:nvPr userDrawn="1"/>
        </p:nvSpPr>
        <p:spPr>
          <a:xfrm>
            <a:off x="2310062" y="6430951"/>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15" name="Freeform 16">
            <a:extLst>
              <a:ext uri="{FF2B5EF4-FFF2-40B4-BE49-F238E27FC236}">
                <a16:creationId xmlns:a16="http://schemas.microsoft.com/office/drawing/2014/main" id="{26625098-E177-27B9-FFD9-614B8B574FDC}"/>
              </a:ext>
              <a:ext uri="{C183D7F6-B498-43B3-948B-1728B52AA6E4}">
                <adec:decorative xmlns:adec="http://schemas.microsoft.com/office/drawing/2017/decorative" val="1"/>
              </a:ext>
            </a:extLst>
          </p:cNvPr>
          <p:cNvSpPr/>
          <p:nvPr userDrawn="1"/>
        </p:nvSpPr>
        <p:spPr>
          <a:xfrm>
            <a:off x="1889866" y="6430951"/>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bg1"/>
          </a:solidFill>
        </p:spPr>
        <p:txBody>
          <a:bodyPr/>
          <a:lstStyle/>
          <a:p>
            <a:endParaRPr lang="zh-CN" altLang="en-US" sz="800"/>
          </a:p>
        </p:txBody>
      </p:sp>
    </p:spTree>
    <p:extLst>
      <p:ext uri="{BB962C8B-B14F-4D97-AF65-F5344CB8AC3E}">
        <p14:creationId xmlns:p14="http://schemas.microsoft.com/office/powerpoint/2010/main" val="4546614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sz="1204"/>
              <a:t>Click to edit Master text styles</a:t>
            </a:r>
            <a:endParaRPr lang="en-US"/>
          </a:p>
          <a:p>
            <a:pPr lvl="1"/>
            <a:r>
              <a:rPr lang="en-US" sz="1204"/>
              <a:t>Second level</a:t>
            </a:r>
          </a:p>
          <a:p>
            <a:pPr lvl="2"/>
            <a:r>
              <a:rPr lang="en-US" sz="1204"/>
              <a:t>Third level</a:t>
            </a:r>
          </a:p>
          <a:p>
            <a:pPr lvl="3"/>
            <a:r>
              <a:rPr lang="en-US" sz="1204"/>
              <a:t>Fourth level</a:t>
            </a:r>
          </a:p>
          <a:p>
            <a:pPr lvl="4"/>
            <a:r>
              <a:rPr lang="en-US" sz="1204"/>
              <a:t>Fifth level</a:t>
            </a:r>
          </a:p>
        </p:txBody>
      </p:sp>
      <p:sp>
        <p:nvSpPr>
          <p:cNvPr id="7" name="Slide Number Placeholder 6"/>
          <p:cNvSpPr>
            <a:spLocks noGrp="1"/>
          </p:cNvSpPr>
          <p:nvPr>
            <p:ph type="sldNum" sz="half" hasCustomPrompt="1"/>
          </p:nvPr>
        </p:nvSpPr>
        <p:spPr>
          <a:xfrm>
            <a:off x="7858125" y="6400800"/>
            <a:ext cx="3657600" cy="266700"/>
          </a:xfrm>
        </p:spPr>
        <p:txBody>
          <a:bodyPr/>
          <a:lstStyle>
            <a:lvl1pPr algn="r">
              <a:defRPr sz="1200">
                <a:solidFill>
                  <a:schemeClr val="tx1"/>
                </a:solidFill>
              </a:defRPr>
            </a:lvl1pPr>
          </a:lstStyle>
          <a:p>
            <a:fld id="{53642C38-124F-4CC4-99D8-72838B5B5271}" type="slidenum">
              <a:rPr lang="en-US" altLang="zh-CN" smtClean="0"/>
              <a:pPr/>
              <a:t>‹#›</a:t>
            </a:fld>
            <a:endParaRPr lang="en-US" altLang="zh-CN"/>
          </a:p>
        </p:txBody>
      </p:sp>
      <p:sp>
        <p:nvSpPr>
          <p:cNvPr id="8" name="Date Placeholder 7"/>
          <p:cNvSpPr>
            <a:spLocks noGrp="1"/>
          </p:cNvSpPr>
          <p:nvPr>
            <p:ph type="dt" sz="half" hasCustomPrompt="1"/>
          </p:nvPr>
        </p:nvSpPr>
        <p:spPr>
          <a:xfrm>
            <a:off x="657225" y="6400800"/>
            <a:ext cx="2743200" cy="266700"/>
          </a:xfrm>
        </p:spPr>
        <p:txBody>
          <a:bodyPr/>
          <a:lstStyle>
            <a:lvl1pPr algn="l">
              <a:defRPr sz="1200">
                <a:solidFill>
                  <a:schemeClr val="tx1"/>
                </a:solidFill>
              </a:defRPr>
            </a:lvl1pPr>
          </a:lstStyle>
          <a:p>
            <a:r>
              <a:rPr lang="en-US" altLang="zh-CN"/>
              <a:t>01/23/2025</a:t>
            </a:r>
          </a:p>
        </p:txBody>
      </p:sp>
      <p:sp>
        <p:nvSpPr>
          <p:cNvPr id="9" name="Footer Placeholder 8"/>
          <p:cNvSpPr>
            <a:spLocks noGrp="1"/>
          </p:cNvSpPr>
          <p:nvPr>
            <p:ph type="ftr" sz="quarter" hasCustomPrompt="1"/>
          </p:nvPr>
        </p:nvSpPr>
        <p:spPr>
          <a:xfrm>
            <a:off x="3800475" y="6400800"/>
            <a:ext cx="3657600" cy="266700"/>
          </a:xfrm>
        </p:spPr>
        <p:txBody>
          <a:bodyPr/>
          <a:lstStyle>
            <a:lvl1pPr algn="ctr">
              <a:defRPr sz="1200">
                <a:solidFill>
                  <a:schemeClr val="tx1"/>
                </a:solidFill>
              </a:defRPr>
            </a:lvl1pPr>
          </a:lstStyle>
          <a:p>
            <a:r>
              <a:rPr lang="en-US" altLang="zh-CN"/>
              <a:t>Sample Footer Text</a:t>
            </a:r>
          </a:p>
        </p:txBody>
      </p:sp>
      <p:sp>
        <p:nvSpPr>
          <p:cNvPr id="4" name="Title Placeholder 3">
            <a:extLst>
              <a:ext uri="{FF2B5EF4-FFF2-40B4-BE49-F238E27FC236}">
                <a16:creationId xmlns:a16="http://schemas.microsoft.com/office/drawing/2014/main" id="{F8950C38-3E77-AE3C-1D49-D1FC85320BBA}"/>
              </a:ext>
            </a:extLst>
          </p:cNvPr>
          <p:cNvSpPr>
            <a:spLocks noGrp="1"/>
          </p:cNvSpPr>
          <p:nvPr>
            <p:ph type="title"/>
          </p:nvPr>
        </p:nvSpPr>
        <p:spPr>
          <a:xfrm>
            <a:off x="657225" y="200819"/>
            <a:ext cx="10858500" cy="827882"/>
          </a:xfrm>
          <a:prstGeom prst="rect">
            <a:avLst/>
          </a:prstGeom>
        </p:spPr>
        <p:txBody>
          <a:bodyPr vert="horz" lIns="91440" tIns="45720" rIns="91440" bIns="45720" rtlCol="0" anchor="b">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715" r:id="rId1"/>
    <p:sldLayoutId id="2147483720" r:id="rId2"/>
    <p:sldLayoutId id="2147483707" r:id="rId3"/>
    <p:sldLayoutId id="2147483712" r:id="rId4"/>
    <p:sldLayoutId id="2147483721" r:id="rId5"/>
    <p:sldLayoutId id="2147483714" r:id="rId6"/>
    <p:sldLayoutId id="2147483722" r:id="rId7"/>
    <p:sldLayoutId id="2147483723" r:id="rId8"/>
    <p:sldLayoutId id="2147483719" r:id="rId9"/>
    <p:sldLayoutId id="2147483731" r:id="rId10"/>
    <p:sldLayoutId id="2147483732"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0" r:id="rId37"/>
    <p:sldLayoutId id="2147483691" r:id="rId38"/>
    <p:sldLayoutId id="2147483692" r:id="rId39"/>
    <p:sldLayoutId id="2147483716" r:id="rId40"/>
    <p:sldLayoutId id="2147483717" r:id="rId41"/>
    <p:sldLayoutId id="2147483693" r:id="rId42"/>
    <p:sldLayoutId id="2147483694" r:id="rId43"/>
    <p:sldLayoutId id="2147483695" r:id="rId44"/>
    <p:sldLayoutId id="2147483696" r:id="rId45"/>
    <p:sldLayoutId id="2147483697" r:id="rId46"/>
    <p:sldLayoutId id="2147483698" r:id="rId47"/>
    <p:sldLayoutId id="2147483699" r:id="rId48"/>
    <p:sldLayoutId id="2147483730" r:id="rId49"/>
    <p:sldLayoutId id="2147483725" r:id="rId50"/>
    <p:sldLayoutId id="2147483733" r:id="rId51"/>
    <p:sldLayoutId id="2147483726" r:id="rId52"/>
    <p:sldLayoutId id="2147483727" r:id="rId53"/>
    <p:sldLayoutId id="2147483724" r:id="rId54"/>
    <p:sldLayoutId id="2147483728" r:id="rId55"/>
    <p:sldLayoutId id="2147483729" r:id="rId56"/>
    <p:sldLayoutId id="2147483700" r:id="rId57"/>
    <p:sldLayoutId id="2147483701" r:id="rId58"/>
    <p:sldLayoutId id="2147483702" r:id="rId59"/>
    <p:sldLayoutId id="2147483703" r:id="rId60"/>
    <p:sldLayoutId id="2147483704" r:id="rId61"/>
    <p:sldLayoutId id="2147483661" r:id="rId62"/>
  </p:sldLayoutIdLst>
  <p:hf sldNum="0" hdr="0" ftr="0" dt="0"/>
  <p:txStyles>
    <p:titleStyle>
      <a:lvl1pPr algn="l" defTabSz="914400" rtl="0" eaLnBrk="1" latinLnBrk="0" hangingPunct="1">
        <a:lnSpc>
          <a:spcPct val="10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a:extLst>
            <a:ext uri="{FF2B5EF4-FFF2-40B4-BE49-F238E27FC236}">
              <a16:creationId xmlns:a16="http://schemas.microsoft.com/office/drawing/2014/main" id="{42524BFD-6D30-5A70-844F-CA99578E9A2D}"/>
            </a:ext>
          </a:extLst>
        </p:cNvPr>
        <p:cNvGrpSpPr/>
        <p:nvPr/>
      </p:nvGrpSpPr>
      <p:grpSpPr>
        <a:xfrm>
          <a:off x="0" y="0"/>
          <a:ext cx="0" cy="0"/>
          <a:chOff x="0" y="0"/>
          <a:chExt cx="0" cy="0"/>
        </a:xfrm>
      </p:grpSpPr>
    </p:spTree>
    <p:extLst>
      <p:ext uri="{BB962C8B-B14F-4D97-AF65-F5344CB8AC3E}">
        <p14:creationId xmlns:p14="http://schemas.microsoft.com/office/powerpoint/2010/main" val="931962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5AAEE-2230-234E-38C5-BA584B2EF8E8}"/>
              </a:ext>
            </a:extLst>
          </p:cNvPr>
          <p:cNvSpPr>
            <a:spLocks noGrp="1"/>
          </p:cNvSpPr>
          <p:nvPr>
            <p:ph type="title" idx="13"/>
          </p:nvPr>
        </p:nvSpPr>
        <p:spPr>
          <a:xfrm>
            <a:off x="315618" y="135960"/>
            <a:ext cx="5780382" cy="495175"/>
          </a:xfrm>
        </p:spPr>
        <p:txBody>
          <a:bodyPr/>
          <a:lstStyle/>
          <a:p>
            <a:r>
              <a:rPr lang="en-GB" sz="2800" dirty="0"/>
              <a:t>SQL QUERIES</a:t>
            </a:r>
            <a:endParaRPr lang="en-IN" sz="2800" dirty="0"/>
          </a:p>
        </p:txBody>
      </p:sp>
      <p:pic>
        <p:nvPicPr>
          <p:cNvPr id="4" name="Picture 3">
            <a:extLst>
              <a:ext uri="{FF2B5EF4-FFF2-40B4-BE49-F238E27FC236}">
                <a16:creationId xmlns:a16="http://schemas.microsoft.com/office/drawing/2014/main" id="{39490BF4-AC7C-16B9-FAF8-43EF4F808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40" y="922971"/>
            <a:ext cx="7287818" cy="1771897"/>
          </a:xfrm>
          <a:prstGeom prst="rect">
            <a:avLst/>
          </a:prstGeom>
        </p:spPr>
      </p:pic>
      <p:pic>
        <p:nvPicPr>
          <p:cNvPr id="6" name="Picture 5">
            <a:extLst>
              <a:ext uri="{FF2B5EF4-FFF2-40B4-BE49-F238E27FC236}">
                <a16:creationId xmlns:a16="http://schemas.microsoft.com/office/drawing/2014/main" id="{82F879EE-8FD3-8538-204D-E12EAC1E5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8527" y="1132551"/>
            <a:ext cx="3662569" cy="1352739"/>
          </a:xfrm>
          <a:prstGeom prst="rect">
            <a:avLst/>
          </a:prstGeom>
        </p:spPr>
      </p:pic>
      <p:pic>
        <p:nvPicPr>
          <p:cNvPr id="8" name="Picture 7">
            <a:extLst>
              <a:ext uri="{FF2B5EF4-FFF2-40B4-BE49-F238E27FC236}">
                <a16:creationId xmlns:a16="http://schemas.microsoft.com/office/drawing/2014/main" id="{85A33F0A-C0E0-7330-C3E0-FB55D1968B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618" y="2677393"/>
            <a:ext cx="7153640" cy="1954242"/>
          </a:xfrm>
          <a:prstGeom prst="rect">
            <a:avLst/>
          </a:prstGeom>
        </p:spPr>
      </p:pic>
      <p:pic>
        <p:nvPicPr>
          <p:cNvPr id="10" name="Picture 9">
            <a:extLst>
              <a:ext uri="{FF2B5EF4-FFF2-40B4-BE49-F238E27FC236}">
                <a16:creationId xmlns:a16="http://schemas.microsoft.com/office/drawing/2014/main" id="{80B34902-9269-6AAA-7B8F-8325C56F04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8527" y="2749121"/>
            <a:ext cx="3662569" cy="1430283"/>
          </a:xfrm>
          <a:prstGeom prst="rect">
            <a:avLst/>
          </a:prstGeom>
        </p:spPr>
      </p:pic>
      <p:pic>
        <p:nvPicPr>
          <p:cNvPr id="12" name="Picture 11">
            <a:extLst>
              <a:ext uri="{FF2B5EF4-FFF2-40B4-BE49-F238E27FC236}">
                <a16:creationId xmlns:a16="http://schemas.microsoft.com/office/drawing/2014/main" id="{2B43C054-FB33-B979-9769-093D7A793E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619" y="4716117"/>
            <a:ext cx="7153640" cy="1306996"/>
          </a:xfrm>
          <a:prstGeom prst="rect">
            <a:avLst/>
          </a:prstGeom>
        </p:spPr>
      </p:pic>
      <p:pic>
        <p:nvPicPr>
          <p:cNvPr id="14" name="Picture 13">
            <a:extLst>
              <a:ext uri="{FF2B5EF4-FFF2-40B4-BE49-F238E27FC236}">
                <a16:creationId xmlns:a16="http://schemas.microsoft.com/office/drawing/2014/main" id="{5FAF4060-080F-FFB1-2A9B-34189ABD69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3436" y="4478720"/>
            <a:ext cx="3647659" cy="1428949"/>
          </a:xfrm>
          <a:prstGeom prst="rect">
            <a:avLst/>
          </a:prstGeom>
        </p:spPr>
      </p:pic>
    </p:spTree>
    <p:extLst>
      <p:ext uri="{BB962C8B-B14F-4D97-AF65-F5344CB8AC3E}">
        <p14:creationId xmlns:p14="http://schemas.microsoft.com/office/powerpoint/2010/main" val="269646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BD643-54EA-1B20-36D9-85C804784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AAAE6F-E9EC-AE77-CF8A-2AFB0DB674A2}"/>
              </a:ext>
            </a:extLst>
          </p:cNvPr>
          <p:cNvSpPr>
            <a:spLocks noGrp="1"/>
          </p:cNvSpPr>
          <p:nvPr>
            <p:ph type="title" idx="13"/>
          </p:nvPr>
        </p:nvSpPr>
        <p:spPr>
          <a:xfrm>
            <a:off x="315618" y="135960"/>
            <a:ext cx="5780382" cy="495175"/>
          </a:xfrm>
        </p:spPr>
        <p:txBody>
          <a:bodyPr/>
          <a:lstStyle/>
          <a:p>
            <a:r>
              <a:rPr lang="en-GB" sz="2800" dirty="0"/>
              <a:t>SQL QUERIES</a:t>
            </a:r>
            <a:endParaRPr lang="en-IN" sz="2800" dirty="0"/>
          </a:p>
        </p:txBody>
      </p:sp>
      <p:pic>
        <p:nvPicPr>
          <p:cNvPr id="4" name="Picture 3">
            <a:extLst>
              <a:ext uri="{FF2B5EF4-FFF2-40B4-BE49-F238E27FC236}">
                <a16:creationId xmlns:a16="http://schemas.microsoft.com/office/drawing/2014/main" id="{D1579DA5-86D0-7993-219A-34454FC9E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2" y="1067932"/>
            <a:ext cx="7484165" cy="1521735"/>
          </a:xfrm>
          <a:prstGeom prst="rect">
            <a:avLst/>
          </a:prstGeom>
        </p:spPr>
      </p:pic>
      <p:pic>
        <p:nvPicPr>
          <p:cNvPr id="6" name="Picture 5">
            <a:extLst>
              <a:ext uri="{FF2B5EF4-FFF2-40B4-BE49-F238E27FC236}">
                <a16:creationId xmlns:a16="http://schemas.microsoft.com/office/drawing/2014/main" id="{FC8F94CD-4274-14EE-AC53-AD8557F6E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3617" y="897440"/>
            <a:ext cx="4194313" cy="5639587"/>
          </a:xfrm>
          <a:prstGeom prst="rect">
            <a:avLst/>
          </a:prstGeom>
        </p:spPr>
      </p:pic>
      <p:pic>
        <p:nvPicPr>
          <p:cNvPr id="8" name="Picture 7">
            <a:extLst>
              <a:ext uri="{FF2B5EF4-FFF2-40B4-BE49-F238E27FC236}">
                <a16:creationId xmlns:a16="http://schemas.microsoft.com/office/drawing/2014/main" id="{C70510A0-715C-96D5-10D9-0EA878C953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52" y="2941028"/>
            <a:ext cx="7280413" cy="975943"/>
          </a:xfrm>
          <a:prstGeom prst="rect">
            <a:avLst/>
          </a:prstGeom>
        </p:spPr>
      </p:pic>
      <p:pic>
        <p:nvPicPr>
          <p:cNvPr id="10" name="Picture 9">
            <a:extLst>
              <a:ext uri="{FF2B5EF4-FFF2-40B4-BE49-F238E27FC236}">
                <a16:creationId xmlns:a16="http://schemas.microsoft.com/office/drawing/2014/main" id="{3A97145B-148A-4920-77B5-4BCF903D1B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598" y="3717233"/>
            <a:ext cx="7297168" cy="2819794"/>
          </a:xfrm>
          <a:prstGeom prst="rect">
            <a:avLst/>
          </a:prstGeom>
        </p:spPr>
      </p:pic>
    </p:spTree>
    <p:extLst>
      <p:ext uri="{BB962C8B-B14F-4D97-AF65-F5344CB8AC3E}">
        <p14:creationId xmlns:p14="http://schemas.microsoft.com/office/powerpoint/2010/main" val="1915283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3FC59-5B48-8223-435A-64C6AA6D7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68BD8A-22B8-F170-355B-4064CAA4EA1C}"/>
              </a:ext>
            </a:extLst>
          </p:cNvPr>
          <p:cNvSpPr>
            <a:spLocks noGrp="1"/>
          </p:cNvSpPr>
          <p:nvPr>
            <p:ph type="title" idx="13"/>
          </p:nvPr>
        </p:nvSpPr>
        <p:spPr>
          <a:xfrm>
            <a:off x="315618" y="135960"/>
            <a:ext cx="5780382" cy="495175"/>
          </a:xfrm>
        </p:spPr>
        <p:txBody>
          <a:bodyPr/>
          <a:lstStyle/>
          <a:p>
            <a:r>
              <a:rPr lang="en-GB" sz="2800" dirty="0"/>
              <a:t>SQL QUERIES</a:t>
            </a:r>
            <a:endParaRPr lang="en-IN" sz="2800" dirty="0"/>
          </a:p>
        </p:txBody>
      </p:sp>
      <p:pic>
        <p:nvPicPr>
          <p:cNvPr id="4" name="Picture 3">
            <a:extLst>
              <a:ext uri="{FF2B5EF4-FFF2-40B4-BE49-F238E27FC236}">
                <a16:creationId xmlns:a16="http://schemas.microsoft.com/office/drawing/2014/main" id="{C6758918-94C3-1FAE-B46D-A30E14142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82" y="895601"/>
            <a:ext cx="9054548" cy="1240233"/>
          </a:xfrm>
          <a:prstGeom prst="rect">
            <a:avLst/>
          </a:prstGeom>
        </p:spPr>
      </p:pic>
      <p:pic>
        <p:nvPicPr>
          <p:cNvPr id="6" name="Picture 5">
            <a:extLst>
              <a:ext uri="{FF2B5EF4-FFF2-40B4-BE49-F238E27FC236}">
                <a16:creationId xmlns:a16="http://schemas.microsoft.com/office/drawing/2014/main" id="{4E0424C6-2F39-79F0-10B3-66FB66680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554" y="1564254"/>
            <a:ext cx="4610743" cy="1143160"/>
          </a:xfrm>
          <a:prstGeom prst="rect">
            <a:avLst/>
          </a:prstGeom>
        </p:spPr>
      </p:pic>
      <p:pic>
        <p:nvPicPr>
          <p:cNvPr id="8" name="Picture 7">
            <a:extLst>
              <a:ext uri="{FF2B5EF4-FFF2-40B4-BE49-F238E27FC236}">
                <a16:creationId xmlns:a16="http://schemas.microsoft.com/office/drawing/2014/main" id="{EE8355B6-B0C2-790F-B434-9755E7B97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82" y="2707414"/>
            <a:ext cx="9094304" cy="1716530"/>
          </a:xfrm>
          <a:prstGeom prst="rect">
            <a:avLst/>
          </a:prstGeom>
        </p:spPr>
      </p:pic>
      <p:pic>
        <p:nvPicPr>
          <p:cNvPr id="10" name="Picture 9">
            <a:extLst>
              <a:ext uri="{FF2B5EF4-FFF2-40B4-BE49-F238E27FC236}">
                <a16:creationId xmlns:a16="http://schemas.microsoft.com/office/drawing/2014/main" id="{8ACDF43C-5B01-3DDF-F297-141483A184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8554" y="4398271"/>
            <a:ext cx="4538363" cy="1790950"/>
          </a:xfrm>
          <a:prstGeom prst="rect">
            <a:avLst/>
          </a:prstGeom>
        </p:spPr>
      </p:pic>
    </p:spTree>
    <p:extLst>
      <p:ext uri="{BB962C8B-B14F-4D97-AF65-F5344CB8AC3E}">
        <p14:creationId xmlns:p14="http://schemas.microsoft.com/office/powerpoint/2010/main" val="1161703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946F4-2544-C9A2-C40E-32C881F3C4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9A01B5-293D-F5EC-22C3-686FD78479FA}"/>
              </a:ext>
            </a:extLst>
          </p:cNvPr>
          <p:cNvSpPr>
            <a:spLocks noGrp="1"/>
          </p:cNvSpPr>
          <p:nvPr>
            <p:ph type="title" idx="13"/>
          </p:nvPr>
        </p:nvSpPr>
        <p:spPr>
          <a:xfrm>
            <a:off x="315618" y="135960"/>
            <a:ext cx="5780382" cy="495175"/>
          </a:xfrm>
        </p:spPr>
        <p:txBody>
          <a:bodyPr/>
          <a:lstStyle/>
          <a:p>
            <a:r>
              <a:rPr lang="en-GB" sz="2800" dirty="0"/>
              <a:t>SQL QUERIES</a:t>
            </a:r>
            <a:endParaRPr lang="en-IN" sz="2800" dirty="0"/>
          </a:p>
        </p:txBody>
      </p:sp>
      <p:pic>
        <p:nvPicPr>
          <p:cNvPr id="4" name="Picture 3">
            <a:extLst>
              <a:ext uri="{FF2B5EF4-FFF2-40B4-BE49-F238E27FC236}">
                <a16:creationId xmlns:a16="http://schemas.microsoft.com/office/drawing/2014/main" id="{A27C1A62-6907-074F-AC34-722247F81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32" y="931467"/>
            <a:ext cx="8522146" cy="1705213"/>
          </a:xfrm>
          <a:prstGeom prst="rect">
            <a:avLst/>
          </a:prstGeom>
        </p:spPr>
      </p:pic>
      <p:pic>
        <p:nvPicPr>
          <p:cNvPr id="6" name="Picture 5">
            <a:extLst>
              <a:ext uri="{FF2B5EF4-FFF2-40B4-BE49-F238E27FC236}">
                <a16:creationId xmlns:a16="http://schemas.microsoft.com/office/drawing/2014/main" id="{E50B2931-DDA3-CCA6-B158-376EB9D6D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6143" y="931467"/>
            <a:ext cx="2709435" cy="5334744"/>
          </a:xfrm>
          <a:prstGeom prst="rect">
            <a:avLst/>
          </a:prstGeom>
        </p:spPr>
      </p:pic>
      <p:pic>
        <p:nvPicPr>
          <p:cNvPr id="8" name="Picture 7">
            <a:extLst>
              <a:ext uri="{FF2B5EF4-FFF2-40B4-BE49-F238E27FC236}">
                <a16:creationId xmlns:a16="http://schemas.microsoft.com/office/drawing/2014/main" id="{18C4CF05-1207-9AC8-4989-C72D971730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532" y="2934609"/>
            <a:ext cx="8337614" cy="1286712"/>
          </a:xfrm>
          <a:prstGeom prst="rect">
            <a:avLst/>
          </a:prstGeom>
        </p:spPr>
      </p:pic>
      <p:pic>
        <p:nvPicPr>
          <p:cNvPr id="10" name="Picture 9">
            <a:extLst>
              <a:ext uri="{FF2B5EF4-FFF2-40B4-BE49-F238E27FC236}">
                <a16:creationId xmlns:a16="http://schemas.microsoft.com/office/drawing/2014/main" id="{E3B25743-74D9-2BAD-EF8F-59DF334218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324" y="4837262"/>
            <a:ext cx="4305901" cy="1428949"/>
          </a:xfrm>
          <a:prstGeom prst="rect">
            <a:avLst/>
          </a:prstGeom>
        </p:spPr>
      </p:pic>
    </p:spTree>
    <p:extLst>
      <p:ext uri="{BB962C8B-B14F-4D97-AF65-F5344CB8AC3E}">
        <p14:creationId xmlns:p14="http://schemas.microsoft.com/office/powerpoint/2010/main" val="83934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5D24F-8D5B-3D56-BD76-9383A2BF74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DCA9EB-BC1F-D581-AD46-0099A7B2723A}"/>
              </a:ext>
            </a:extLst>
          </p:cNvPr>
          <p:cNvSpPr>
            <a:spLocks noGrp="1"/>
          </p:cNvSpPr>
          <p:nvPr>
            <p:ph type="title" idx="13"/>
          </p:nvPr>
        </p:nvSpPr>
        <p:spPr>
          <a:xfrm>
            <a:off x="315618" y="135960"/>
            <a:ext cx="5780382" cy="495175"/>
          </a:xfrm>
        </p:spPr>
        <p:txBody>
          <a:bodyPr/>
          <a:lstStyle/>
          <a:p>
            <a:r>
              <a:rPr lang="en-GB" sz="2800" dirty="0"/>
              <a:t>SQL QUERIES</a:t>
            </a:r>
            <a:endParaRPr lang="en-IN" sz="2800" dirty="0"/>
          </a:p>
        </p:txBody>
      </p:sp>
      <p:pic>
        <p:nvPicPr>
          <p:cNvPr id="6" name="Picture 5">
            <a:extLst>
              <a:ext uri="{FF2B5EF4-FFF2-40B4-BE49-F238E27FC236}">
                <a16:creationId xmlns:a16="http://schemas.microsoft.com/office/drawing/2014/main" id="{132AAF09-C575-8321-95A2-A1C5B1F84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61" y="975244"/>
            <a:ext cx="6405769" cy="1359243"/>
          </a:xfrm>
          <a:prstGeom prst="rect">
            <a:avLst/>
          </a:prstGeom>
        </p:spPr>
      </p:pic>
      <p:pic>
        <p:nvPicPr>
          <p:cNvPr id="8" name="Picture 7">
            <a:extLst>
              <a:ext uri="{FF2B5EF4-FFF2-40B4-BE49-F238E27FC236}">
                <a16:creationId xmlns:a16="http://schemas.microsoft.com/office/drawing/2014/main" id="{B80E3B53-1DB1-2EC1-89EC-B9DFA1EBF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522" y="975244"/>
            <a:ext cx="3086531" cy="5249008"/>
          </a:xfrm>
          <a:prstGeom prst="rect">
            <a:avLst/>
          </a:prstGeom>
        </p:spPr>
      </p:pic>
      <p:pic>
        <p:nvPicPr>
          <p:cNvPr id="10" name="Picture 9">
            <a:extLst>
              <a:ext uri="{FF2B5EF4-FFF2-40B4-BE49-F238E27FC236}">
                <a16:creationId xmlns:a16="http://schemas.microsoft.com/office/drawing/2014/main" id="{B226BA77-6239-9A4C-2BA3-6E0D228340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661" y="3322464"/>
            <a:ext cx="6405769" cy="1165054"/>
          </a:xfrm>
          <a:prstGeom prst="rect">
            <a:avLst/>
          </a:prstGeom>
        </p:spPr>
      </p:pic>
      <p:pic>
        <p:nvPicPr>
          <p:cNvPr id="14" name="Picture 13">
            <a:extLst>
              <a:ext uri="{FF2B5EF4-FFF2-40B4-BE49-F238E27FC236}">
                <a16:creationId xmlns:a16="http://schemas.microsoft.com/office/drawing/2014/main" id="{FBAFCA1D-186C-C6A5-AAA6-2A3376C26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6619" y="975244"/>
            <a:ext cx="1781424" cy="5325218"/>
          </a:xfrm>
          <a:prstGeom prst="rect">
            <a:avLst/>
          </a:prstGeom>
        </p:spPr>
      </p:pic>
    </p:spTree>
    <p:extLst>
      <p:ext uri="{BB962C8B-B14F-4D97-AF65-F5344CB8AC3E}">
        <p14:creationId xmlns:p14="http://schemas.microsoft.com/office/powerpoint/2010/main" val="65027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41D6-9705-586D-DA53-038C565674A9}"/>
              </a:ext>
            </a:extLst>
          </p:cNvPr>
          <p:cNvSpPr>
            <a:spLocks noGrp="1"/>
          </p:cNvSpPr>
          <p:nvPr>
            <p:ph type="title"/>
          </p:nvPr>
        </p:nvSpPr>
        <p:spPr>
          <a:xfrm>
            <a:off x="575644" y="121270"/>
            <a:ext cx="10504000" cy="848979"/>
          </a:xfrm>
        </p:spPr>
        <p:txBody>
          <a:bodyPr>
            <a:normAutofit/>
          </a:bodyPr>
          <a:lstStyle/>
          <a:p>
            <a:r>
              <a:rPr lang="en-GB" sz="2800" dirty="0"/>
              <a:t>CHALLENGES FACED</a:t>
            </a:r>
            <a:endParaRPr lang="en-IN" sz="2800" dirty="0"/>
          </a:p>
        </p:txBody>
      </p:sp>
      <p:sp>
        <p:nvSpPr>
          <p:cNvPr id="3" name="Content Placeholder 2">
            <a:extLst>
              <a:ext uri="{FF2B5EF4-FFF2-40B4-BE49-F238E27FC236}">
                <a16:creationId xmlns:a16="http://schemas.microsoft.com/office/drawing/2014/main" id="{F7F8E42A-B4B2-8362-8BC1-A2E781560574}"/>
              </a:ext>
            </a:extLst>
          </p:cNvPr>
          <p:cNvSpPr>
            <a:spLocks noGrp="1"/>
          </p:cNvSpPr>
          <p:nvPr>
            <p:ph sz="quarter" idx="18"/>
          </p:nvPr>
        </p:nvSpPr>
        <p:spPr>
          <a:xfrm>
            <a:off x="575644" y="1076324"/>
            <a:ext cx="11058108" cy="5503379"/>
          </a:xfrm>
        </p:spPr>
        <p:txBody>
          <a:bodyPr/>
          <a:lstStyle/>
          <a:p>
            <a:pPr marL="285750" indent="-285750">
              <a:buFont typeface="Wingdings" panose="05000000000000000000" pitchFamily="2" charset="2"/>
              <a:buChar char="Ø"/>
            </a:pPr>
            <a:r>
              <a:rPr lang="en-IN" dirty="0">
                <a:solidFill>
                  <a:schemeClr val="accent1"/>
                </a:solidFill>
                <a:latin typeface="Arial Black" panose="020B0A04020102020204" pitchFamily="34" charset="0"/>
              </a:rPr>
              <a:t>Data-Related Challenges</a:t>
            </a:r>
          </a:p>
          <a:p>
            <a:pPr marL="285750" indent="-285750">
              <a:buFont typeface="Arial" panose="020B0604020202020204" pitchFamily="34" charset="0"/>
              <a:buChar char="•"/>
            </a:pPr>
            <a:r>
              <a:rPr lang="en-IN" dirty="0"/>
              <a:t>Data Cleaning &amp; Transformation</a:t>
            </a:r>
          </a:p>
          <a:p>
            <a:pPr marL="285750" indent="-285750">
              <a:buFont typeface="Arial" panose="020B0604020202020204" pitchFamily="34" charset="0"/>
              <a:buChar char="•"/>
            </a:pPr>
            <a:r>
              <a:rPr lang="en-IN" dirty="0"/>
              <a:t>Data Connectivity Issues</a:t>
            </a:r>
          </a:p>
          <a:p>
            <a:pPr marL="285750" indent="-285750">
              <a:buFont typeface="Arial" panose="020B0604020202020204" pitchFamily="34" charset="0"/>
              <a:buChar char="•"/>
            </a:pPr>
            <a:r>
              <a:rPr lang="en-IN" dirty="0"/>
              <a:t>Handling Large Datasets</a:t>
            </a:r>
          </a:p>
          <a:p>
            <a:endParaRPr lang="en-IN" dirty="0"/>
          </a:p>
          <a:p>
            <a:pPr marL="285750" indent="-285750">
              <a:buFont typeface="Wingdings" panose="05000000000000000000" pitchFamily="2" charset="2"/>
              <a:buChar char="Ø"/>
            </a:pPr>
            <a:r>
              <a:rPr lang="en-IN" dirty="0">
                <a:solidFill>
                  <a:schemeClr val="accent1"/>
                </a:solidFill>
                <a:latin typeface="Arial Black" panose="020B0A04020102020204" pitchFamily="34" charset="0"/>
              </a:rPr>
              <a:t>Data </a:t>
            </a:r>
            <a:r>
              <a:rPr lang="en-IN" dirty="0" err="1">
                <a:solidFill>
                  <a:schemeClr val="accent1"/>
                </a:solidFill>
                <a:latin typeface="Arial Black" panose="020B0A04020102020204" pitchFamily="34" charset="0"/>
              </a:rPr>
              <a:t>Modeling</a:t>
            </a:r>
            <a:r>
              <a:rPr lang="en-IN" dirty="0">
                <a:solidFill>
                  <a:schemeClr val="accent1"/>
                </a:solidFill>
                <a:latin typeface="Arial Black" panose="020B0A04020102020204" pitchFamily="34" charset="0"/>
              </a:rPr>
              <a:t> Challenges</a:t>
            </a:r>
          </a:p>
          <a:p>
            <a:pPr marL="285750" indent="-285750">
              <a:buFont typeface="Arial" panose="020B0604020202020204" pitchFamily="34" charset="0"/>
              <a:buChar char="•"/>
            </a:pPr>
            <a:r>
              <a:rPr lang="en-IN" dirty="0"/>
              <a:t>Defining Relationships</a:t>
            </a:r>
          </a:p>
          <a:p>
            <a:pPr marL="285750" indent="-285750">
              <a:buFont typeface="Arial" panose="020B0604020202020204" pitchFamily="34" charset="0"/>
              <a:buChar char="•"/>
            </a:pPr>
            <a:r>
              <a:rPr lang="en-IN" dirty="0"/>
              <a:t>Complex DAX Calculations</a:t>
            </a:r>
          </a:p>
          <a:p>
            <a:endParaRPr lang="en-IN" dirty="0"/>
          </a:p>
          <a:p>
            <a:pPr marL="285750" indent="-285750">
              <a:buFont typeface="Wingdings" panose="05000000000000000000" pitchFamily="2" charset="2"/>
              <a:buChar char="Ø"/>
            </a:pPr>
            <a:r>
              <a:rPr lang="en-IN" dirty="0">
                <a:solidFill>
                  <a:schemeClr val="accent1"/>
                </a:solidFill>
                <a:latin typeface="Arial Black" panose="020B0A04020102020204" pitchFamily="34" charset="0"/>
              </a:rPr>
              <a:t>Visualization &amp; Dashboard Challenges</a:t>
            </a:r>
          </a:p>
          <a:p>
            <a:pPr marL="285750" indent="-285750">
              <a:buFont typeface="Arial" panose="020B0604020202020204" pitchFamily="34" charset="0"/>
              <a:buChar char="•"/>
            </a:pPr>
            <a:r>
              <a:rPr lang="en-IN" dirty="0"/>
              <a:t>Choosing the Right Visuals</a:t>
            </a:r>
          </a:p>
          <a:p>
            <a:pPr marL="285750" indent="-285750">
              <a:buFont typeface="Arial" panose="020B0604020202020204" pitchFamily="34" charset="0"/>
              <a:buChar char="•"/>
            </a:pPr>
            <a:r>
              <a:rPr lang="en-IN" dirty="0"/>
              <a:t>Interactivity Issues</a:t>
            </a:r>
          </a:p>
          <a:p>
            <a:pPr marL="285750" indent="-285750">
              <a:buFont typeface="Arial" panose="020B0604020202020204" pitchFamily="34" charset="0"/>
              <a:buChar char="•"/>
            </a:pPr>
            <a:endParaRPr lang="en-IN" dirty="0"/>
          </a:p>
          <a:p>
            <a:pPr marL="285750" indent="-285750">
              <a:buFont typeface="Wingdings" panose="05000000000000000000" pitchFamily="2" charset="2"/>
              <a:buChar char="Ø"/>
            </a:pPr>
            <a:r>
              <a:rPr lang="en-IN" dirty="0">
                <a:solidFill>
                  <a:schemeClr val="accent1"/>
                </a:solidFill>
                <a:latin typeface="Arial Black" panose="020B0A04020102020204" pitchFamily="34" charset="0"/>
              </a:rPr>
              <a:t>SQL Queries</a:t>
            </a:r>
          </a:p>
          <a:p>
            <a:endParaRPr lang="en-IN" dirty="0"/>
          </a:p>
        </p:txBody>
      </p:sp>
    </p:spTree>
    <p:extLst>
      <p:ext uri="{BB962C8B-B14F-4D97-AF65-F5344CB8AC3E}">
        <p14:creationId xmlns:p14="http://schemas.microsoft.com/office/powerpoint/2010/main" val="3589116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C725E-FC84-74FF-E932-E7BCCCB9773C}"/>
              </a:ext>
            </a:extLst>
          </p:cNvPr>
          <p:cNvSpPr>
            <a:spLocks noGrp="1"/>
          </p:cNvSpPr>
          <p:nvPr>
            <p:ph type="title"/>
          </p:nvPr>
        </p:nvSpPr>
        <p:spPr>
          <a:xfrm>
            <a:off x="370096" y="250100"/>
            <a:ext cx="7342307" cy="679209"/>
          </a:xfrm>
        </p:spPr>
        <p:txBody>
          <a:bodyPr/>
          <a:lstStyle/>
          <a:p>
            <a:r>
              <a:rPr lang="en-GB" sz="2800" dirty="0">
                <a:solidFill>
                  <a:srgbClr val="FF0000"/>
                </a:solidFill>
              </a:rPr>
              <a:t>CONCLUSION</a:t>
            </a:r>
            <a:endParaRPr lang="en-IN" sz="2800" dirty="0">
              <a:solidFill>
                <a:srgbClr val="FF0000"/>
              </a:solidFill>
            </a:endParaRPr>
          </a:p>
        </p:txBody>
      </p:sp>
      <p:sp>
        <p:nvSpPr>
          <p:cNvPr id="3" name="Content Placeholder 2">
            <a:extLst>
              <a:ext uri="{FF2B5EF4-FFF2-40B4-BE49-F238E27FC236}">
                <a16:creationId xmlns:a16="http://schemas.microsoft.com/office/drawing/2014/main" id="{58482C8D-ADF8-0910-2D1D-6C630690827D}"/>
              </a:ext>
            </a:extLst>
          </p:cNvPr>
          <p:cNvSpPr>
            <a:spLocks noGrp="1"/>
          </p:cNvSpPr>
          <p:nvPr>
            <p:ph sz="quarter" idx="18"/>
          </p:nvPr>
        </p:nvSpPr>
        <p:spPr>
          <a:xfrm>
            <a:off x="370096" y="1088748"/>
            <a:ext cx="11467408" cy="5426352"/>
          </a:xfrm>
        </p:spPr>
        <p:txBody>
          <a:bodyPr/>
          <a:lstStyle/>
          <a:p>
            <a:r>
              <a:rPr lang="en-GB" sz="2400" b="0" i="0" dirty="0">
                <a:solidFill>
                  <a:srgbClr val="0070C0"/>
                </a:solidFill>
                <a:effectLst/>
                <a:latin typeface="Google Sans"/>
              </a:rPr>
              <a:t>In conclusion, data analytics offers significant benefits for the hospitality industry, enabling businesses to make more informed decisions, enhance guest experiences, and ultimately improve profitability. By leveraging data, hoteliers can optimize various aspects of their operations, from forecasting demand and pricing to managing staffing and inventory</a:t>
            </a:r>
          </a:p>
          <a:p>
            <a:r>
              <a:rPr lang="en-GB" sz="2400" b="0" i="0" dirty="0">
                <a:solidFill>
                  <a:srgbClr val="0070C0"/>
                </a:solidFill>
                <a:effectLst/>
                <a:latin typeface="Google Sans"/>
              </a:rPr>
              <a:t>In summary, data analytics is not just a trend in the hospitality industry; it's a critical tool for staying competitive and successful in an increasingly data-driven world. By embracing data analytics, hotels can unlock valuable insights, improve operations, enhance guest experiences, and drive revenue growth. . This leads to increased revenue, reduced costs, and a more personalized and satisfying customer experience. </a:t>
            </a:r>
            <a:endParaRPr lang="en-IN" sz="2400" dirty="0">
              <a:solidFill>
                <a:srgbClr val="0070C0"/>
              </a:solidFill>
            </a:endParaRPr>
          </a:p>
        </p:txBody>
      </p:sp>
    </p:spTree>
    <p:extLst>
      <p:ext uri="{BB962C8B-B14F-4D97-AF65-F5344CB8AC3E}">
        <p14:creationId xmlns:p14="http://schemas.microsoft.com/office/powerpoint/2010/main" val="1239954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8BCCB9F4-13E7-6A92-16FE-0D6401FF52A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0062319-98A6-EF00-1F08-BE57C0255C74}"/>
              </a:ext>
            </a:extLst>
          </p:cNvPr>
          <p:cNvSpPr>
            <a:spLocks noGrp="1"/>
          </p:cNvSpPr>
          <p:nvPr>
            <p:ph type="title"/>
          </p:nvPr>
        </p:nvSpPr>
        <p:spPr/>
        <p:txBody>
          <a:bodyPr lIns="0" tIns="0" rIns="0" bIns="0" anchor="b">
            <a:normAutofit/>
          </a:bodyPr>
          <a:lstStyle/>
          <a:p>
            <a:r>
              <a:rPr lang="en-US"/>
              <a:t>Thank You</a:t>
            </a:r>
            <a:endParaRPr lang="en-CN"/>
          </a:p>
        </p:txBody>
      </p:sp>
    </p:spTree>
    <p:extLst>
      <p:ext uri="{BB962C8B-B14F-4D97-AF65-F5344CB8AC3E}">
        <p14:creationId xmlns:p14="http://schemas.microsoft.com/office/powerpoint/2010/main" val="133352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6A88-7E1F-6383-BC8B-7E7957222787}"/>
              </a:ext>
            </a:extLst>
          </p:cNvPr>
          <p:cNvSpPr>
            <a:spLocks noGrp="1"/>
          </p:cNvSpPr>
          <p:nvPr>
            <p:ph type="ctrTitle"/>
          </p:nvPr>
        </p:nvSpPr>
        <p:spPr>
          <a:xfrm>
            <a:off x="1014392" y="2507631"/>
            <a:ext cx="10486008" cy="390595"/>
          </a:xfrm>
        </p:spPr>
        <p:txBody>
          <a:bodyPr>
            <a:normAutofit/>
          </a:bodyPr>
          <a:lstStyle/>
          <a:p>
            <a:r>
              <a:rPr lang="en-GB" sz="1600" dirty="0"/>
              <a:t>TEAM MEMBERS</a:t>
            </a:r>
            <a:endParaRPr lang="en-IN" sz="1600" dirty="0"/>
          </a:p>
        </p:txBody>
      </p:sp>
      <p:sp>
        <p:nvSpPr>
          <p:cNvPr id="3" name="Subtitle 2">
            <a:extLst>
              <a:ext uri="{FF2B5EF4-FFF2-40B4-BE49-F238E27FC236}">
                <a16:creationId xmlns:a16="http://schemas.microsoft.com/office/drawing/2014/main" id="{6E62968C-95D0-B171-507E-039730206A8A}"/>
              </a:ext>
            </a:extLst>
          </p:cNvPr>
          <p:cNvSpPr>
            <a:spLocks noGrp="1"/>
          </p:cNvSpPr>
          <p:nvPr>
            <p:ph type="subTitle" idx="1"/>
          </p:nvPr>
        </p:nvSpPr>
        <p:spPr>
          <a:xfrm>
            <a:off x="1525657" y="3081757"/>
            <a:ext cx="4000499" cy="3395243"/>
          </a:xfrm>
        </p:spPr>
        <p:txBody>
          <a:bodyPr>
            <a:normAutofit/>
          </a:bodyPr>
          <a:lstStyle/>
          <a:p>
            <a:pPr marL="457200" indent="-457200" algn="l">
              <a:buFont typeface="Wingdings" panose="05000000000000000000" pitchFamily="2" charset="2"/>
              <a:buChar char="v"/>
            </a:pPr>
            <a:r>
              <a:rPr lang="en-GB" sz="1600" dirty="0">
                <a:solidFill>
                  <a:schemeClr val="accent6">
                    <a:lumMod val="75000"/>
                  </a:schemeClr>
                </a:solidFill>
              </a:rPr>
              <a:t>MR.VEMURU NEERAJ KUMAR</a:t>
            </a:r>
          </a:p>
          <a:p>
            <a:pPr marL="457200" indent="-457200" algn="l">
              <a:buFont typeface="Wingdings" panose="05000000000000000000" pitchFamily="2" charset="2"/>
              <a:buChar char="v"/>
            </a:pPr>
            <a:r>
              <a:rPr lang="en-GB" sz="1600" dirty="0">
                <a:solidFill>
                  <a:schemeClr val="accent6">
                    <a:lumMod val="75000"/>
                  </a:schemeClr>
                </a:solidFill>
              </a:rPr>
              <a:t>MS.HARSHITA MISHRA</a:t>
            </a:r>
          </a:p>
          <a:p>
            <a:pPr marL="457200" indent="-457200" algn="l">
              <a:buFont typeface="Wingdings" panose="05000000000000000000" pitchFamily="2" charset="2"/>
              <a:buChar char="v"/>
            </a:pPr>
            <a:r>
              <a:rPr lang="en-GB" sz="1600" dirty="0">
                <a:solidFill>
                  <a:schemeClr val="accent6">
                    <a:lumMod val="75000"/>
                  </a:schemeClr>
                </a:solidFill>
              </a:rPr>
              <a:t>MS.NEHA A</a:t>
            </a:r>
          </a:p>
          <a:p>
            <a:pPr marL="457200" indent="-457200" algn="l">
              <a:buFont typeface="Wingdings" panose="05000000000000000000" pitchFamily="2" charset="2"/>
              <a:buChar char="v"/>
            </a:pPr>
            <a:r>
              <a:rPr lang="en-GB" sz="1600" dirty="0">
                <a:solidFill>
                  <a:schemeClr val="accent6">
                    <a:lumMod val="75000"/>
                  </a:schemeClr>
                </a:solidFill>
              </a:rPr>
              <a:t>MS.LAVANYA CHINTHAPATLA</a:t>
            </a:r>
          </a:p>
          <a:p>
            <a:pPr marL="457200" indent="-457200" algn="l">
              <a:buFont typeface="Wingdings" panose="05000000000000000000" pitchFamily="2" charset="2"/>
              <a:buChar char="v"/>
            </a:pPr>
            <a:r>
              <a:rPr lang="en-GB" sz="1600" dirty="0">
                <a:solidFill>
                  <a:schemeClr val="accent6">
                    <a:lumMod val="75000"/>
                  </a:schemeClr>
                </a:solidFill>
              </a:rPr>
              <a:t>MS.LALITA VISHT</a:t>
            </a:r>
          </a:p>
          <a:p>
            <a:pPr marL="457200" indent="-457200" algn="l">
              <a:buFont typeface="Wingdings" panose="05000000000000000000" pitchFamily="2" charset="2"/>
              <a:buChar char="v"/>
            </a:pPr>
            <a:r>
              <a:rPr lang="en-GB" sz="1600" dirty="0">
                <a:solidFill>
                  <a:schemeClr val="accent6">
                    <a:lumMod val="75000"/>
                  </a:schemeClr>
                </a:solidFill>
              </a:rPr>
              <a:t>MR.INDUPALLI SASI KIRAN</a:t>
            </a:r>
          </a:p>
          <a:p>
            <a:pPr marL="457200" indent="-457200" algn="l">
              <a:buFont typeface="Wingdings" panose="05000000000000000000" pitchFamily="2" charset="2"/>
              <a:buChar char="v"/>
            </a:pPr>
            <a:r>
              <a:rPr lang="en-GB" sz="1600" dirty="0">
                <a:solidFill>
                  <a:schemeClr val="accent6">
                    <a:lumMod val="75000"/>
                  </a:schemeClr>
                </a:solidFill>
              </a:rPr>
              <a:t>MS.ASMA LOBABA</a:t>
            </a:r>
          </a:p>
          <a:p>
            <a:endParaRPr lang="en-GB" sz="1600" dirty="0"/>
          </a:p>
        </p:txBody>
      </p:sp>
      <p:sp>
        <p:nvSpPr>
          <p:cNvPr id="4" name="Title 1">
            <a:extLst>
              <a:ext uri="{FF2B5EF4-FFF2-40B4-BE49-F238E27FC236}">
                <a16:creationId xmlns:a16="http://schemas.microsoft.com/office/drawing/2014/main" id="{9450656A-A4DF-3E5D-A80D-DF7E1E284722}"/>
              </a:ext>
            </a:extLst>
          </p:cNvPr>
          <p:cNvSpPr txBox="1">
            <a:spLocks/>
          </p:cNvSpPr>
          <p:nvPr/>
        </p:nvSpPr>
        <p:spPr>
          <a:xfrm>
            <a:off x="1014392" y="984318"/>
            <a:ext cx="10486008" cy="390595"/>
          </a:xfrm>
          <a:prstGeom prst="rect">
            <a:avLst/>
          </a:prstGeom>
        </p:spPr>
        <p:txBody>
          <a:bodyPr vert="horz" lIns="0" tIns="0" rIns="0" bIns="0" rtlCol="0" anchor="b">
            <a:normAutofit/>
          </a:bodyPr>
          <a:lstStyle>
            <a:lvl1pPr algn="ctr" defTabSz="914400" rtl="0" eaLnBrk="1" latinLnBrk="0" hangingPunct="1">
              <a:lnSpc>
                <a:spcPct val="100000"/>
              </a:lnSpc>
              <a:spcBef>
                <a:spcPct val="0"/>
              </a:spcBef>
              <a:buNone/>
              <a:defRPr sz="23200" b="1" kern="1200">
                <a:solidFill>
                  <a:schemeClr val="accent1">
                    <a:lumMod val="75000"/>
                  </a:schemeClr>
                </a:solidFill>
                <a:latin typeface="+mj-lt"/>
                <a:ea typeface="+mj-ea"/>
                <a:cs typeface="+mj-cs"/>
              </a:defRPr>
            </a:lvl1pPr>
          </a:lstStyle>
          <a:p>
            <a:r>
              <a:rPr lang="en-GB" sz="1600" dirty="0"/>
              <a:t>PROJECT MENTOR</a:t>
            </a:r>
            <a:endParaRPr lang="en-IN" sz="1600" dirty="0"/>
          </a:p>
        </p:txBody>
      </p:sp>
      <p:sp>
        <p:nvSpPr>
          <p:cNvPr id="5" name="Subtitle 2">
            <a:extLst>
              <a:ext uri="{FF2B5EF4-FFF2-40B4-BE49-F238E27FC236}">
                <a16:creationId xmlns:a16="http://schemas.microsoft.com/office/drawing/2014/main" id="{4DA7E83E-2C12-6309-89D2-5542D6FCDED1}"/>
              </a:ext>
            </a:extLst>
          </p:cNvPr>
          <p:cNvSpPr txBox="1">
            <a:spLocks/>
          </p:cNvSpPr>
          <p:nvPr/>
        </p:nvSpPr>
        <p:spPr>
          <a:xfrm>
            <a:off x="1525657" y="1472649"/>
            <a:ext cx="4000499" cy="851451"/>
          </a:xfrm>
          <a:prstGeom prst="rect">
            <a:avLst/>
          </a:prstGeom>
        </p:spPr>
        <p:txBody>
          <a:bodyPr vert="horz" lIns="0" tIns="0" rIns="0" bIns="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2800" kern="1200" cap="none" baseline="0">
                <a:solidFill>
                  <a:schemeClr val="accent1">
                    <a:lumMod val="75000"/>
                  </a:schemeClr>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Font typeface="Wingdings" panose="05000000000000000000" pitchFamily="2" charset="2"/>
              <a:buChar char="v"/>
            </a:pPr>
            <a:r>
              <a:rPr lang="en-GB" sz="1600" dirty="0">
                <a:solidFill>
                  <a:schemeClr val="tx1">
                    <a:lumMod val="95000"/>
                    <a:lumOff val="5000"/>
                  </a:schemeClr>
                </a:solidFill>
              </a:rPr>
              <a:t>MR.ASIF AHMED</a:t>
            </a:r>
          </a:p>
          <a:p>
            <a:pPr marL="457200" indent="-457200">
              <a:buFont typeface="Wingdings" panose="05000000000000000000" pitchFamily="2" charset="2"/>
              <a:buChar char="v"/>
            </a:pPr>
            <a:r>
              <a:rPr lang="en-GB" sz="1600" dirty="0">
                <a:solidFill>
                  <a:schemeClr val="tx1">
                    <a:lumMod val="95000"/>
                    <a:lumOff val="5000"/>
                  </a:schemeClr>
                </a:solidFill>
              </a:rPr>
              <a:t>MS.ABHIRAMI R</a:t>
            </a:r>
            <a:endParaRPr lang="en-IN" sz="1600" dirty="0">
              <a:solidFill>
                <a:schemeClr val="tx1">
                  <a:lumMod val="95000"/>
                  <a:lumOff val="5000"/>
                </a:schemeClr>
              </a:solidFill>
            </a:endParaRPr>
          </a:p>
        </p:txBody>
      </p:sp>
    </p:spTree>
    <p:extLst>
      <p:ext uri="{BB962C8B-B14F-4D97-AF65-F5344CB8AC3E}">
        <p14:creationId xmlns:p14="http://schemas.microsoft.com/office/powerpoint/2010/main" val="256094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878912B2-205A-3E85-13D6-8287D44B35E8}"/>
              </a:ext>
            </a:extLst>
          </p:cNvPr>
          <p:cNvSpPr>
            <a:spLocks noGrp="1"/>
          </p:cNvSpPr>
          <p:nvPr>
            <p:ph type="title"/>
          </p:nvPr>
        </p:nvSpPr>
        <p:spPr/>
        <p:txBody>
          <a:bodyPr lIns="0" tIns="0" rIns="0" bIns="0" anchor="ctr">
            <a:noAutofit/>
          </a:bodyPr>
          <a:lstStyle/>
          <a:p>
            <a:r>
              <a:rPr lang="en-US" dirty="0"/>
              <a:t>What is a Hospitality Analytics?</a:t>
            </a:r>
            <a:endParaRPr lang="en-CN" dirty="0"/>
          </a:p>
        </p:txBody>
      </p:sp>
      <p:sp>
        <p:nvSpPr>
          <p:cNvPr id="22" name="Content Placeholder 21">
            <a:extLst>
              <a:ext uri="{FF2B5EF4-FFF2-40B4-BE49-F238E27FC236}">
                <a16:creationId xmlns:a16="http://schemas.microsoft.com/office/drawing/2014/main" id="{98E2D1FA-43CF-6CCD-B933-27F813EEBA84}"/>
              </a:ext>
            </a:extLst>
          </p:cNvPr>
          <p:cNvSpPr>
            <a:spLocks noGrp="1"/>
          </p:cNvSpPr>
          <p:nvPr>
            <p:ph sz="quarter" idx="18"/>
          </p:nvPr>
        </p:nvSpPr>
        <p:spPr/>
        <p:txBody>
          <a:bodyPr anchor="ctr">
            <a:normAutofit/>
          </a:bodyPr>
          <a:lstStyle/>
          <a:p>
            <a:r>
              <a:rPr lang="en-GB" b="0" i="0" dirty="0">
                <a:solidFill>
                  <a:srgbClr val="001D35"/>
                </a:solidFill>
                <a:effectLst/>
                <a:latin typeface="Google Sans"/>
              </a:rPr>
              <a:t>Hospitality analytics projects focus on using data analysis to improve operations, enhance customer experiences, and boost revenue within the hospitality industry. These projects can involve various aspects like reservation analytics, customer satisfaction analysis, and revenue management optimization. The goal is to gain insights from data to make informed decisions and improve key performance indicators (KPIs). Improved revenue management and forecasting, Enhanced customer satisfaction and loyalty, Optimized resource allocation and reduced costs, Better understanding of customer </a:t>
            </a:r>
            <a:r>
              <a:rPr lang="en-GB" b="0" i="0" dirty="0" err="1">
                <a:solidFill>
                  <a:srgbClr val="001D35"/>
                </a:solidFill>
                <a:effectLst/>
                <a:latin typeface="Google Sans"/>
              </a:rPr>
              <a:t>behavior</a:t>
            </a:r>
            <a:r>
              <a:rPr lang="en-GB" b="0" i="0" dirty="0">
                <a:solidFill>
                  <a:srgbClr val="001D35"/>
                </a:solidFill>
                <a:effectLst/>
                <a:latin typeface="Google Sans"/>
              </a:rPr>
              <a:t> and preferences, and Data-driven decision-making and strategic planning. </a:t>
            </a:r>
            <a:endParaRPr lang="en-US" dirty="0"/>
          </a:p>
        </p:txBody>
      </p:sp>
    </p:spTree>
    <p:custDataLst>
      <p:tags r:id="rId1"/>
    </p:custDataLst>
    <p:extLst>
      <p:ext uri="{BB962C8B-B14F-4D97-AF65-F5344CB8AC3E}">
        <p14:creationId xmlns:p14="http://schemas.microsoft.com/office/powerpoint/2010/main" val="1504941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7285-C6F8-3021-D639-992930FB0E22}"/>
              </a:ext>
            </a:extLst>
          </p:cNvPr>
          <p:cNvSpPr>
            <a:spLocks noGrp="1"/>
          </p:cNvSpPr>
          <p:nvPr>
            <p:ph type="title"/>
          </p:nvPr>
        </p:nvSpPr>
        <p:spPr>
          <a:xfrm>
            <a:off x="844000" y="564171"/>
            <a:ext cx="10504000" cy="1230762"/>
          </a:xfrm>
        </p:spPr>
        <p:txBody>
          <a:bodyPr/>
          <a:lstStyle/>
          <a:p>
            <a:r>
              <a:rPr lang="en-US" altLang="zh-CN" noProof="0" dirty="0"/>
              <a:t>Key Components of Hospitality Project</a:t>
            </a:r>
            <a:endParaRPr lang="en-US" dirty="0"/>
          </a:p>
        </p:txBody>
      </p:sp>
      <p:sp>
        <p:nvSpPr>
          <p:cNvPr id="3" name="Text Placeholder 2">
            <a:extLst>
              <a:ext uri="{FF2B5EF4-FFF2-40B4-BE49-F238E27FC236}">
                <a16:creationId xmlns:a16="http://schemas.microsoft.com/office/drawing/2014/main" id="{1DB2F8C8-7436-9AE3-489F-B0C786E3EE98}"/>
              </a:ext>
            </a:extLst>
          </p:cNvPr>
          <p:cNvSpPr>
            <a:spLocks noGrp="1"/>
          </p:cNvSpPr>
          <p:nvPr>
            <p:ph type="body" idx="1"/>
          </p:nvPr>
        </p:nvSpPr>
        <p:spPr>
          <a:xfrm>
            <a:off x="1242963" y="2134478"/>
            <a:ext cx="4256019" cy="830527"/>
          </a:xfrm>
        </p:spPr>
        <p:txBody>
          <a:bodyPr/>
          <a:lstStyle/>
          <a:p>
            <a:r>
              <a:rPr lang="en-US" altLang="zh-CN" dirty="0"/>
              <a:t>Total Income – </a:t>
            </a:r>
            <a:r>
              <a:rPr lang="en-US" altLang="zh-CN" dirty="0">
                <a:solidFill>
                  <a:srgbClr val="002060"/>
                </a:solidFill>
                <a:highlight>
                  <a:srgbClr val="00FF00"/>
                </a:highlight>
              </a:rPr>
              <a:t>1709M</a:t>
            </a:r>
            <a:endParaRPr lang="zh-CN" altLang="en-US" dirty="0">
              <a:solidFill>
                <a:srgbClr val="002060"/>
              </a:solidFill>
              <a:highlight>
                <a:srgbClr val="00FF00"/>
              </a:highlight>
            </a:endParaRPr>
          </a:p>
        </p:txBody>
      </p:sp>
      <p:sp>
        <p:nvSpPr>
          <p:cNvPr id="4" name="Text Placeholder 3">
            <a:extLst>
              <a:ext uri="{FF2B5EF4-FFF2-40B4-BE49-F238E27FC236}">
                <a16:creationId xmlns:a16="http://schemas.microsoft.com/office/drawing/2014/main" id="{56B324BF-6833-9600-BE3D-16A0DA68D254}"/>
              </a:ext>
            </a:extLst>
          </p:cNvPr>
          <p:cNvSpPr>
            <a:spLocks noGrp="1"/>
          </p:cNvSpPr>
          <p:nvPr>
            <p:ph type="body" sz="quarter" idx="13"/>
          </p:nvPr>
        </p:nvSpPr>
        <p:spPr>
          <a:xfrm>
            <a:off x="1242963" y="3036087"/>
            <a:ext cx="4256020" cy="1090951"/>
          </a:xfrm>
        </p:spPr>
        <p:txBody>
          <a:bodyPr/>
          <a:lstStyle/>
          <a:p>
            <a:r>
              <a:rPr lang="en-US" dirty="0"/>
              <a:t>Income that generated for 3 months i.e. </a:t>
            </a:r>
            <a:r>
              <a:rPr lang="en-US" dirty="0" err="1"/>
              <a:t>May,June,July</a:t>
            </a:r>
            <a:r>
              <a:rPr lang="en-US" dirty="0"/>
              <a:t> across 4 different states i.e. </a:t>
            </a:r>
            <a:r>
              <a:rPr lang="en-US" dirty="0" err="1"/>
              <a:t>Banglore</a:t>
            </a:r>
            <a:r>
              <a:rPr lang="en-US" dirty="0"/>
              <a:t> , Delhi, Hyderabad, Mumbai of </a:t>
            </a:r>
            <a:r>
              <a:rPr lang="en-US" dirty="0" err="1"/>
              <a:t>Atliq</a:t>
            </a:r>
            <a:r>
              <a:rPr lang="en-US" dirty="0"/>
              <a:t>  group of Hotels.</a:t>
            </a:r>
          </a:p>
        </p:txBody>
      </p:sp>
      <p:sp>
        <p:nvSpPr>
          <p:cNvPr id="5" name="Text Placeholder 4">
            <a:extLst>
              <a:ext uri="{FF2B5EF4-FFF2-40B4-BE49-F238E27FC236}">
                <a16:creationId xmlns:a16="http://schemas.microsoft.com/office/drawing/2014/main" id="{D036DEBD-0AC6-D15A-8A75-755154F96F8E}"/>
              </a:ext>
            </a:extLst>
          </p:cNvPr>
          <p:cNvSpPr>
            <a:spLocks noGrp="1"/>
          </p:cNvSpPr>
          <p:nvPr>
            <p:ph type="body" idx="14"/>
          </p:nvPr>
        </p:nvSpPr>
        <p:spPr>
          <a:xfrm>
            <a:off x="6814263" y="2151448"/>
            <a:ext cx="4256019" cy="830527"/>
          </a:xfrm>
        </p:spPr>
        <p:txBody>
          <a:bodyPr/>
          <a:lstStyle/>
          <a:p>
            <a:r>
              <a:rPr lang="en-US" altLang="zh-CN" dirty="0"/>
              <a:t>Total Bookings – </a:t>
            </a:r>
            <a:r>
              <a:rPr lang="en-US" altLang="zh-CN" dirty="0">
                <a:solidFill>
                  <a:srgbClr val="002060"/>
                </a:solidFill>
                <a:highlight>
                  <a:srgbClr val="00FF00"/>
                </a:highlight>
              </a:rPr>
              <a:t>135K</a:t>
            </a:r>
            <a:endParaRPr lang="zh-CN" altLang="en-US" dirty="0">
              <a:solidFill>
                <a:srgbClr val="002060"/>
              </a:solidFill>
              <a:highlight>
                <a:srgbClr val="00FF00"/>
              </a:highlight>
            </a:endParaRPr>
          </a:p>
        </p:txBody>
      </p:sp>
      <p:sp>
        <p:nvSpPr>
          <p:cNvPr id="6" name="Text Placeholder 5">
            <a:extLst>
              <a:ext uri="{FF2B5EF4-FFF2-40B4-BE49-F238E27FC236}">
                <a16:creationId xmlns:a16="http://schemas.microsoft.com/office/drawing/2014/main" id="{1EC0C257-BBEB-F60D-27CB-C2828880707E}"/>
              </a:ext>
            </a:extLst>
          </p:cNvPr>
          <p:cNvSpPr>
            <a:spLocks noGrp="1"/>
          </p:cNvSpPr>
          <p:nvPr>
            <p:ph type="body" sz="quarter" idx="15"/>
          </p:nvPr>
        </p:nvSpPr>
        <p:spPr>
          <a:xfrm>
            <a:off x="6814263" y="3053057"/>
            <a:ext cx="4256020" cy="1090951"/>
          </a:xfrm>
        </p:spPr>
        <p:txBody>
          <a:bodyPr/>
          <a:lstStyle/>
          <a:p>
            <a:r>
              <a:rPr lang="en-US" dirty="0"/>
              <a:t>Bookings that </a:t>
            </a:r>
            <a:r>
              <a:rPr lang="en-US" dirty="0" err="1"/>
              <a:t>happend</a:t>
            </a:r>
            <a:r>
              <a:rPr lang="en-US" dirty="0"/>
              <a:t> for 3 months i.e. </a:t>
            </a:r>
            <a:r>
              <a:rPr lang="en-US" dirty="0" err="1"/>
              <a:t>May,June,July</a:t>
            </a:r>
            <a:r>
              <a:rPr lang="en-US" dirty="0"/>
              <a:t> across 4 different states i.e. </a:t>
            </a:r>
            <a:r>
              <a:rPr lang="en-US" dirty="0" err="1"/>
              <a:t>Banglore</a:t>
            </a:r>
            <a:r>
              <a:rPr lang="en-US" dirty="0"/>
              <a:t> , Delhi, Hyderabad, Mumbai of </a:t>
            </a:r>
            <a:r>
              <a:rPr lang="en-US" dirty="0" err="1"/>
              <a:t>Atliq</a:t>
            </a:r>
            <a:r>
              <a:rPr lang="en-US" dirty="0"/>
              <a:t>  group of Hotels.</a:t>
            </a:r>
          </a:p>
          <a:p>
            <a:endParaRPr lang="en-US" dirty="0"/>
          </a:p>
        </p:txBody>
      </p:sp>
      <p:sp>
        <p:nvSpPr>
          <p:cNvPr id="7" name="Text Placeholder 6">
            <a:extLst>
              <a:ext uri="{FF2B5EF4-FFF2-40B4-BE49-F238E27FC236}">
                <a16:creationId xmlns:a16="http://schemas.microsoft.com/office/drawing/2014/main" id="{38C0BBF8-BE06-DFBD-36B2-E640EE3AE0C8}"/>
              </a:ext>
            </a:extLst>
          </p:cNvPr>
          <p:cNvSpPr>
            <a:spLocks noGrp="1"/>
          </p:cNvSpPr>
          <p:nvPr>
            <p:ph type="body" idx="16"/>
          </p:nvPr>
        </p:nvSpPr>
        <p:spPr>
          <a:xfrm>
            <a:off x="1242963" y="4244427"/>
            <a:ext cx="4256019" cy="830527"/>
          </a:xfrm>
        </p:spPr>
        <p:txBody>
          <a:bodyPr/>
          <a:lstStyle/>
          <a:p>
            <a:r>
              <a:rPr lang="en-US" altLang="zh-CN" dirty="0"/>
              <a:t>Occupancy% - </a:t>
            </a:r>
            <a:r>
              <a:rPr lang="en-US" altLang="zh-CN" dirty="0">
                <a:solidFill>
                  <a:srgbClr val="002060"/>
                </a:solidFill>
                <a:highlight>
                  <a:srgbClr val="FFFF00"/>
                </a:highlight>
              </a:rPr>
              <a:t>57.8%</a:t>
            </a:r>
            <a:endParaRPr lang="zh-CN" altLang="en-US" dirty="0">
              <a:solidFill>
                <a:srgbClr val="002060"/>
              </a:solidFill>
              <a:highlight>
                <a:srgbClr val="FFFF00"/>
              </a:highlight>
            </a:endParaRPr>
          </a:p>
        </p:txBody>
      </p:sp>
      <p:sp>
        <p:nvSpPr>
          <p:cNvPr id="8" name="Text Placeholder 7">
            <a:extLst>
              <a:ext uri="{FF2B5EF4-FFF2-40B4-BE49-F238E27FC236}">
                <a16:creationId xmlns:a16="http://schemas.microsoft.com/office/drawing/2014/main" id="{C1CD4274-A455-087F-1E8D-EAF833B8FCAC}"/>
              </a:ext>
            </a:extLst>
          </p:cNvPr>
          <p:cNvSpPr>
            <a:spLocks noGrp="1"/>
          </p:cNvSpPr>
          <p:nvPr>
            <p:ph type="body" sz="quarter" idx="17"/>
          </p:nvPr>
        </p:nvSpPr>
        <p:spPr>
          <a:xfrm>
            <a:off x="1242963" y="5121047"/>
            <a:ext cx="4256020" cy="1090951"/>
          </a:xfrm>
        </p:spPr>
        <p:txBody>
          <a:bodyPr/>
          <a:lstStyle/>
          <a:p>
            <a:r>
              <a:rPr lang="en-US" dirty="0"/>
              <a:t>Occupancy for 3 months i.e. </a:t>
            </a:r>
            <a:r>
              <a:rPr lang="en-US" dirty="0" err="1"/>
              <a:t>May,June,July</a:t>
            </a:r>
            <a:r>
              <a:rPr lang="en-US" dirty="0"/>
              <a:t> across 4 different states i.e. </a:t>
            </a:r>
            <a:r>
              <a:rPr lang="en-US" dirty="0" err="1"/>
              <a:t>Banglore</a:t>
            </a:r>
            <a:r>
              <a:rPr lang="en-US" dirty="0"/>
              <a:t> , Delhi, Hyderabad, Mumbai of </a:t>
            </a:r>
            <a:r>
              <a:rPr lang="en-US" dirty="0" err="1"/>
              <a:t>Atliq</a:t>
            </a:r>
            <a:r>
              <a:rPr lang="en-US" dirty="0"/>
              <a:t>  group of Hotels.</a:t>
            </a:r>
          </a:p>
          <a:p>
            <a:endParaRPr lang="en-US" dirty="0"/>
          </a:p>
        </p:txBody>
      </p:sp>
      <p:sp>
        <p:nvSpPr>
          <p:cNvPr id="9" name="Text Placeholder 8">
            <a:extLst>
              <a:ext uri="{FF2B5EF4-FFF2-40B4-BE49-F238E27FC236}">
                <a16:creationId xmlns:a16="http://schemas.microsoft.com/office/drawing/2014/main" id="{C21A4165-B6FC-BCEF-BB8B-4836AAF0E59D}"/>
              </a:ext>
            </a:extLst>
          </p:cNvPr>
          <p:cNvSpPr>
            <a:spLocks noGrp="1"/>
          </p:cNvSpPr>
          <p:nvPr>
            <p:ph type="body" idx="18"/>
          </p:nvPr>
        </p:nvSpPr>
        <p:spPr>
          <a:xfrm>
            <a:off x="6814263" y="4244427"/>
            <a:ext cx="4256019" cy="830527"/>
          </a:xfrm>
        </p:spPr>
        <p:txBody>
          <a:bodyPr/>
          <a:lstStyle/>
          <a:p>
            <a:r>
              <a:rPr lang="en-US" altLang="zh-CN" dirty="0"/>
              <a:t>Cancellation% - </a:t>
            </a:r>
            <a:r>
              <a:rPr lang="en-US" altLang="zh-CN" dirty="0">
                <a:highlight>
                  <a:srgbClr val="FFFF00"/>
                </a:highlight>
              </a:rPr>
              <a:t>24.8%</a:t>
            </a:r>
            <a:endParaRPr lang="zh-CN" altLang="en-US" dirty="0">
              <a:highlight>
                <a:srgbClr val="FFFF00"/>
              </a:highlight>
            </a:endParaRPr>
          </a:p>
        </p:txBody>
      </p:sp>
      <p:sp>
        <p:nvSpPr>
          <p:cNvPr id="10" name="Text Placeholder 9">
            <a:extLst>
              <a:ext uri="{FF2B5EF4-FFF2-40B4-BE49-F238E27FC236}">
                <a16:creationId xmlns:a16="http://schemas.microsoft.com/office/drawing/2014/main" id="{21ED8B9E-FF1B-1800-E0CC-C21BE40585A5}"/>
              </a:ext>
            </a:extLst>
          </p:cNvPr>
          <p:cNvSpPr>
            <a:spLocks noGrp="1"/>
          </p:cNvSpPr>
          <p:nvPr>
            <p:ph type="body" sz="quarter" idx="19"/>
          </p:nvPr>
        </p:nvSpPr>
        <p:spPr>
          <a:xfrm>
            <a:off x="6814263" y="5121047"/>
            <a:ext cx="4256020" cy="1090951"/>
          </a:xfrm>
        </p:spPr>
        <p:txBody>
          <a:bodyPr/>
          <a:lstStyle/>
          <a:p>
            <a:r>
              <a:rPr lang="en-US" dirty="0"/>
              <a:t>Out of 100 Bookings 24.8 Bookings are being Cancelled across 4 different states i.e. </a:t>
            </a:r>
            <a:r>
              <a:rPr lang="en-US" dirty="0" err="1"/>
              <a:t>Banglore</a:t>
            </a:r>
            <a:r>
              <a:rPr lang="en-US" dirty="0"/>
              <a:t> , Delhi, Hyderabad, Mumbai for 3 months i.e. </a:t>
            </a:r>
            <a:r>
              <a:rPr lang="en-US" dirty="0" err="1"/>
              <a:t>May,June,July</a:t>
            </a:r>
            <a:r>
              <a:rPr lang="en-US" dirty="0"/>
              <a:t> of </a:t>
            </a:r>
            <a:r>
              <a:rPr lang="en-US" dirty="0" err="1"/>
              <a:t>Atliq</a:t>
            </a:r>
            <a:r>
              <a:rPr lang="en-US" dirty="0"/>
              <a:t> group of Hotels. </a:t>
            </a:r>
          </a:p>
        </p:txBody>
      </p:sp>
    </p:spTree>
    <p:extLst>
      <p:ext uri="{BB962C8B-B14F-4D97-AF65-F5344CB8AC3E}">
        <p14:creationId xmlns:p14="http://schemas.microsoft.com/office/powerpoint/2010/main" val="350176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FC23-6BCD-4D0C-3D66-00424D24384F}"/>
              </a:ext>
            </a:extLst>
          </p:cNvPr>
          <p:cNvSpPr>
            <a:spLocks noGrp="1"/>
          </p:cNvSpPr>
          <p:nvPr>
            <p:ph type="ctrTitle"/>
          </p:nvPr>
        </p:nvSpPr>
        <p:spPr>
          <a:xfrm>
            <a:off x="575616" y="203227"/>
            <a:ext cx="7876287" cy="760870"/>
          </a:xfrm>
        </p:spPr>
        <p:txBody>
          <a:bodyPr>
            <a:normAutofit/>
          </a:bodyPr>
          <a:lstStyle/>
          <a:p>
            <a:r>
              <a:rPr lang="en-GB" sz="3200" dirty="0"/>
              <a:t>KPI LIST</a:t>
            </a:r>
            <a:endParaRPr lang="en-IN" sz="3200" dirty="0"/>
          </a:p>
        </p:txBody>
      </p:sp>
      <p:sp>
        <p:nvSpPr>
          <p:cNvPr id="3" name="Subtitle 2">
            <a:extLst>
              <a:ext uri="{FF2B5EF4-FFF2-40B4-BE49-F238E27FC236}">
                <a16:creationId xmlns:a16="http://schemas.microsoft.com/office/drawing/2014/main" id="{CD07344E-1FBF-5703-3ADA-8AC6FEB681D7}"/>
              </a:ext>
            </a:extLst>
          </p:cNvPr>
          <p:cNvSpPr>
            <a:spLocks noGrp="1"/>
          </p:cNvSpPr>
          <p:nvPr>
            <p:ph type="subTitle" idx="1"/>
          </p:nvPr>
        </p:nvSpPr>
        <p:spPr>
          <a:xfrm>
            <a:off x="575617" y="1043609"/>
            <a:ext cx="7918678" cy="5322404"/>
          </a:xfrm>
        </p:spPr>
        <p:txBody>
          <a:bodyPr>
            <a:normAutofit/>
          </a:bodyPr>
          <a:lstStyle/>
          <a:p>
            <a:pPr marL="342900" indent="-342900">
              <a:buFont typeface="Wingdings" panose="05000000000000000000" pitchFamily="2" charset="2"/>
              <a:buChar char="Ø"/>
            </a:pPr>
            <a:r>
              <a:rPr lang="en-GB" sz="1600" dirty="0"/>
              <a:t>Total Revenue</a:t>
            </a:r>
          </a:p>
          <a:p>
            <a:pPr marL="342900" indent="-342900">
              <a:buFont typeface="Wingdings" panose="05000000000000000000" pitchFamily="2" charset="2"/>
              <a:buChar char="Ø"/>
            </a:pPr>
            <a:r>
              <a:rPr lang="en-GB" sz="1600" dirty="0"/>
              <a:t>Total Booking</a:t>
            </a:r>
          </a:p>
          <a:p>
            <a:pPr marL="342900" indent="-342900">
              <a:buFont typeface="Wingdings" panose="05000000000000000000" pitchFamily="2" charset="2"/>
              <a:buChar char="Ø"/>
            </a:pPr>
            <a:r>
              <a:rPr lang="en-GB" sz="1600" dirty="0"/>
              <a:t>Occupancy%</a:t>
            </a:r>
          </a:p>
          <a:p>
            <a:pPr marL="342900" indent="-342900">
              <a:buFont typeface="Wingdings" panose="05000000000000000000" pitchFamily="2" charset="2"/>
              <a:buChar char="Ø"/>
            </a:pPr>
            <a:r>
              <a:rPr lang="en-GB" sz="1600" dirty="0"/>
              <a:t>Cancellation%</a:t>
            </a:r>
          </a:p>
          <a:p>
            <a:pPr marL="342900" indent="-342900">
              <a:buFont typeface="Wingdings" panose="05000000000000000000" pitchFamily="2" charset="2"/>
              <a:buChar char="Ø"/>
            </a:pPr>
            <a:r>
              <a:rPr lang="en-GB" sz="1600" dirty="0"/>
              <a:t>Revenue By State &amp; Hotel</a:t>
            </a:r>
          </a:p>
          <a:p>
            <a:pPr marL="342900" indent="-342900">
              <a:buFont typeface="Wingdings" panose="05000000000000000000" pitchFamily="2" charset="2"/>
              <a:buChar char="Ø"/>
            </a:pPr>
            <a:r>
              <a:rPr lang="en-GB" sz="1600" dirty="0"/>
              <a:t>Booking Status</a:t>
            </a:r>
          </a:p>
          <a:p>
            <a:pPr marL="342900" indent="-342900">
              <a:buFont typeface="Wingdings" panose="05000000000000000000" pitchFamily="2" charset="2"/>
              <a:buChar char="Ø"/>
            </a:pPr>
            <a:r>
              <a:rPr lang="en-GB" sz="1600" dirty="0"/>
              <a:t>Revenue By Booking Platform</a:t>
            </a:r>
          </a:p>
          <a:p>
            <a:pPr marL="342900" indent="-342900">
              <a:buFont typeface="Wingdings" panose="05000000000000000000" pitchFamily="2" charset="2"/>
              <a:buChar char="Ø"/>
            </a:pPr>
            <a:r>
              <a:rPr lang="en-GB" sz="1600" dirty="0"/>
              <a:t>Revenue &amp; Booking Count By Weekend Or Weekday</a:t>
            </a:r>
          </a:p>
          <a:p>
            <a:pPr marL="342900" indent="-342900">
              <a:buFont typeface="Wingdings" panose="05000000000000000000" pitchFamily="2" charset="2"/>
              <a:buChar char="Ø"/>
            </a:pPr>
            <a:r>
              <a:rPr lang="en-GB" sz="1600" dirty="0"/>
              <a:t>Class Wise Revenue</a:t>
            </a:r>
          </a:p>
          <a:p>
            <a:pPr marL="342900" indent="-342900">
              <a:buFont typeface="Wingdings" panose="05000000000000000000" pitchFamily="2" charset="2"/>
              <a:buChar char="Ø"/>
            </a:pPr>
            <a:r>
              <a:rPr lang="en-GB" sz="1600" dirty="0"/>
              <a:t>Revenue &amp; Occupancy By Week</a:t>
            </a:r>
          </a:p>
          <a:p>
            <a:pPr marL="342900" indent="-342900">
              <a:buFont typeface="Wingdings" panose="05000000000000000000" pitchFamily="2" charset="2"/>
              <a:buChar char="Ø"/>
            </a:pPr>
            <a:r>
              <a:rPr lang="en-GB" sz="1600" dirty="0"/>
              <a:t>Trend Analysis</a:t>
            </a:r>
          </a:p>
          <a:p>
            <a:pPr marL="342900" indent="-342900">
              <a:buFont typeface="Wingdings" panose="05000000000000000000" pitchFamily="2" charset="2"/>
              <a:buChar char="Ø"/>
            </a:pPr>
            <a:endParaRPr lang="en-GB" sz="1600" dirty="0"/>
          </a:p>
        </p:txBody>
      </p:sp>
    </p:spTree>
    <p:extLst>
      <p:ext uri="{BB962C8B-B14F-4D97-AF65-F5344CB8AC3E}">
        <p14:creationId xmlns:p14="http://schemas.microsoft.com/office/powerpoint/2010/main" val="92493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000">
            <a:alpha val="24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45F6-67CA-0D47-94B4-6C38139ED440}"/>
              </a:ext>
            </a:extLst>
          </p:cNvPr>
          <p:cNvSpPr>
            <a:spLocks noGrp="1"/>
          </p:cNvSpPr>
          <p:nvPr>
            <p:ph type="title"/>
          </p:nvPr>
        </p:nvSpPr>
        <p:spPr>
          <a:xfrm>
            <a:off x="625339" y="116300"/>
            <a:ext cx="10504000" cy="470109"/>
          </a:xfrm>
        </p:spPr>
        <p:txBody>
          <a:bodyPr>
            <a:normAutofit/>
          </a:bodyPr>
          <a:lstStyle/>
          <a:p>
            <a:r>
              <a:rPr lang="en-GB" sz="2000" dirty="0"/>
              <a:t>SUMMARY OF THE PROJECT</a:t>
            </a:r>
            <a:endParaRPr lang="en-IN" sz="2000" dirty="0"/>
          </a:p>
        </p:txBody>
      </p:sp>
      <p:sp>
        <p:nvSpPr>
          <p:cNvPr id="3" name="Content Placeholder 2">
            <a:extLst>
              <a:ext uri="{FF2B5EF4-FFF2-40B4-BE49-F238E27FC236}">
                <a16:creationId xmlns:a16="http://schemas.microsoft.com/office/drawing/2014/main" id="{F8ABF94A-5417-6D40-6570-8D2462AF2DFB}"/>
              </a:ext>
            </a:extLst>
          </p:cNvPr>
          <p:cNvSpPr>
            <a:spLocks noGrp="1"/>
          </p:cNvSpPr>
          <p:nvPr>
            <p:ph sz="quarter" idx="18"/>
          </p:nvPr>
        </p:nvSpPr>
        <p:spPr>
          <a:xfrm>
            <a:off x="625339" y="810039"/>
            <a:ext cx="10504000" cy="5560943"/>
          </a:xfrm>
        </p:spPr>
        <p:txBody>
          <a:bodyPr/>
          <a:lstStyle/>
          <a:p>
            <a:pPr marL="285750" indent="-285750">
              <a:buFont typeface="Arial" panose="020B0604020202020204" pitchFamily="34" charset="0"/>
              <a:buChar char="•"/>
            </a:pPr>
            <a:r>
              <a:rPr lang="en-GB" sz="2000" dirty="0"/>
              <a:t>The analysis shows total revenue of  1709 M across states, with  total booking of 135k,total occupancy of 57.87% and cancellation rate of 24.83%.</a:t>
            </a:r>
          </a:p>
          <a:p>
            <a:pPr marL="285750" indent="-285750">
              <a:buFont typeface="Arial" panose="020B0604020202020204" pitchFamily="34" charset="0"/>
              <a:buChar char="•"/>
            </a:pPr>
            <a:r>
              <a:rPr lang="en-GB" sz="2000" dirty="0"/>
              <a:t> Elite is having high revenue and standard has less revenue when it comes to class wise revenue .</a:t>
            </a:r>
          </a:p>
          <a:p>
            <a:pPr marL="285750" indent="-285750">
              <a:buFont typeface="Arial" panose="020B0604020202020204" pitchFamily="34" charset="0"/>
              <a:buChar char="•"/>
            </a:pPr>
            <a:r>
              <a:rPr lang="en-GB" sz="2000" dirty="0"/>
              <a:t> Total count of bookings and total revenue for weekday is more compared to weekend.</a:t>
            </a:r>
          </a:p>
          <a:p>
            <a:pPr marL="285750" indent="-285750">
              <a:buFont typeface="Arial" panose="020B0604020202020204" pitchFamily="34" charset="0"/>
              <a:buChar char="•"/>
            </a:pPr>
            <a:r>
              <a:rPr lang="en-GB" sz="2000" dirty="0"/>
              <a:t>May month is having high revenue when compared to June and July.</a:t>
            </a:r>
          </a:p>
          <a:p>
            <a:pPr marL="285750" indent="-285750">
              <a:buFont typeface="Arial" panose="020B0604020202020204" pitchFamily="34" charset="0"/>
              <a:buChar char="•"/>
            </a:pPr>
            <a:r>
              <a:rPr lang="en-GB" sz="2000" dirty="0"/>
              <a:t>Mumbai has high revenue when compared to Bangalore, Hyderabad and  Delhi.</a:t>
            </a:r>
          </a:p>
          <a:p>
            <a:pPr marL="285750" indent="-285750">
              <a:buFont typeface="Arial" panose="020B0604020202020204" pitchFamily="34" charset="0"/>
              <a:buChar char="•"/>
            </a:pPr>
            <a:r>
              <a:rPr lang="en-GB" sz="2000" dirty="0"/>
              <a:t>When it comes to revenue and occupancy by </a:t>
            </a:r>
            <a:r>
              <a:rPr lang="en-GB" sz="2000" dirty="0" err="1"/>
              <a:t>week,there</a:t>
            </a:r>
            <a:r>
              <a:rPr lang="en-GB" sz="2000" dirty="0"/>
              <a:t> is fluctuation from week to week.</a:t>
            </a:r>
          </a:p>
          <a:p>
            <a:pPr marL="285750" indent="-285750">
              <a:buFont typeface="Arial" panose="020B0604020202020204" pitchFamily="34" charset="0"/>
              <a:buChar char="•"/>
            </a:pPr>
            <a:r>
              <a:rPr lang="en-GB" sz="2000" dirty="0"/>
              <a:t>There is a high cancellation rate which needs to be monitored .</a:t>
            </a:r>
          </a:p>
          <a:p>
            <a:pPr marL="285750" indent="-285750">
              <a:buFont typeface="Arial" panose="020B0604020202020204" pitchFamily="34" charset="0"/>
              <a:buChar char="•"/>
            </a:pPr>
            <a:r>
              <a:rPr lang="en-GB" sz="2000" dirty="0"/>
              <a:t>Need to optimise weekend  to increase occupancy and revenue</a:t>
            </a:r>
            <a:endParaRPr lang="en-IN" sz="2000" dirty="0"/>
          </a:p>
        </p:txBody>
      </p:sp>
    </p:spTree>
    <p:extLst>
      <p:ext uri="{BB962C8B-B14F-4D97-AF65-F5344CB8AC3E}">
        <p14:creationId xmlns:p14="http://schemas.microsoft.com/office/powerpoint/2010/main" val="187571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BB00-2E8D-89BF-86D7-4A32E8A12473}"/>
              </a:ext>
            </a:extLst>
          </p:cNvPr>
          <p:cNvSpPr>
            <a:spLocks noGrp="1"/>
          </p:cNvSpPr>
          <p:nvPr>
            <p:ph type="title" idx="13"/>
          </p:nvPr>
        </p:nvSpPr>
        <p:spPr>
          <a:xfrm>
            <a:off x="163995" y="228600"/>
            <a:ext cx="6272987" cy="516835"/>
          </a:xfrm>
        </p:spPr>
        <p:txBody>
          <a:bodyPr/>
          <a:lstStyle/>
          <a:p>
            <a:r>
              <a:rPr lang="en-GB" sz="2800" dirty="0"/>
              <a:t>EXCEL DASHBOARD</a:t>
            </a:r>
            <a:endParaRPr lang="en-IN" sz="2800" dirty="0"/>
          </a:p>
        </p:txBody>
      </p:sp>
      <p:pic>
        <p:nvPicPr>
          <p:cNvPr id="15" name="Picture 14">
            <a:extLst>
              <a:ext uri="{FF2B5EF4-FFF2-40B4-BE49-F238E27FC236}">
                <a16:creationId xmlns:a16="http://schemas.microsoft.com/office/drawing/2014/main" id="{49B0DF79-9D2D-0E32-E554-8058DE854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26" y="934064"/>
            <a:ext cx="10304581" cy="5390939"/>
          </a:xfrm>
          <a:prstGeom prst="rect">
            <a:avLst/>
          </a:prstGeom>
        </p:spPr>
      </p:pic>
    </p:spTree>
    <p:extLst>
      <p:ext uri="{BB962C8B-B14F-4D97-AF65-F5344CB8AC3E}">
        <p14:creationId xmlns:p14="http://schemas.microsoft.com/office/powerpoint/2010/main" val="215653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5EA6-38FA-05EC-3E3F-40F9E3C18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EA9BA4-F5FC-3177-52B2-D631A1EBCD8B}"/>
              </a:ext>
            </a:extLst>
          </p:cNvPr>
          <p:cNvSpPr>
            <a:spLocks noGrp="1"/>
          </p:cNvSpPr>
          <p:nvPr>
            <p:ph type="title" idx="13"/>
          </p:nvPr>
        </p:nvSpPr>
        <p:spPr>
          <a:xfrm>
            <a:off x="163995" y="228600"/>
            <a:ext cx="6272987" cy="516835"/>
          </a:xfrm>
        </p:spPr>
        <p:txBody>
          <a:bodyPr/>
          <a:lstStyle/>
          <a:p>
            <a:r>
              <a:rPr lang="en-GB" sz="2800" dirty="0"/>
              <a:t>TABLEAU DASHBOARD</a:t>
            </a:r>
            <a:endParaRPr lang="en-IN" sz="2800" dirty="0"/>
          </a:p>
        </p:txBody>
      </p:sp>
      <p:pic>
        <p:nvPicPr>
          <p:cNvPr id="6" name="Picture 5">
            <a:extLst>
              <a:ext uri="{FF2B5EF4-FFF2-40B4-BE49-F238E27FC236}">
                <a16:creationId xmlns:a16="http://schemas.microsoft.com/office/drawing/2014/main" id="{335772F0-CEE2-5E08-8761-45E81C639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28" y="972584"/>
            <a:ext cx="10294882" cy="5885415"/>
          </a:xfrm>
          <a:prstGeom prst="rect">
            <a:avLst/>
          </a:prstGeom>
        </p:spPr>
      </p:pic>
    </p:spTree>
    <p:extLst>
      <p:ext uri="{BB962C8B-B14F-4D97-AF65-F5344CB8AC3E}">
        <p14:creationId xmlns:p14="http://schemas.microsoft.com/office/powerpoint/2010/main" val="2484819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8A84B-AC02-333E-21D6-8E3639A4EB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96A698-EEC0-C082-81F2-D03A6A4693A2}"/>
              </a:ext>
            </a:extLst>
          </p:cNvPr>
          <p:cNvSpPr>
            <a:spLocks noGrp="1"/>
          </p:cNvSpPr>
          <p:nvPr>
            <p:ph type="title" idx="13"/>
          </p:nvPr>
        </p:nvSpPr>
        <p:spPr>
          <a:xfrm>
            <a:off x="163995" y="228600"/>
            <a:ext cx="6272987" cy="516835"/>
          </a:xfrm>
        </p:spPr>
        <p:txBody>
          <a:bodyPr/>
          <a:lstStyle/>
          <a:p>
            <a:r>
              <a:rPr lang="en-GB" sz="2800" dirty="0"/>
              <a:t>POWER BI DASHBOARD</a:t>
            </a:r>
            <a:endParaRPr lang="en-IN" sz="2800" dirty="0"/>
          </a:p>
        </p:txBody>
      </p:sp>
      <p:pic>
        <p:nvPicPr>
          <p:cNvPr id="9" name="Picture 8">
            <a:extLst>
              <a:ext uri="{FF2B5EF4-FFF2-40B4-BE49-F238E27FC236}">
                <a16:creationId xmlns:a16="http://schemas.microsoft.com/office/drawing/2014/main" id="{FCA50F00-C59D-CFBD-AB2C-C2AFB2035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834" y="865239"/>
            <a:ext cx="10612331" cy="5774134"/>
          </a:xfrm>
          <a:prstGeom prst="rect">
            <a:avLst/>
          </a:prstGeom>
        </p:spPr>
      </p:pic>
    </p:spTree>
    <p:extLst>
      <p:ext uri="{BB962C8B-B14F-4D97-AF65-F5344CB8AC3E}">
        <p14:creationId xmlns:p14="http://schemas.microsoft.com/office/powerpoint/2010/main" val="1071731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ags/tag2.xml><?xml version="1.0" encoding="utf-8"?>
<p:tagLst xmlns:a="http://schemas.openxmlformats.org/drawingml/2006/main" xmlns:r="http://schemas.openxmlformats.org/officeDocument/2006/relationships" xmlns:p="http://schemas.openxmlformats.org/presentationml/2006/main">
  <p:tag name="OFFICEPLUS.TEMPLATE" val="6578c4c7-e13b-4bc2-a48b-0d493a2b6cfe.pptx"/>
</p:tagLst>
</file>

<file path=ppt/theme/theme1.xml><?xml version="1.0" encoding="utf-8"?>
<a:theme xmlns:a="http://schemas.openxmlformats.org/drawingml/2006/main" name="Custom">
  <a:themeElements>
    <a:clrScheme name="自定义 11">
      <a:dk1>
        <a:sysClr val="windowText" lastClr="000000"/>
      </a:dk1>
      <a:lt1>
        <a:sysClr val="window" lastClr="FFFFFF"/>
      </a:lt1>
      <a:dk2>
        <a:srgbClr val="454551"/>
      </a:dk2>
      <a:lt2>
        <a:srgbClr val="D8D9DC"/>
      </a:lt2>
      <a:accent1>
        <a:srgbClr val="8076FD"/>
      </a:accent1>
      <a:accent2>
        <a:srgbClr val="232328"/>
      </a:accent2>
      <a:accent3>
        <a:srgbClr val="4EA6DC"/>
      </a:accent3>
      <a:accent4>
        <a:srgbClr val="4775E7"/>
      </a:accent4>
      <a:accent5>
        <a:srgbClr val="AC6AE8"/>
      </a:accent5>
      <a:accent6>
        <a:srgbClr val="D54773"/>
      </a:accent6>
      <a:hlink>
        <a:srgbClr val="6B9F25"/>
      </a:hlink>
      <a:folHlink>
        <a:srgbClr val="8C8C8C"/>
      </a:folHlink>
    </a:clrScheme>
    <a:fontScheme name="Custom 2">
      <a:majorFont>
        <a:latin typeface="Meiryo"/>
        <a:ea typeface=""/>
        <a:cs typeface=""/>
      </a:majorFont>
      <a:minorFont>
        <a:latin typeface="Franklin Gothic Book"/>
        <a:ea typeface=""/>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PLUS"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55E0DC9-32A2-412B-BBED-98FD58D61F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705155-b4ce-4c69-95dc-4fd6cb8c5571"/>
    <ds:schemaRef ds:uri="38de0ec0-4312-429b-9ba4-a6f7899b86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09CA36-217E-44A9-8C48-2D0E3203A494}">
  <ds:schemaRefs>
    <ds:schemaRef ds:uri="http://schemas.microsoft.com/sharepoint/v3/contenttype/forms"/>
  </ds:schemaRefs>
</ds:datastoreItem>
</file>

<file path=customXml/itemProps3.xml><?xml version="1.0" encoding="utf-8"?>
<ds:datastoreItem xmlns:ds="http://schemas.openxmlformats.org/officeDocument/2006/customXml" ds:itemID="{B2A1FBFC-04F0-4094-926E-15D44DB73A00}">
  <ds:schemaRefs>
    <ds:schemaRef ds:uri="http://schemas.microsoft.com/office/2006/metadata/properties"/>
    <ds:schemaRef ds:uri="http://schemas.microsoft.com/office/infopath/2007/PartnerControls"/>
    <ds:schemaRef ds:uri="http://schemas.microsoft.com/sharepoint/v3"/>
    <ds:schemaRef ds:uri="38de0ec0-4312-429b-9ba4-a6f7899b86f2"/>
    <ds:schemaRef ds:uri="21705155-b4ce-4c69-95dc-4fd6cb8c557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313</TotalTime>
  <Words>666</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Meiryo</vt:lpstr>
      <vt:lpstr>Aptos</vt:lpstr>
      <vt:lpstr>Arial</vt:lpstr>
      <vt:lpstr>Arial Black</vt:lpstr>
      <vt:lpstr>Franklin Gothic Book</vt:lpstr>
      <vt:lpstr>Google Sans</vt:lpstr>
      <vt:lpstr>Wingdings</vt:lpstr>
      <vt:lpstr>Custom</vt:lpstr>
      <vt:lpstr>PowerPoint Presentation</vt:lpstr>
      <vt:lpstr>TEAM MEMBERS</vt:lpstr>
      <vt:lpstr>What is a Hospitality Analytics?</vt:lpstr>
      <vt:lpstr>Key Components of Hospitality Project</vt:lpstr>
      <vt:lpstr>KPI LIST</vt:lpstr>
      <vt:lpstr>SUMMARY OF THE PROJECT</vt:lpstr>
      <vt:lpstr>EXCEL DASHBOARD</vt:lpstr>
      <vt:lpstr>TABLEAU DASHBOARD</vt:lpstr>
      <vt:lpstr>POWER BI DASHBOARD</vt:lpstr>
      <vt:lpstr>SQL QUERIES</vt:lpstr>
      <vt:lpstr>SQL QUERIES</vt:lpstr>
      <vt:lpstr>SQL QUERIES</vt:lpstr>
      <vt:lpstr>SQL QUERIES</vt:lpstr>
      <vt:lpstr>SQL QUERIES</vt:lpstr>
      <vt:lpstr>CHALLENGES FACED</vt:lpstr>
      <vt:lpstr>CONCLUSION</vt:lpstr>
      <vt:lpstr>Thank You</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cp:keywords/>
  <dc:description/>
  <cp:lastModifiedBy>Lavanya Chinthapatla</cp:lastModifiedBy>
  <cp:revision>6</cp:revision>
  <dcterms:modified xsi:type="dcterms:W3CDTF">2025-05-28T02:37:47Z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ies>
</file>