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8" r:id="rId8"/>
    <p:sldId id="261" r:id="rId9"/>
    <p:sldId id="263" r:id="rId10"/>
    <p:sldId id="262" r:id="rId11"/>
    <p:sldId id="267" r:id="rId12"/>
    <p:sldId id="265" r:id="rId13"/>
    <p:sldId id="275" r:id="rId14"/>
    <p:sldId id="276" r:id="rId15"/>
    <p:sldId id="286" r:id="rId16"/>
    <p:sldId id="277" r:id="rId17"/>
    <p:sldId id="269" r:id="rId18"/>
    <p:sldId id="270" r:id="rId19"/>
    <p:sldId id="278" r:id="rId20"/>
    <p:sldId id="279" r:id="rId21"/>
    <p:sldId id="271" r:id="rId22"/>
    <p:sldId id="280" r:id="rId23"/>
    <p:sldId id="281" r:id="rId24"/>
    <p:sldId id="283" r:id="rId25"/>
    <p:sldId id="284" r:id="rId26"/>
    <p:sldId id="272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29C36-B245-49C7-9009-8922FFA14164}" v="138" dt="2024-12-17T03:56:29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 Raghavalu" userId="0462d81ea139eec6" providerId="LiveId" clId="{5CF29C36-B245-49C7-9009-8922FFA14164}"/>
    <pc:docChg chg="undo redo custSel addSld delSld modSld sldOrd modMainMaster">
      <pc:chgData name="Lavanya Raghavalu" userId="0462d81ea139eec6" providerId="LiveId" clId="{5CF29C36-B245-49C7-9009-8922FFA14164}" dt="2024-12-17T04:11:56.510" v="3505" actId="20577"/>
      <pc:docMkLst>
        <pc:docMk/>
      </pc:docMkLst>
      <pc:sldChg chg="addSp modSp mod modTransition">
        <pc:chgData name="Lavanya Raghavalu" userId="0462d81ea139eec6" providerId="LiveId" clId="{5CF29C36-B245-49C7-9009-8922FFA14164}" dt="2024-12-16T22:40:44.806" v="2992" actId="255"/>
        <pc:sldMkLst>
          <pc:docMk/>
          <pc:sldMk cId="1053021388" sldId="256"/>
        </pc:sldMkLst>
        <pc:spChg chg="mod">
          <ac:chgData name="Lavanya Raghavalu" userId="0462d81ea139eec6" providerId="LiveId" clId="{5CF29C36-B245-49C7-9009-8922FFA14164}" dt="2024-12-13T10:59:02.703" v="206" actId="1076"/>
          <ac:spMkLst>
            <pc:docMk/>
            <pc:sldMk cId="1053021388" sldId="256"/>
            <ac:spMk id="2" creationId="{5FA3338E-79F6-58F0-A71C-AFDB5831AE8B}"/>
          </ac:spMkLst>
        </pc:spChg>
        <pc:spChg chg="mod">
          <ac:chgData name="Lavanya Raghavalu" userId="0462d81ea139eec6" providerId="LiveId" clId="{5CF29C36-B245-49C7-9009-8922FFA14164}" dt="2024-12-13T10:59:56.327" v="211" actId="1076"/>
          <ac:spMkLst>
            <pc:docMk/>
            <pc:sldMk cId="1053021388" sldId="256"/>
            <ac:spMk id="3" creationId="{D8366E3E-A5AC-AE92-26FB-18675010B477}"/>
          </ac:spMkLst>
        </pc:spChg>
        <pc:spChg chg="add mod">
          <ac:chgData name="Lavanya Raghavalu" userId="0462d81ea139eec6" providerId="LiveId" clId="{5CF29C36-B245-49C7-9009-8922FFA14164}" dt="2024-12-16T22:40:44.806" v="2992" actId="255"/>
          <ac:spMkLst>
            <pc:docMk/>
            <pc:sldMk cId="1053021388" sldId="256"/>
            <ac:spMk id="4" creationId="{DC5CC39E-0D70-337D-905E-3DCFF2C31CD7}"/>
          </ac:spMkLst>
        </pc:spChg>
        <pc:picChg chg="add mod">
          <ac:chgData name="Lavanya Raghavalu" userId="0462d81ea139eec6" providerId="LiveId" clId="{5CF29C36-B245-49C7-9009-8922FFA14164}" dt="2024-12-16T19:14:51.844" v="1817" actId="1076"/>
          <ac:picMkLst>
            <pc:docMk/>
            <pc:sldMk cId="1053021388" sldId="256"/>
            <ac:picMk id="6" creationId="{F08EB599-98B4-819D-6184-3CDEB3DF9A36}"/>
          </ac:picMkLst>
        </pc:picChg>
      </pc:sldChg>
      <pc:sldChg chg="addSp delSp modSp mod modTransition setBg">
        <pc:chgData name="Lavanya Raghavalu" userId="0462d81ea139eec6" providerId="LiveId" clId="{5CF29C36-B245-49C7-9009-8922FFA14164}" dt="2024-12-16T22:44:31.226" v="3039"/>
        <pc:sldMkLst>
          <pc:docMk/>
          <pc:sldMk cId="1749317904" sldId="257"/>
        </pc:sldMkLst>
        <pc:spChg chg="add del mod">
          <ac:chgData name="Lavanya Raghavalu" userId="0462d81ea139eec6" providerId="LiveId" clId="{5CF29C36-B245-49C7-9009-8922FFA14164}" dt="2024-12-16T22:42:04.334" v="3000" actId="693"/>
          <ac:spMkLst>
            <pc:docMk/>
            <pc:sldMk cId="1749317904" sldId="257"/>
            <ac:spMk id="2" creationId="{56AB0DF8-30E4-0222-7C8D-3A1C175F744C}"/>
          </ac:spMkLst>
        </pc:spChg>
        <pc:spChg chg="mod">
          <ac:chgData name="Lavanya Raghavalu" userId="0462d81ea139eec6" providerId="LiveId" clId="{5CF29C36-B245-49C7-9009-8922FFA14164}" dt="2024-12-16T22:43:52.192" v="3025" actId="20577"/>
          <ac:spMkLst>
            <pc:docMk/>
            <pc:sldMk cId="1749317904" sldId="257"/>
            <ac:spMk id="3" creationId="{E2D0B494-1331-5DAE-812E-087AE5D59DB8}"/>
          </ac:spMkLst>
        </pc:spChg>
        <pc:spChg chg="add del mod">
          <ac:chgData name="Lavanya Raghavalu" userId="0462d81ea139eec6" providerId="LiveId" clId="{5CF29C36-B245-49C7-9009-8922FFA14164}" dt="2024-12-13T11:01:28.806" v="217" actId="478"/>
          <ac:spMkLst>
            <pc:docMk/>
            <pc:sldMk cId="1749317904" sldId="257"/>
            <ac:spMk id="5" creationId="{1F453AEA-FC4D-5AF6-523D-4E9807D21673}"/>
          </ac:spMkLst>
        </pc:spChg>
      </pc:sldChg>
      <pc:sldChg chg="addSp delSp modSp new mod modTransition">
        <pc:chgData name="Lavanya Raghavalu" userId="0462d81ea139eec6" providerId="LiveId" clId="{5CF29C36-B245-49C7-9009-8922FFA14164}" dt="2024-12-16T22:44:57.032" v="3041" actId="1076"/>
        <pc:sldMkLst>
          <pc:docMk/>
          <pc:sldMk cId="2606443032" sldId="258"/>
        </pc:sldMkLst>
        <pc:spChg chg="mod">
          <ac:chgData name="Lavanya Raghavalu" userId="0462d81ea139eec6" providerId="LiveId" clId="{5CF29C36-B245-49C7-9009-8922FFA14164}" dt="2024-12-16T22:44:57.032" v="3041" actId="1076"/>
          <ac:spMkLst>
            <pc:docMk/>
            <pc:sldMk cId="2606443032" sldId="258"/>
            <ac:spMk id="2" creationId="{3A2282A5-5476-9F6D-3880-3CBACE9DA6D5}"/>
          </ac:spMkLst>
        </pc:spChg>
        <pc:spChg chg="del mod">
          <ac:chgData name="Lavanya Raghavalu" userId="0462d81ea139eec6" providerId="LiveId" clId="{5CF29C36-B245-49C7-9009-8922FFA14164}" dt="2024-12-14T07:41:41.007" v="909" actId="478"/>
          <ac:spMkLst>
            <pc:docMk/>
            <pc:sldMk cId="2606443032" sldId="258"/>
            <ac:spMk id="3" creationId="{3039FF8F-D6D6-B36C-6605-0B4D245500A0}"/>
          </ac:spMkLst>
        </pc:spChg>
        <pc:spChg chg="add del mod">
          <ac:chgData name="Lavanya Raghavalu" userId="0462d81ea139eec6" providerId="LiveId" clId="{5CF29C36-B245-49C7-9009-8922FFA14164}" dt="2024-12-14T07:41:43.525" v="910" actId="22"/>
          <ac:spMkLst>
            <pc:docMk/>
            <pc:sldMk cId="2606443032" sldId="258"/>
            <ac:spMk id="5" creationId="{717F5360-B2CB-1105-4191-6C2A786967AD}"/>
          </ac:spMkLst>
        </pc:spChg>
        <pc:spChg chg="add del mod">
          <ac:chgData name="Lavanya Raghavalu" userId="0462d81ea139eec6" providerId="LiveId" clId="{5CF29C36-B245-49C7-9009-8922FFA14164}" dt="2024-12-14T07:47:05.907" v="957"/>
          <ac:spMkLst>
            <pc:docMk/>
            <pc:sldMk cId="2606443032" sldId="258"/>
            <ac:spMk id="8" creationId="{19D4C935-CA55-0642-35D6-1A473AA1EF5E}"/>
          </ac:spMkLst>
        </pc:spChg>
        <pc:spChg chg="add del mod">
          <ac:chgData name="Lavanya Raghavalu" userId="0462d81ea139eec6" providerId="LiveId" clId="{5CF29C36-B245-49C7-9009-8922FFA14164}" dt="2024-12-14T07:49:34.694" v="981" actId="478"/>
          <ac:spMkLst>
            <pc:docMk/>
            <pc:sldMk cId="2606443032" sldId="258"/>
            <ac:spMk id="9" creationId="{F922BA26-3334-A385-E175-1EEB100CB366}"/>
          </ac:spMkLst>
        </pc:spChg>
        <pc:spChg chg="add">
          <ac:chgData name="Lavanya Raghavalu" userId="0462d81ea139eec6" providerId="LiveId" clId="{5CF29C36-B245-49C7-9009-8922FFA14164}" dt="2024-12-14T07:47:32.894" v="973"/>
          <ac:spMkLst>
            <pc:docMk/>
            <pc:sldMk cId="2606443032" sldId="258"/>
            <ac:spMk id="10" creationId="{92487226-BAAB-BE6D-7B1E-D5FCAD7E52AD}"/>
          </ac:spMkLst>
        </pc:spChg>
        <pc:spChg chg="add">
          <ac:chgData name="Lavanya Raghavalu" userId="0462d81ea139eec6" providerId="LiveId" clId="{5CF29C36-B245-49C7-9009-8922FFA14164}" dt="2024-12-14T07:47:55.343" v="975"/>
          <ac:spMkLst>
            <pc:docMk/>
            <pc:sldMk cId="2606443032" sldId="258"/>
            <ac:spMk id="11" creationId="{FC170027-2FA3-B7E4-2A38-4990C206004D}"/>
          </ac:spMkLst>
        </pc:spChg>
        <pc:spChg chg="add mod">
          <ac:chgData name="Lavanya Raghavalu" userId="0462d81ea139eec6" providerId="LiveId" clId="{5CF29C36-B245-49C7-9009-8922FFA14164}" dt="2024-12-14T07:49:15.899" v="980" actId="1076"/>
          <ac:spMkLst>
            <pc:docMk/>
            <pc:sldMk cId="2606443032" sldId="258"/>
            <ac:spMk id="12" creationId="{333A5175-F317-0987-C647-0A291C0B5A89}"/>
          </ac:spMkLst>
        </pc:spChg>
        <pc:spChg chg="add del mod">
          <ac:chgData name="Lavanya Raghavalu" userId="0462d81ea139eec6" providerId="LiveId" clId="{5CF29C36-B245-49C7-9009-8922FFA14164}" dt="2024-12-14T08:05:05.214" v="1023"/>
          <ac:spMkLst>
            <pc:docMk/>
            <pc:sldMk cId="2606443032" sldId="258"/>
            <ac:spMk id="13" creationId="{D4708537-2406-5182-F96C-F663DE2A63C9}"/>
          </ac:spMkLst>
        </pc:spChg>
        <pc:spChg chg="add del mod">
          <ac:chgData name="Lavanya Raghavalu" userId="0462d81ea139eec6" providerId="LiveId" clId="{5CF29C36-B245-49C7-9009-8922FFA14164}" dt="2024-12-14T08:05:50.188" v="1026"/>
          <ac:spMkLst>
            <pc:docMk/>
            <pc:sldMk cId="2606443032" sldId="258"/>
            <ac:spMk id="16" creationId="{AC6F03EF-3DD6-E076-9451-624CE8361A6A}"/>
          </ac:spMkLst>
        </pc:spChg>
        <pc:spChg chg="add mod">
          <ac:chgData name="Lavanya Raghavalu" userId="0462d81ea139eec6" providerId="LiveId" clId="{5CF29C36-B245-49C7-9009-8922FFA14164}" dt="2024-12-14T08:18:12.248" v="1323" actId="14100"/>
          <ac:spMkLst>
            <pc:docMk/>
            <pc:sldMk cId="2606443032" sldId="258"/>
            <ac:spMk id="17" creationId="{FD27401E-B0AA-902A-6EC8-04D2171EE398}"/>
          </ac:spMkLst>
        </pc:spChg>
        <pc:picChg chg="add mod ord">
          <ac:chgData name="Lavanya Raghavalu" userId="0462d81ea139eec6" providerId="LiveId" clId="{5CF29C36-B245-49C7-9009-8922FFA14164}" dt="2024-12-14T08:23:05.040" v="1353" actId="1076"/>
          <ac:picMkLst>
            <pc:docMk/>
            <pc:sldMk cId="2606443032" sldId="258"/>
            <ac:picMk id="7" creationId="{6ABBA825-C96A-8134-5955-F9C4AB7356BA}"/>
          </ac:picMkLst>
        </pc:picChg>
        <pc:picChg chg="add del mod">
          <ac:chgData name="Lavanya Raghavalu" userId="0462d81ea139eec6" providerId="LiveId" clId="{5CF29C36-B245-49C7-9009-8922FFA14164}" dt="2024-12-14T08:22:40.420" v="1348" actId="478"/>
          <ac:picMkLst>
            <pc:docMk/>
            <pc:sldMk cId="2606443032" sldId="258"/>
            <ac:picMk id="15" creationId="{5E00045B-AAB0-09C5-5FEF-CE018E3A6AE4}"/>
          </ac:picMkLst>
        </pc:picChg>
        <pc:picChg chg="add mod">
          <ac:chgData name="Lavanya Raghavalu" userId="0462d81ea139eec6" providerId="LiveId" clId="{5CF29C36-B245-49C7-9009-8922FFA14164}" dt="2024-12-14T08:22:59.830" v="1352" actId="14100"/>
          <ac:picMkLst>
            <pc:docMk/>
            <pc:sldMk cId="2606443032" sldId="258"/>
            <ac:picMk id="19" creationId="{7C7A6941-4FBF-75B8-D57C-0E13A8373032}"/>
          </ac:picMkLst>
        </pc:picChg>
      </pc:sldChg>
      <pc:sldChg chg="modSp new add del mod modTransition">
        <pc:chgData name="Lavanya Raghavalu" userId="0462d81ea139eec6" providerId="LiveId" clId="{5CF29C36-B245-49C7-9009-8922FFA14164}" dt="2024-12-16T19:13:19.953" v="1807"/>
        <pc:sldMkLst>
          <pc:docMk/>
          <pc:sldMk cId="2801516502" sldId="259"/>
        </pc:sldMkLst>
        <pc:spChg chg="mod">
          <ac:chgData name="Lavanya Raghavalu" userId="0462d81ea139eec6" providerId="LiveId" clId="{5CF29C36-B245-49C7-9009-8922FFA14164}" dt="2024-12-13T11:03:14.532" v="246"/>
          <ac:spMkLst>
            <pc:docMk/>
            <pc:sldMk cId="2801516502" sldId="259"/>
            <ac:spMk id="2" creationId="{BC07AD94-F4EB-DAC9-1D41-792B00929E78}"/>
          </ac:spMkLst>
        </pc:spChg>
        <pc:spChg chg="mod">
          <ac:chgData name="Lavanya Raghavalu" userId="0462d81ea139eec6" providerId="LiveId" clId="{5CF29C36-B245-49C7-9009-8922FFA14164}" dt="2024-12-13T11:03:42.224" v="254" actId="27636"/>
          <ac:spMkLst>
            <pc:docMk/>
            <pc:sldMk cId="2801516502" sldId="259"/>
            <ac:spMk id="3" creationId="{ECDEC88F-26F1-5E49-E501-0F69D6B830AD}"/>
          </ac:spMkLst>
        </pc:spChg>
      </pc:sldChg>
      <pc:sldChg chg="addSp modSp new mod modTransition">
        <pc:chgData name="Lavanya Raghavalu" userId="0462d81ea139eec6" providerId="LiveId" clId="{5CF29C36-B245-49C7-9009-8922FFA14164}" dt="2024-12-16T19:13:19.953" v="1807"/>
        <pc:sldMkLst>
          <pc:docMk/>
          <pc:sldMk cId="2232506228" sldId="260"/>
        </pc:sldMkLst>
        <pc:spChg chg="mod">
          <ac:chgData name="Lavanya Raghavalu" userId="0462d81ea139eec6" providerId="LiveId" clId="{5CF29C36-B245-49C7-9009-8922FFA14164}" dt="2024-12-13T11:04:12.353" v="258"/>
          <ac:spMkLst>
            <pc:docMk/>
            <pc:sldMk cId="2232506228" sldId="260"/>
            <ac:spMk id="2" creationId="{C96E439E-9209-6845-3122-164497BC7D64}"/>
          </ac:spMkLst>
        </pc:spChg>
        <pc:spChg chg="mod">
          <ac:chgData name="Lavanya Raghavalu" userId="0462d81ea139eec6" providerId="LiveId" clId="{5CF29C36-B245-49C7-9009-8922FFA14164}" dt="2024-12-15T12:22:02.922" v="1714" actId="27636"/>
          <ac:spMkLst>
            <pc:docMk/>
            <pc:sldMk cId="2232506228" sldId="260"/>
            <ac:spMk id="3" creationId="{C0383660-3F6A-4144-E68B-05B1964F09A4}"/>
          </ac:spMkLst>
        </pc:spChg>
        <pc:picChg chg="add mod">
          <ac:chgData name="Lavanya Raghavalu" userId="0462d81ea139eec6" providerId="LiveId" clId="{5CF29C36-B245-49C7-9009-8922FFA14164}" dt="2024-12-15T12:23:06.809" v="1719" actId="1076"/>
          <ac:picMkLst>
            <pc:docMk/>
            <pc:sldMk cId="2232506228" sldId="260"/>
            <ac:picMk id="5" creationId="{737D150D-3BA5-49C7-6217-F737365548E8}"/>
          </ac:picMkLst>
        </pc:picChg>
      </pc:sldChg>
      <pc:sldChg chg="addSp delSp modSp new mod modTransition">
        <pc:chgData name="Lavanya Raghavalu" userId="0462d81ea139eec6" providerId="LiveId" clId="{5CF29C36-B245-49C7-9009-8922FFA14164}" dt="2024-12-16T19:13:19.953" v="1807"/>
        <pc:sldMkLst>
          <pc:docMk/>
          <pc:sldMk cId="793897056" sldId="261"/>
        </pc:sldMkLst>
        <pc:spChg chg="del">
          <ac:chgData name="Lavanya Raghavalu" userId="0462d81ea139eec6" providerId="LiveId" clId="{5CF29C36-B245-49C7-9009-8922FFA14164}" dt="2024-12-13T11:06:23.473" v="266" actId="478"/>
          <ac:spMkLst>
            <pc:docMk/>
            <pc:sldMk cId="793897056" sldId="261"/>
            <ac:spMk id="2" creationId="{9339C6F3-34DD-8D6B-7295-1326C8DFF96D}"/>
          </ac:spMkLst>
        </pc:spChg>
        <pc:spChg chg="del">
          <ac:chgData name="Lavanya Raghavalu" userId="0462d81ea139eec6" providerId="LiveId" clId="{5CF29C36-B245-49C7-9009-8922FFA14164}" dt="2024-12-13T11:06:07.252" v="265" actId="22"/>
          <ac:spMkLst>
            <pc:docMk/>
            <pc:sldMk cId="793897056" sldId="261"/>
            <ac:spMk id="3" creationId="{94C592AC-C018-92E5-B12D-6D3AC2938178}"/>
          </ac:spMkLst>
        </pc:spChg>
        <pc:spChg chg="add mod">
          <ac:chgData name="Lavanya Raghavalu" userId="0462d81ea139eec6" providerId="LiveId" clId="{5CF29C36-B245-49C7-9009-8922FFA14164}" dt="2024-12-13T11:22:33.574" v="396" actId="20577"/>
          <ac:spMkLst>
            <pc:docMk/>
            <pc:sldMk cId="793897056" sldId="261"/>
            <ac:spMk id="6" creationId="{3B471AB3-EC20-50B2-05B3-45C1027C8D6A}"/>
          </ac:spMkLst>
        </pc:spChg>
        <pc:picChg chg="add mod ord">
          <ac:chgData name="Lavanya Raghavalu" userId="0462d81ea139eec6" providerId="LiveId" clId="{5CF29C36-B245-49C7-9009-8922FFA14164}" dt="2024-12-13T11:09:48.472" v="286" actId="1076"/>
          <ac:picMkLst>
            <pc:docMk/>
            <pc:sldMk cId="793897056" sldId="261"/>
            <ac:picMk id="5" creationId="{182AFE46-73F7-43BB-6328-598CC398D500}"/>
          </ac:picMkLst>
        </pc:picChg>
      </pc:sldChg>
      <pc:sldChg chg="addSp modSp new mod modTransition">
        <pc:chgData name="Lavanya Raghavalu" userId="0462d81ea139eec6" providerId="LiveId" clId="{5CF29C36-B245-49C7-9009-8922FFA14164}" dt="2024-12-16T19:13:19.953" v="1807"/>
        <pc:sldMkLst>
          <pc:docMk/>
          <pc:sldMk cId="3129348732" sldId="262"/>
        </pc:sldMkLst>
        <pc:spChg chg="mod">
          <ac:chgData name="Lavanya Raghavalu" userId="0462d81ea139eec6" providerId="LiveId" clId="{5CF29C36-B245-49C7-9009-8922FFA14164}" dt="2024-12-13T11:11:25.429" v="292" actId="20577"/>
          <ac:spMkLst>
            <pc:docMk/>
            <pc:sldMk cId="3129348732" sldId="262"/>
            <ac:spMk id="2" creationId="{CC9D4FDE-9680-E730-3750-5100360B1502}"/>
          </ac:spMkLst>
        </pc:spChg>
        <pc:spChg chg="mod">
          <ac:chgData name="Lavanya Raghavalu" userId="0462d81ea139eec6" providerId="LiveId" clId="{5CF29C36-B245-49C7-9009-8922FFA14164}" dt="2024-12-13T11:45:36.767" v="826" actId="27636"/>
          <ac:spMkLst>
            <pc:docMk/>
            <pc:sldMk cId="3129348732" sldId="262"/>
            <ac:spMk id="3" creationId="{B2BD6682-85C4-33DD-BA5D-083B4D6EFA30}"/>
          </ac:spMkLst>
        </pc:spChg>
        <pc:picChg chg="add mod">
          <ac:chgData name="Lavanya Raghavalu" userId="0462d81ea139eec6" providerId="LiveId" clId="{5CF29C36-B245-49C7-9009-8922FFA14164}" dt="2024-12-13T11:45:55.038" v="830" actId="14100"/>
          <ac:picMkLst>
            <pc:docMk/>
            <pc:sldMk cId="3129348732" sldId="262"/>
            <ac:picMk id="6" creationId="{8A083442-1782-B432-8102-3E32C3390BDA}"/>
          </ac:picMkLst>
        </pc:picChg>
      </pc:sldChg>
      <pc:sldChg chg="addSp delSp modSp new mod ord modTransition">
        <pc:chgData name="Lavanya Raghavalu" userId="0462d81ea139eec6" providerId="LiveId" clId="{5CF29C36-B245-49C7-9009-8922FFA14164}" dt="2024-12-16T19:13:19.953" v="1807"/>
        <pc:sldMkLst>
          <pc:docMk/>
          <pc:sldMk cId="1850630598" sldId="263"/>
        </pc:sldMkLst>
        <pc:spChg chg="mod">
          <ac:chgData name="Lavanya Raghavalu" userId="0462d81ea139eec6" providerId="LiveId" clId="{5CF29C36-B245-49C7-9009-8922FFA14164}" dt="2024-12-13T11:21:10.028" v="385" actId="27636"/>
          <ac:spMkLst>
            <pc:docMk/>
            <pc:sldMk cId="1850630598" sldId="263"/>
            <ac:spMk id="2" creationId="{CBDCF9B1-20AC-725E-15EA-A8476212AE1C}"/>
          </ac:spMkLst>
        </pc:spChg>
        <pc:spChg chg="del">
          <ac:chgData name="Lavanya Raghavalu" userId="0462d81ea139eec6" providerId="LiveId" clId="{5CF29C36-B245-49C7-9009-8922FFA14164}" dt="2024-12-13T11:13:15.648" v="311" actId="22"/>
          <ac:spMkLst>
            <pc:docMk/>
            <pc:sldMk cId="1850630598" sldId="263"/>
            <ac:spMk id="3" creationId="{932131A3-4A30-9DBD-50CC-1316F4D469A9}"/>
          </ac:spMkLst>
        </pc:spChg>
        <pc:spChg chg="add del mod">
          <ac:chgData name="Lavanya Raghavalu" userId="0462d81ea139eec6" providerId="LiveId" clId="{5CF29C36-B245-49C7-9009-8922FFA14164}" dt="2024-12-13T11:16:43.039" v="377" actId="478"/>
          <ac:spMkLst>
            <pc:docMk/>
            <pc:sldMk cId="1850630598" sldId="263"/>
            <ac:spMk id="6" creationId="{2B312BB1-B856-5DAB-BC26-05682627BE08}"/>
          </ac:spMkLst>
        </pc:spChg>
        <pc:spChg chg="add del mod">
          <ac:chgData name="Lavanya Raghavalu" userId="0462d81ea139eec6" providerId="LiveId" clId="{5CF29C36-B245-49C7-9009-8922FFA14164}" dt="2024-12-13T11:22:22.609" v="393"/>
          <ac:spMkLst>
            <pc:docMk/>
            <pc:sldMk cId="1850630598" sldId="263"/>
            <ac:spMk id="9" creationId="{97C8275E-7DFC-70EF-0DBE-63AA910A05FD}"/>
          </ac:spMkLst>
        </pc:spChg>
        <pc:spChg chg="add mod">
          <ac:chgData name="Lavanya Raghavalu" userId="0462d81ea139eec6" providerId="LiveId" clId="{5CF29C36-B245-49C7-9009-8922FFA14164}" dt="2024-12-13T11:23:47.935" v="409"/>
          <ac:spMkLst>
            <pc:docMk/>
            <pc:sldMk cId="1850630598" sldId="263"/>
            <ac:spMk id="10" creationId="{8BDA8CDC-6A6D-3121-E70E-98F76FFFD125}"/>
          </ac:spMkLst>
        </pc:spChg>
        <pc:spChg chg="add mod">
          <ac:chgData name="Lavanya Raghavalu" userId="0462d81ea139eec6" providerId="LiveId" clId="{5CF29C36-B245-49C7-9009-8922FFA14164}" dt="2024-12-13T11:29:14.057" v="813" actId="20577"/>
          <ac:spMkLst>
            <pc:docMk/>
            <pc:sldMk cId="1850630598" sldId="263"/>
            <ac:spMk id="11" creationId="{E4024457-2E45-B99C-86A6-697056FBF6EC}"/>
          </ac:spMkLst>
        </pc:spChg>
        <pc:picChg chg="add mod ord">
          <ac:chgData name="Lavanya Raghavalu" userId="0462d81ea139eec6" providerId="LiveId" clId="{5CF29C36-B245-49C7-9009-8922FFA14164}" dt="2024-12-13T11:21:56.236" v="389" actId="1076"/>
          <ac:picMkLst>
            <pc:docMk/>
            <pc:sldMk cId="1850630598" sldId="263"/>
            <ac:picMk id="5" creationId="{D12D9564-A132-771E-664D-97F4037FE918}"/>
          </ac:picMkLst>
        </pc:picChg>
        <pc:picChg chg="add mod">
          <ac:chgData name="Lavanya Raghavalu" userId="0462d81ea139eec6" providerId="LiveId" clId="{5CF29C36-B245-49C7-9009-8922FFA14164}" dt="2024-12-13T11:21:59.328" v="390" actId="1076"/>
          <ac:picMkLst>
            <pc:docMk/>
            <pc:sldMk cId="1850630598" sldId="263"/>
            <ac:picMk id="8" creationId="{10D32FBC-2645-1EF1-D3EE-EFFD0ED86A5F}"/>
          </ac:picMkLst>
        </pc:picChg>
      </pc:sldChg>
      <pc:sldChg chg="addSp delSp new del mod">
        <pc:chgData name="Lavanya Raghavalu" userId="0462d81ea139eec6" providerId="LiveId" clId="{5CF29C36-B245-49C7-9009-8922FFA14164}" dt="2024-12-13T11:37:05.698" v="818" actId="47"/>
        <pc:sldMkLst>
          <pc:docMk/>
          <pc:sldMk cId="2186085398" sldId="264"/>
        </pc:sldMkLst>
        <pc:picChg chg="add del">
          <ac:chgData name="Lavanya Raghavalu" userId="0462d81ea139eec6" providerId="LiveId" clId="{5CF29C36-B245-49C7-9009-8922FFA14164}" dt="2024-12-13T11:36:59.050" v="816" actId="22"/>
          <ac:picMkLst>
            <pc:docMk/>
            <pc:sldMk cId="2186085398" sldId="264"/>
            <ac:picMk id="6" creationId="{A5EE6941-BD09-47A2-2C9E-AA28BE6A3384}"/>
          </ac:picMkLst>
        </pc:picChg>
      </pc:sldChg>
      <pc:sldChg chg="addSp delSp modSp new mod modTransition">
        <pc:chgData name="Lavanya Raghavalu" userId="0462d81ea139eec6" providerId="LiveId" clId="{5CF29C36-B245-49C7-9009-8922FFA14164}" dt="2024-12-16T20:10:00.541" v="2049" actId="21"/>
        <pc:sldMkLst>
          <pc:docMk/>
          <pc:sldMk cId="489609919" sldId="265"/>
        </pc:sldMkLst>
        <pc:spChg chg="mod">
          <ac:chgData name="Lavanya Raghavalu" userId="0462d81ea139eec6" providerId="LiveId" clId="{5CF29C36-B245-49C7-9009-8922FFA14164}" dt="2024-12-15T12:04:50.993" v="1681" actId="14100"/>
          <ac:spMkLst>
            <pc:docMk/>
            <pc:sldMk cId="489609919" sldId="265"/>
            <ac:spMk id="2" creationId="{BA9291E3-2BD0-39E9-2D0A-B8B96D0D5F5B}"/>
          </ac:spMkLst>
        </pc:spChg>
        <pc:spChg chg="del">
          <ac:chgData name="Lavanya Raghavalu" userId="0462d81ea139eec6" providerId="LiveId" clId="{5CF29C36-B245-49C7-9009-8922FFA14164}" dt="2024-12-13T11:37:33.962" v="822" actId="478"/>
          <ac:spMkLst>
            <pc:docMk/>
            <pc:sldMk cId="489609919" sldId="265"/>
            <ac:spMk id="3" creationId="{7B8F507C-FA56-8929-E3F1-E840B3F5D084}"/>
          </ac:spMkLst>
        </pc:spChg>
        <pc:spChg chg="del">
          <ac:chgData name="Lavanya Raghavalu" userId="0462d81ea139eec6" providerId="LiveId" clId="{5CF29C36-B245-49C7-9009-8922FFA14164}" dt="2024-12-13T11:37:19.207" v="819" actId="478"/>
          <ac:spMkLst>
            <pc:docMk/>
            <pc:sldMk cId="489609919" sldId="265"/>
            <ac:spMk id="4" creationId="{DA03F115-8EDA-22F9-BF61-C60DC3EB858C}"/>
          </ac:spMkLst>
        </pc:spChg>
        <pc:spChg chg="add del mod">
          <ac:chgData name="Lavanya Raghavalu" userId="0462d81ea139eec6" providerId="LiveId" clId="{5CF29C36-B245-49C7-9009-8922FFA14164}" dt="2024-12-16T19:01:51.446" v="1785" actId="21"/>
          <ac:spMkLst>
            <pc:docMk/>
            <pc:sldMk cId="489609919" sldId="265"/>
            <ac:spMk id="6" creationId="{3868AA26-459C-9B2B-1EA4-7BDB0E8FEA5C}"/>
          </ac:spMkLst>
        </pc:spChg>
        <pc:spChg chg="add del mod">
          <ac:chgData name="Lavanya Raghavalu" userId="0462d81ea139eec6" providerId="LiveId" clId="{5CF29C36-B245-49C7-9009-8922FFA14164}" dt="2024-12-16T20:10:00.541" v="2049" actId="21"/>
          <ac:spMkLst>
            <pc:docMk/>
            <pc:sldMk cId="489609919" sldId="265"/>
            <ac:spMk id="7" creationId="{47810B3D-0B8F-AEB7-D366-2ECB9E5E56A8}"/>
          </ac:spMkLst>
        </pc:spChg>
        <pc:picChg chg="add mod">
          <ac:chgData name="Lavanya Raghavalu" userId="0462d81ea139eec6" providerId="LiveId" clId="{5CF29C36-B245-49C7-9009-8922FFA14164}" dt="2024-12-16T20:08:22.132" v="2045" actId="1076"/>
          <ac:picMkLst>
            <pc:docMk/>
            <pc:sldMk cId="489609919" sldId="265"/>
            <ac:picMk id="4" creationId="{6DFBC6D0-CABC-B2F0-0AD5-D4AE31084097}"/>
          </ac:picMkLst>
        </pc:picChg>
        <pc:picChg chg="add del mod">
          <ac:chgData name="Lavanya Raghavalu" userId="0462d81ea139eec6" providerId="LiveId" clId="{5CF29C36-B245-49C7-9009-8922FFA14164}" dt="2024-12-16T19:01:54.290" v="1786" actId="21"/>
          <ac:picMkLst>
            <pc:docMk/>
            <pc:sldMk cId="489609919" sldId="265"/>
            <ac:picMk id="4" creationId="{E824A642-C3AC-1428-589A-49492F6B7E9A}"/>
          </ac:picMkLst>
        </pc:picChg>
        <pc:picChg chg="add del mod">
          <ac:chgData name="Lavanya Raghavalu" userId="0462d81ea139eec6" providerId="LiveId" clId="{5CF29C36-B245-49C7-9009-8922FFA14164}" dt="2024-12-13T11:45:41.961" v="827" actId="21"/>
          <ac:picMkLst>
            <pc:docMk/>
            <pc:sldMk cId="489609919" sldId="265"/>
            <ac:picMk id="6" creationId="{8A083442-1782-B432-8102-3E32C3390BDA}"/>
          </ac:picMkLst>
        </pc:picChg>
      </pc:sldChg>
      <pc:sldChg chg="addSp modSp new add del">
        <pc:chgData name="Lavanya Raghavalu" userId="0462d81ea139eec6" providerId="LiveId" clId="{5CF29C36-B245-49C7-9009-8922FFA14164}" dt="2024-12-13T15:40:09.204" v="852" actId="47"/>
        <pc:sldMkLst>
          <pc:docMk/>
          <pc:sldMk cId="212548203" sldId="266"/>
        </pc:sldMkLst>
        <pc:spChg chg="add mod">
          <ac:chgData name="Lavanya Raghavalu" userId="0462d81ea139eec6" providerId="LiveId" clId="{5CF29C36-B245-49C7-9009-8922FFA14164}" dt="2024-12-13T15:39:51.451" v="847"/>
          <ac:spMkLst>
            <pc:docMk/>
            <pc:sldMk cId="212548203" sldId="266"/>
            <ac:spMk id="4" creationId="{8633C131-B115-8C79-907E-BF1A48D31FD3}"/>
          </ac:spMkLst>
        </pc:spChg>
        <pc:spChg chg="add mod">
          <ac:chgData name="Lavanya Raghavalu" userId="0462d81ea139eec6" providerId="LiveId" clId="{5CF29C36-B245-49C7-9009-8922FFA14164}" dt="2024-12-13T15:39:51.451" v="847"/>
          <ac:spMkLst>
            <pc:docMk/>
            <pc:sldMk cId="212548203" sldId="266"/>
            <ac:spMk id="5" creationId="{A5531128-D22A-9CF5-3E7B-69ABC5DEBC28}"/>
          </ac:spMkLst>
        </pc:spChg>
        <pc:spChg chg="add mod">
          <ac:chgData name="Lavanya Raghavalu" userId="0462d81ea139eec6" providerId="LiveId" clId="{5CF29C36-B245-49C7-9009-8922FFA14164}" dt="2024-12-13T15:39:51.451" v="847"/>
          <ac:spMkLst>
            <pc:docMk/>
            <pc:sldMk cId="212548203" sldId="266"/>
            <ac:spMk id="6" creationId="{BF9FCF14-60FE-8786-896D-4CC167D4910D}"/>
          </ac:spMkLst>
        </pc:spChg>
      </pc:sldChg>
      <pc:sldChg chg="addSp modSp new del">
        <pc:chgData name="Lavanya Raghavalu" userId="0462d81ea139eec6" providerId="LiveId" clId="{5CF29C36-B245-49C7-9009-8922FFA14164}" dt="2024-12-13T15:40:37.524" v="859" actId="47"/>
        <pc:sldMkLst>
          <pc:docMk/>
          <pc:sldMk cId="2178460329" sldId="266"/>
        </pc:sldMkLst>
        <pc:spChg chg="mod">
          <ac:chgData name="Lavanya Raghavalu" userId="0462d81ea139eec6" providerId="LiveId" clId="{5CF29C36-B245-49C7-9009-8922FFA14164}" dt="2024-12-13T15:40:24.425" v="858" actId="27636"/>
          <ac:spMkLst>
            <pc:docMk/>
            <pc:sldMk cId="2178460329" sldId="266"/>
            <ac:spMk id="3" creationId="{82A25866-92ED-4EC6-F6B8-64C4BFA88750}"/>
          </ac:spMkLst>
        </pc:spChg>
        <pc:spChg chg="add mod">
          <ac:chgData name="Lavanya Raghavalu" userId="0462d81ea139eec6" providerId="LiveId" clId="{5CF29C36-B245-49C7-9009-8922FFA14164}" dt="2024-12-13T15:40:24.425" v="858" actId="27636"/>
          <ac:spMkLst>
            <pc:docMk/>
            <pc:sldMk cId="2178460329" sldId="266"/>
            <ac:spMk id="4" creationId="{7C9A0757-C2BA-E1E4-D0C3-2D719F82437C}"/>
          </ac:spMkLst>
        </pc:spChg>
        <pc:spChg chg="add mod">
          <ac:chgData name="Lavanya Raghavalu" userId="0462d81ea139eec6" providerId="LiveId" clId="{5CF29C36-B245-49C7-9009-8922FFA14164}" dt="2024-12-13T15:40:24.425" v="858" actId="27636"/>
          <ac:spMkLst>
            <pc:docMk/>
            <pc:sldMk cId="2178460329" sldId="266"/>
            <ac:spMk id="5" creationId="{FBA9F716-FADD-4976-3D46-E14409B1B115}"/>
          </ac:spMkLst>
        </pc:spChg>
        <pc:spChg chg="add mod">
          <ac:chgData name="Lavanya Raghavalu" userId="0462d81ea139eec6" providerId="LiveId" clId="{5CF29C36-B245-49C7-9009-8922FFA14164}" dt="2024-12-13T15:40:24.425" v="858" actId="27636"/>
          <ac:spMkLst>
            <pc:docMk/>
            <pc:sldMk cId="2178460329" sldId="266"/>
            <ac:spMk id="6" creationId="{E2207956-0D5A-222C-2E65-D79AF34248BE}"/>
          </ac:spMkLst>
        </pc:spChg>
      </pc:sldChg>
      <pc:sldChg chg="addSp delSp modSp new mod modTransition">
        <pc:chgData name="Lavanya Raghavalu" userId="0462d81ea139eec6" providerId="LiveId" clId="{5CF29C36-B245-49C7-9009-8922FFA14164}" dt="2024-12-16T22:46:18.505" v="3054" actId="27636"/>
        <pc:sldMkLst>
          <pc:docMk/>
          <pc:sldMk cId="3170643659" sldId="266"/>
        </pc:sldMkLst>
        <pc:spChg chg="mod">
          <ac:chgData name="Lavanya Raghavalu" userId="0462d81ea139eec6" providerId="LiveId" clId="{5CF29C36-B245-49C7-9009-8922FFA14164}" dt="2024-12-16T22:45:26.077" v="3042" actId="13822"/>
          <ac:spMkLst>
            <pc:docMk/>
            <pc:sldMk cId="3170643659" sldId="266"/>
            <ac:spMk id="2" creationId="{A4829FCB-7B39-85E9-F29C-3B3C44900B18}"/>
          </ac:spMkLst>
        </pc:spChg>
        <pc:spChg chg="add del mod">
          <ac:chgData name="Lavanya Raghavalu" userId="0462d81ea139eec6" providerId="LiveId" clId="{5CF29C36-B245-49C7-9009-8922FFA14164}" dt="2024-12-16T22:46:18.505" v="3054" actId="27636"/>
          <ac:spMkLst>
            <pc:docMk/>
            <pc:sldMk cId="3170643659" sldId="266"/>
            <ac:spMk id="3" creationId="{E94D6DB7-F250-B20E-35EB-01148788E3CD}"/>
          </ac:spMkLst>
        </pc:spChg>
        <pc:spChg chg="add mod">
          <ac:chgData name="Lavanya Raghavalu" userId="0462d81ea139eec6" providerId="LiveId" clId="{5CF29C36-B245-49C7-9009-8922FFA14164}" dt="2024-12-14T08:26:33.632" v="1359"/>
          <ac:spMkLst>
            <pc:docMk/>
            <pc:sldMk cId="3170643659" sldId="266"/>
            <ac:spMk id="4" creationId="{80B323B6-FFDB-07CF-6AA2-C3BF18F735E5}"/>
          </ac:spMkLst>
        </pc:spChg>
        <pc:spChg chg="add mod">
          <ac:chgData name="Lavanya Raghavalu" userId="0462d81ea139eec6" providerId="LiveId" clId="{5CF29C36-B245-49C7-9009-8922FFA14164}" dt="2024-12-16T22:46:10.491" v="3051" actId="5793"/>
          <ac:spMkLst>
            <pc:docMk/>
            <pc:sldMk cId="3170643659" sldId="266"/>
            <ac:spMk id="5" creationId="{D3592B61-333F-B0AD-27C6-018D0AC3858A}"/>
          </ac:spMkLst>
        </pc:spChg>
        <pc:spChg chg="add">
          <ac:chgData name="Lavanya Raghavalu" userId="0462d81ea139eec6" providerId="LiveId" clId="{5CF29C36-B245-49C7-9009-8922FFA14164}" dt="2024-12-14T08:29:38.585" v="1384"/>
          <ac:spMkLst>
            <pc:docMk/>
            <pc:sldMk cId="3170643659" sldId="266"/>
            <ac:spMk id="6" creationId="{1C27C418-2D38-9A6D-2CAE-082886A7738E}"/>
          </ac:spMkLst>
        </pc:spChg>
        <pc:spChg chg="add del mod">
          <ac:chgData name="Lavanya Raghavalu" userId="0462d81ea139eec6" providerId="LiveId" clId="{5CF29C36-B245-49C7-9009-8922FFA14164}" dt="2024-12-14T08:32:47.630" v="1498" actId="478"/>
          <ac:spMkLst>
            <pc:docMk/>
            <pc:sldMk cId="3170643659" sldId="266"/>
            <ac:spMk id="7" creationId="{136DF74E-6160-3F7C-14A1-BA8C6FC7385B}"/>
          </ac:spMkLst>
        </pc:spChg>
        <pc:spChg chg="add">
          <ac:chgData name="Lavanya Raghavalu" userId="0462d81ea139eec6" providerId="LiveId" clId="{5CF29C36-B245-49C7-9009-8922FFA14164}" dt="2024-12-14T08:30:39.823" v="1391"/>
          <ac:spMkLst>
            <pc:docMk/>
            <pc:sldMk cId="3170643659" sldId="266"/>
            <ac:spMk id="8" creationId="{450B45EC-AD2C-7DD9-64FD-07207F5807DC}"/>
          </ac:spMkLst>
        </pc:spChg>
      </pc:sldChg>
      <pc:sldChg chg="addSp delSp modSp new del mod">
        <pc:chgData name="Lavanya Raghavalu" userId="0462d81ea139eec6" providerId="LiveId" clId="{5CF29C36-B245-49C7-9009-8922FFA14164}" dt="2024-12-14T08:18:41.400" v="1345" actId="47"/>
        <pc:sldMkLst>
          <pc:docMk/>
          <pc:sldMk cId="4279150839" sldId="266"/>
        </pc:sldMkLst>
        <pc:spChg chg="add del mod">
          <ac:chgData name="Lavanya Raghavalu" userId="0462d81ea139eec6" providerId="LiveId" clId="{5CF29C36-B245-49C7-9009-8922FFA14164}" dt="2024-12-14T07:50:25.806" v="1008" actId="478"/>
          <ac:spMkLst>
            <pc:docMk/>
            <pc:sldMk cId="4279150839" sldId="266"/>
            <ac:spMk id="2" creationId="{4FB367B2-DA92-2078-C96E-7FE767F77623}"/>
          </ac:spMkLst>
        </pc:spChg>
        <pc:spChg chg="add mod">
          <ac:chgData name="Lavanya Raghavalu" userId="0462d81ea139eec6" providerId="LiveId" clId="{5CF29C36-B245-49C7-9009-8922FFA14164}" dt="2024-12-13T15:40:58.262" v="866"/>
          <ac:spMkLst>
            <pc:docMk/>
            <pc:sldMk cId="4279150839" sldId="266"/>
            <ac:spMk id="2" creationId="{BDBA721A-6C70-561E-01E0-8F9D75B0339F}"/>
          </ac:spMkLst>
        </pc:spChg>
        <pc:spChg chg="add mod">
          <ac:chgData name="Lavanya Raghavalu" userId="0462d81ea139eec6" providerId="LiveId" clId="{5CF29C36-B245-49C7-9009-8922FFA14164}" dt="2024-12-13T15:40:58.262" v="866"/>
          <ac:spMkLst>
            <pc:docMk/>
            <pc:sldMk cId="4279150839" sldId="266"/>
            <ac:spMk id="3" creationId="{37E5E411-6561-DA33-5924-A0101D12B201}"/>
          </ac:spMkLst>
        </pc:spChg>
        <pc:spChg chg="add">
          <ac:chgData name="Lavanya Raghavalu" userId="0462d81ea139eec6" providerId="LiveId" clId="{5CF29C36-B245-49C7-9009-8922FFA14164}" dt="2024-12-14T07:50:16.236" v="997"/>
          <ac:spMkLst>
            <pc:docMk/>
            <pc:sldMk cId="4279150839" sldId="266"/>
            <ac:spMk id="3" creationId="{8048D09A-457E-55D1-3E13-D4A19BE1A5CB}"/>
          </ac:spMkLst>
        </pc:spChg>
        <pc:spChg chg="add mod">
          <ac:chgData name="Lavanya Raghavalu" userId="0462d81ea139eec6" providerId="LiveId" clId="{5CF29C36-B245-49C7-9009-8922FFA14164}" dt="2024-12-14T07:50:50.995" v="1010" actId="1076"/>
          <ac:spMkLst>
            <pc:docMk/>
            <pc:sldMk cId="4279150839" sldId="266"/>
            <ac:spMk id="4" creationId="{23049DDE-6D00-6FF3-B578-434CDD02058E}"/>
          </ac:spMkLst>
        </pc:spChg>
        <pc:spChg chg="add mod">
          <ac:chgData name="Lavanya Raghavalu" userId="0462d81ea139eec6" providerId="LiveId" clId="{5CF29C36-B245-49C7-9009-8922FFA14164}" dt="2024-12-13T15:40:58.262" v="866"/>
          <ac:spMkLst>
            <pc:docMk/>
            <pc:sldMk cId="4279150839" sldId="266"/>
            <ac:spMk id="4" creationId="{C9737361-6D76-082C-1F0B-2923556E5EC5}"/>
          </ac:spMkLst>
        </pc:spChg>
        <pc:spChg chg="add del mod">
          <ac:chgData name="Lavanya Raghavalu" userId="0462d81ea139eec6" providerId="LiveId" clId="{5CF29C36-B245-49C7-9009-8922FFA14164}" dt="2024-12-13T15:41:41.735" v="871" actId="478"/>
          <ac:spMkLst>
            <pc:docMk/>
            <pc:sldMk cId="4279150839" sldId="266"/>
            <ac:spMk id="5" creationId="{EB174ADF-49DE-6EFF-3876-F623049FA5C2}"/>
          </ac:spMkLst>
        </pc:spChg>
        <pc:spChg chg="add mod">
          <ac:chgData name="Lavanya Raghavalu" userId="0462d81ea139eec6" providerId="LiveId" clId="{5CF29C36-B245-49C7-9009-8922FFA14164}" dt="2024-12-13T15:41:26.830" v="870"/>
          <ac:spMkLst>
            <pc:docMk/>
            <pc:sldMk cId="4279150839" sldId="266"/>
            <ac:spMk id="6" creationId="{321FFC01-878D-F480-389D-764B669270CF}"/>
          </ac:spMkLst>
        </pc:spChg>
        <pc:spChg chg="add mod">
          <ac:chgData name="Lavanya Raghavalu" userId="0462d81ea139eec6" providerId="LiveId" clId="{5CF29C36-B245-49C7-9009-8922FFA14164}" dt="2024-12-13T15:41:26.830" v="870"/>
          <ac:spMkLst>
            <pc:docMk/>
            <pc:sldMk cId="4279150839" sldId="266"/>
            <ac:spMk id="7" creationId="{07D1A4F9-D34A-A0EE-AFF8-290BFDA686C4}"/>
          </ac:spMkLst>
        </pc:spChg>
        <pc:spChg chg="add mod">
          <ac:chgData name="Lavanya Raghavalu" userId="0462d81ea139eec6" providerId="LiveId" clId="{5CF29C36-B245-49C7-9009-8922FFA14164}" dt="2024-12-13T15:41:26.830" v="870"/>
          <ac:spMkLst>
            <pc:docMk/>
            <pc:sldMk cId="4279150839" sldId="266"/>
            <ac:spMk id="8" creationId="{64702EE8-2421-4CEA-5E18-E9233951FB3D}"/>
          </ac:spMkLst>
        </pc:spChg>
      </pc:sldChg>
      <pc:sldChg chg="addSp delSp modSp new mod ord modTransition">
        <pc:chgData name="Lavanya Raghavalu" userId="0462d81ea139eec6" providerId="LiveId" clId="{5CF29C36-B245-49C7-9009-8922FFA14164}" dt="2024-12-16T22:48:12.093" v="3059" actId="113"/>
        <pc:sldMkLst>
          <pc:docMk/>
          <pc:sldMk cId="476734162" sldId="267"/>
        </pc:sldMkLst>
        <pc:spChg chg="mod">
          <ac:chgData name="Lavanya Raghavalu" userId="0462d81ea139eec6" providerId="LiveId" clId="{5CF29C36-B245-49C7-9009-8922FFA14164}" dt="2024-12-16T22:48:12.093" v="3059" actId="113"/>
          <ac:spMkLst>
            <pc:docMk/>
            <pc:sldMk cId="476734162" sldId="267"/>
            <ac:spMk id="2" creationId="{2B0205C8-5EF9-D612-D7A9-AB74257C1FF4}"/>
          </ac:spMkLst>
        </pc:spChg>
        <pc:spChg chg="mod">
          <ac:chgData name="Lavanya Raghavalu" userId="0462d81ea139eec6" providerId="LiveId" clId="{5CF29C36-B245-49C7-9009-8922FFA14164}" dt="2024-12-16T22:47:41.061" v="3055" actId="12"/>
          <ac:spMkLst>
            <pc:docMk/>
            <pc:sldMk cId="476734162" sldId="267"/>
            <ac:spMk id="3" creationId="{835FFA4D-E9FE-40F6-B463-A10A7BFC109A}"/>
          </ac:spMkLst>
        </pc:spChg>
        <pc:spChg chg="add mod">
          <ac:chgData name="Lavanya Raghavalu" userId="0462d81ea139eec6" providerId="LiveId" clId="{5CF29C36-B245-49C7-9009-8922FFA14164}" dt="2024-12-16T19:01:46.821" v="1784"/>
          <ac:spMkLst>
            <pc:docMk/>
            <pc:sldMk cId="476734162" sldId="267"/>
            <ac:spMk id="4" creationId="{0DFD4E1E-1DDE-297B-803D-8B6D8D94B9A8}"/>
          </ac:spMkLst>
        </pc:spChg>
        <pc:spChg chg="del">
          <ac:chgData name="Lavanya Raghavalu" userId="0462d81ea139eec6" providerId="LiveId" clId="{5CF29C36-B245-49C7-9009-8922FFA14164}" dt="2024-12-15T12:59:34.780" v="1774" actId="21"/>
          <ac:spMkLst>
            <pc:docMk/>
            <pc:sldMk cId="476734162" sldId="267"/>
            <ac:spMk id="4" creationId="{1EC68822-70E2-C333-1203-858AC5717494}"/>
          </ac:spMkLst>
        </pc:spChg>
        <pc:picChg chg="add mod">
          <ac:chgData name="Lavanya Raghavalu" userId="0462d81ea139eec6" providerId="LiveId" clId="{5CF29C36-B245-49C7-9009-8922FFA14164}" dt="2024-12-16T22:47:48.404" v="3056" actId="14100"/>
          <ac:picMkLst>
            <pc:docMk/>
            <pc:sldMk cId="476734162" sldId="267"/>
            <ac:picMk id="5" creationId="{E824A642-C3AC-1428-589A-49492F6B7E9A}"/>
          </ac:picMkLst>
        </pc:picChg>
      </pc:sldChg>
      <pc:sldChg chg="addSp delSp modSp new del mod">
        <pc:chgData name="Lavanya Raghavalu" userId="0462d81ea139eec6" providerId="LiveId" clId="{5CF29C36-B245-49C7-9009-8922FFA14164}" dt="2024-12-14T08:18:42.970" v="1346" actId="47"/>
        <pc:sldMkLst>
          <pc:docMk/>
          <pc:sldMk cId="3292363791" sldId="267"/>
        </pc:sldMkLst>
        <pc:spChg chg="del mod">
          <ac:chgData name="Lavanya Raghavalu" userId="0462d81ea139eec6" providerId="LiveId" clId="{5CF29C36-B245-49C7-9009-8922FFA14164}" dt="2024-12-13T15:44:34.703" v="907" actId="478"/>
          <ac:spMkLst>
            <pc:docMk/>
            <pc:sldMk cId="3292363791" sldId="267"/>
            <ac:spMk id="3" creationId="{315C8CA0-1A24-7B33-4FD7-C677D90D0C3F}"/>
          </ac:spMkLst>
        </pc:spChg>
        <pc:spChg chg="add mod">
          <ac:chgData name="Lavanya Raghavalu" userId="0462d81ea139eec6" providerId="LiveId" clId="{5CF29C36-B245-49C7-9009-8922FFA14164}" dt="2024-12-13T15:42:10.847" v="874"/>
          <ac:spMkLst>
            <pc:docMk/>
            <pc:sldMk cId="3292363791" sldId="267"/>
            <ac:spMk id="4" creationId="{E8EC6C4C-A135-E81B-28AE-CBCC671CF103}"/>
          </ac:spMkLst>
        </pc:spChg>
        <pc:spChg chg="add mod">
          <ac:chgData name="Lavanya Raghavalu" userId="0462d81ea139eec6" providerId="LiveId" clId="{5CF29C36-B245-49C7-9009-8922FFA14164}" dt="2024-12-13T15:42:10.847" v="874"/>
          <ac:spMkLst>
            <pc:docMk/>
            <pc:sldMk cId="3292363791" sldId="267"/>
            <ac:spMk id="5" creationId="{B4AE1949-91D7-66EA-EA9F-546E47C4DFD9}"/>
          </ac:spMkLst>
        </pc:spChg>
        <pc:spChg chg="add mod">
          <ac:chgData name="Lavanya Raghavalu" userId="0462d81ea139eec6" providerId="LiveId" clId="{5CF29C36-B245-49C7-9009-8922FFA14164}" dt="2024-12-13T15:42:10.847" v="874"/>
          <ac:spMkLst>
            <pc:docMk/>
            <pc:sldMk cId="3292363791" sldId="267"/>
            <ac:spMk id="6" creationId="{D362570C-B872-216F-D791-256C5080DDF2}"/>
          </ac:spMkLst>
        </pc:spChg>
        <pc:spChg chg="add del mod">
          <ac:chgData name="Lavanya Raghavalu" userId="0462d81ea139eec6" providerId="LiveId" clId="{5CF29C36-B245-49C7-9009-8922FFA14164}" dt="2024-12-13T15:44:29.759" v="902" actId="478"/>
          <ac:spMkLst>
            <pc:docMk/>
            <pc:sldMk cId="3292363791" sldId="267"/>
            <ac:spMk id="7" creationId="{48B86A6A-3E0B-FBD3-5E03-E71150C57D58}"/>
          </ac:spMkLst>
        </pc:spChg>
        <pc:spChg chg="add mod">
          <ac:chgData name="Lavanya Raghavalu" userId="0462d81ea139eec6" providerId="LiveId" clId="{5CF29C36-B245-49C7-9009-8922FFA14164}" dt="2024-12-13T15:44:34.703" v="907" actId="478"/>
          <ac:spMkLst>
            <pc:docMk/>
            <pc:sldMk cId="3292363791" sldId="267"/>
            <ac:spMk id="9" creationId="{F69B1205-8483-F9DB-C5AD-B786504577B4}"/>
          </ac:spMkLst>
        </pc:spChg>
      </pc:sldChg>
      <pc:sldChg chg="addSp delSp modSp new mod modTransition">
        <pc:chgData name="Lavanya Raghavalu" userId="0462d81ea139eec6" providerId="LiveId" clId="{5CF29C36-B245-49C7-9009-8922FFA14164}" dt="2024-12-16T19:13:19.953" v="1807"/>
        <pc:sldMkLst>
          <pc:docMk/>
          <pc:sldMk cId="1129180671" sldId="268"/>
        </pc:sldMkLst>
        <pc:spChg chg="mod">
          <ac:chgData name="Lavanya Raghavalu" userId="0462d81ea139eec6" providerId="LiveId" clId="{5CF29C36-B245-49C7-9009-8922FFA14164}" dt="2024-12-15T12:59:11.385" v="1773" actId="20577"/>
          <ac:spMkLst>
            <pc:docMk/>
            <pc:sldMk cId="1129180671" sldId="268"/>
            <ac:spMk id="2" creationId="{7F8E9A5F-1183-C1F0-D300-152BE18A9DF9}"/>
          </ac:spMkLst>
        </pc:spChg>
        <pc:spChg chg="del">
          <ac:chgData name="Lavanya Raghavalu" userId="0462d81ea139eec6" providerId="LiveId" clId="{5CF29C36-B245-49C7-9009-8922FFA14164}" dt="2024-12-15T12:25:50.971" v="1721" actId="22"/>
          <ac:spMkLst>
            <pc:docMk/>
            <pc:sldMk cId="1129180671" sldId="268"/>
            <ac:spMk id="3" creationId="{496EF364-DD7E-381B-65A0-FA7EC4609945}"/>
          </ac:spMkLst>
        </pc:spChg>
        <pc:spChg chg="add mod">
          <ac:chgData name="Lavanya Raghavalu" userId="0462d81ea139eec6" providerId="LiveId" clId="{5CF29C36-B245-49C7-9009-8922FFA14164}" dt="2024-12-15T12:58:57.804" v="1769" actId="20577"/>
          <ac:spMkLst>
            <pc:docMk/>
            <pc:sldMk cId="1129180671" sldId="268"/>
            <ac:spMk id="7" creationId="{4572A9E4-7C57-9EBD-8401-CB9CB6170B09}"/>
          </ac:spMkLst>
        </pc:spChg>
        <pc:picChg chg="add mod ord">
          <ac:chgData name="Lavanya Raghavalu" userId="0462d81ea139eec6" providerId="LiveId" clId="{5CF29C36-B245-49C7-9009-8922FFA14164}" dt="2024-12-15T12:59:03.620" v="1770" actId="1076"/>
          <ac:picMkLst>
            <pc:docMk/>
            <pc:sldMk cId="1129180671" sldId="268"/>
            <ac:picMk id="5" creationId="{0CA34EFE-0E40-BC3B-F9AE-9F200338604C}"/>
          </ac:picMkLst>
        </pc:picChg>
      </pc:sldChg>
      <pc:sldChg chg="addSp delSp modSp new mod">
        <pc:chgData name="Lavanya Raghavalu" userId="0462d81ea139eec6" providerId="LiveId" clId="{5CF29C36-B245-49C7-9009-8922FFA14164}" dt="2024-12-16T20:59:07.230" v="2330" actId="1076"/>
        <pc:sldMkLst>
          <pc:docMk/>
          <pc:sldMk cId="1398257930" sldId="269"/>
        </pc:sldMkLst>
        <pc:spChg chg="del mod">
          <ac:chgData name="Lavanya Raghavalu" userId="0462d81ea139eec6" providerId="LiveId" clId="{5CF29C36-B245-49C7-9009-8922FFA14164}" dt="2024-12-16T20:51:26.828" v="2244" actId="478"/>
          <ac:spMkLst>
            <pc:docMk/>
            <pc:sldMk cId="1398257930" sldId="269"/>
            <ac:spMk id="2" creationId="{738C8635-6965-7FBB-F4FE-847233B4B3EC}"/>
          </ac:spMkLst>
        </pc:spChg>
        <pc:spChg chg="del">
          <ac:chgData name="Lavanya Raghavalu" userId="0462d81ea139eec6" providerId="LiveId" clId="{5CF29C36-B245-49C7-9009-8922FFA14164}" dt="2024-12-16T20:51:40.487" v="2247" actId="478"/>
          <ac:spMkLst>
            <pc:docMk/>
            <pc:sldMk cId="1398257930" sldId="269"/>
            <ac:spMk id="3" creationId="{67B61446-27DD-0E96-72E1-7CE83DC56543}"/>
          </ac:spMkLst>
        </pc:spChg>
        <pc:spChg chg="del">
          <ac:chgData name="Lavanya Raghavalu" userId="0462d81ea139eec6" providerId="LiveId" clId="{5CF29C36-B245-49C7-9009-8922FFA14164}" dt="2024-12-16T20:51:36.475" v="2246" actId="478"/>
          <ac:spMkLst>
            <pc:docMk/>
            <pc:sldMk cId="1398257930" sldId="269"/>
            <ac:spMk id="4" creationId="{5877A1D6-3EE4-BF98-5A18-A5D6D88F0D1E}"/>
          </ac:spMkLst>
        </pc:spChg>
        <pc:spChg chg="add del mod">
          <ac:chgData name="Lavanya Raghavalu" userId="0462d81ea139eec6" providerId="LiveId" clId="{5CF29C36-B245-49C7-9009-8922FFA14164}" dt="2024-12-16T20:51:33.089" v="2245" actId="478"/>
          <ac:spMkLst>
            <pc:docMk/>
            <pc:sldMk cId="1398257930" sldId="269"/>
            <ac:spMk id="6" creationId="{631646DF-3A01-E545-08E8-54889458331A}"/>
          </ac:spMkLst>
        </pc:spChg>
        <pc:spChg chg="add mod">
          <ac:chgData name="Lavanya Raghavalu" userId="0462d81ea139eec6" providerId="LiveId" clId="{5CF29C36-B245-49C7-9009-8922FFA14164}" dt="2024-12-16T20:58:15.035" v="2323" actId="20577"/>
          <ac:spMkLst>
            <pc:docMk/>
            <pc:sldMk cId="1398257930" sldId="269"/>
            <ac:spMk id="9" creationId="{C6B8B19C-C019-F926-FBFD-870DEAD2F07A}"/>
          </ac:spMkLst>
        </pc:spChg>
        <pc:spChg chg="add mod">
          <ac:chgData name="Lavanya Raghavalu" userId="0462d81ea139eec6" providerId="LiveId" clId="{5CF29C36-B245-49C7-9009-8922FFA14164}" dt="2024-12-16T20:58:11.029" v="2322" actId="20577"/>
          <ac:spMkLst>
            <pc:docMk/>
            <pc:sldMk cId="1398257930" sldId="269"/>
            <ac:spMk id="12" creationId="{2E04CF49-E798-9B5F-A6EA-D925391736DD}"/>
          </ac:spMkLst>
        </pc:spChg>
        <pc:spChg chg="add mod">
          <ac:chgData name="Lavanya Raghavalu" userId="0462d81ea139eec6" providerId="LiveId" clId="{5CF29C36-B245-49C7-9009-8922FFA14164}" dt="2024-12-16T20:59:07.230" v="2330" actId="1076"/>
          <ac:spMkLst>
            <pc:docMk/>
            <pc:sldMk cId="1398257930" sldId="269"/>
            <ac:spMk id="15" creationId="{88885034-7C6A-0D37-6C1F-C1540FAA2A92}"/>
          </ac:spMkLst>
        </pc:spChg>
        <pc:picChg chg="add mod">
          <ac:chgData name="Lavanya Raghavalu" userId="0462d81ea139eec6" providerId="LiveId" clId="{5CF29C36-B245-49C7-9009-8922FFA14164}" dt="2024-12-16T20:53:22.235" v="2266" actId="14100"/>
          <ac:picMkLst>
            <pc:docMk/>
            <pc:sldMk cId="1398257930" sldId="269"/>
            <ac:picMk id="7" creationId="{DEDF0CF5-CF31-AA12-5181-91B37635F46F}"/>
          </ac:picMkLst>
        </pc:picChg>
        <pc:picChg chg="add mod">
          <ac:chgData name="Lavanya Raghavalu" userId="0462d81ea139eec6" providerId="LiveId" clId="{5CF29C36-B245-49C7-9009-8922FFA14164}" dt="2024-12-16T20:56:09.203" v="2301" actId="1076"/>
          <ac:picMkLst>
            <pc:docMk/>
            <pc:sldMk cId="1398257930" sldId="269"/>
            <ac:picMk id="10" creationId="{D844DDBA-B40A-39FB-7666-671AFE4BF34C}"/>
          </ac:picMkLst>
        </pc:picChg>
        <pc:picChg chg="add mod">
          <ac:chgData name="Lavanya Raghavalu" userId="0462d81ea139eec6" providerId="LiveId" clId="{5CF29C36-B245-49C7-9009-8922FFA14164}" dt="2024-12-16T20:57:08.903" v="2313" actId="1076"/>
          <ac:picMkLst>
            <pc:docMk/>
            <pc:sldMk cId="1398257930" sldId="269"/>
            <ac:picMk id="13" creationId="{AA33D3FC-C195-FAF7-36ED-F03453CC6558}"/>
          </ac:picMkLst>
        </pc:picChg>
      </pc:sldChg>
      <pc:sldChg chg="addSp delSp modSp new mod">
        <pc:chgData name="Lavanya Raghavalu" userId="0462d81ea139eec6" providerId="LiveId" clId="{5CF29C36-B245-49C7-9009-8922FFA14164}" dt="2024-12-16T21:08:42.146" v="2463" actId="1076"/>
        <pc:sldMkLst>
          <pc:docMk/>
          <pc:sldMk cId="2785921648" sldId="270"/>
        </pc:sldMkLst>
        <pc:spChg chg="del mod">
          <ac:chgData name="Lavanya Raghavalu" userId="0462d81ea139eec6" providerId="LiveId" clId="{5CF29C36-B245-49C7-9009-8922FFA14164}" dt="2024-12-16T20:59:38.335" v="2332" actId="478"/>
          <ac:spMkLst>
            <pc:docMk/>
            <pc:sldMk cId="2785921648" sldId="270"/>
            <ac:spMk id="2" creationId="{0450F602-7005-AFE9-E34E-80392FC16A4C}"/>
          </ac:spMkLst>
        </pc:spChg>
        <pc:spChg chg="del">
          <ac:chgData name="Lavanya Raghavalu" userId="0462d81ea139eec6" providerId="LiveId" clId="{5CF29C36-B245-49C7-9009-8922FFA14164}" dt="2024-12-16T20:59:44.897" v="2334" actId="478"/>
          <ac:spMkLst>
            <pc:docMk/>
            <pc:sldMk cId="2785921648" sldId="270"/>
            <ac:spMk id="3" creationId="{F5888DF3-D3A0-18C5-ADB0-9F72E50FF76F}"/>
          </ac:spMkLst>
        </pc:spChg>
        <pc:spChg chg="del">
          <ac:chgData name="Lavanya Raghavalu" userId="0462d81ea139eec6" providerId="LiveId" clId="{5CF29C36-B245-49C7-9009-8922FFA14164}" dt="2024-12-16T20:59:41.810" v="2333" actId="478"/>
          <ac:spMkLst>
            <pc:docMk/>
            <pc:sldMk cId="2785921648" sldId="270"/>
            <ac:spMk id="4" creationId="{98CFE9CA-8588-0170-D6AE-5260F2647141}"/>
          </ac:spMkLst>
        </pc:spChg>
        <pc:spChg chg="add">
          <ac:chgData name="Lavanya Raghavalu" userId="0462d81ea139eec6" providerId="LiveId" clId="{5CF29C36-B245-49C7-9009-8922FFA14164}" dt="2024-12-16T21:00:21.501" v="2337"/>
          <ac:spMkLst>
            <pc:docMk/>
            <pc:sldMk cId="2785921648" sldId="270"/>
            <ac:spMk id="6" creationId="{F3EA1FBB-BE5D-A9F7-931C-BB5DA1132E2D}"/>
          </ac:spMkLst>
        </pc:spChg>
        <pc:spChg chg="add">
          <ac:chgData name="Lavanya Raghavalu" userId="0462d81ea139eec6" providerId="LiveId" clId="{5CF29C36-B245-49C7-9009-8922FFA14164}" dt="2024-12-16T21:00:21.501" v="2337"/>
          <ac:spMkLst>
            <pc:docMk/>
            <pc:sldMk cId="2785921648" sldId="270"/>
            <ac:spMk id="7" creationId="{5DAEABA8-A72F-303D-64F8-366B247B20D2}"/>
          </ac:spMkLst>
        </pc:spChg>
        <pc:spChg chg="add">
          <ac:chgData name="Lavanya Raghavalu" userId="0462d81ea139eec6" providerId="LiveId" clId="{5CF29C36-B245-49C7-9009-8922FFA14164}" dt="2024-12-16T21:00:21.501" v="2337"/>
          <ac:spMkLst>
            <pc:docMk/>
            <pc:sldMk cId="2785921648" sldId="270"/>
            <ac:spMk id="8" creationId="{B20766BE-3288-F3D5-0C37-5D920FD2220F}"/>
          </ac:spMkLst>
        </pc:spChg>
        <pc:spChg chg="add mod">
          <ac:chgData name="Lavanya Raghavalu" userId="0462d81ea139eec6" providerId="LiveId" clId="{5CF29C36-B245-49C7-9009-8922FFA14164}" dt="2024-12-16T21:07:36.747" v="2430" actId="20577"/>
          <ac:spMkLst>
            <pc:docMk/>
            <pc:sldMk cId="2785921648" sldId="270"/>
            <ac:spMk id="10" creationId="{BC648F0E-394D-16BE-C9F3-B7E766F5B46D}"/>
          </ac:spMkLst>
        </pc:spChg>
        <pc:spChg chg="add mod">
          <ac:chgData name="Lavanya Raghavalu" userId="0462d81ea139eec6" providerId="LiveId" clId="{5CF29C36-B245-49C7-9009-8922FFA14164}" dt="2024-12-16T21:08:16.704" v="2459" actId="14100"/>
          <ac:spMkLst>
            <pc:docMk/>
            <pc:sldMk cId="2785921648" sldId="270"/>
            <ac:spMk id="13" creationId="{197AB9BB-A94F-108C-96C6-76EC67291006}"/>
          </ac:spMkLst>
        </pc:spChg>
        <pc:spChg chg="add mod">
          <ac:chgData name="Lavanya Raghavalu" userId="0462d81ea139eec6" providerId="LiveId" clId="{5CF29C36-B245-49C7-9009-8922FFA14164}" dt="2024-12-16T21:07:50.734" v="2455" actId="20577"/>
          <ac:spMkLst>
            <pc:docMk/>
            <pc:sldMk cId="2785921648" sldId="270"/>
            <ac:spMk id="17" creationId="{4BF7C47E-0D01-7C0B-C821-3DB64229D9F2}"/>
          </ac:spMkLst>
        </pc:spChg>
        <pc:picChg chg="add mod">
          <ac:chgData name="Lavanya Raghavalu" userId="0462d81ea139eec6" providerId="LiveId" clId="{5CF29C36-B245-49C7-9009-8922FFA14164}" dt="2024-12-16T21:08:42.146" v="2463" actId="1076"/>
          <ac:picMkLst>
            <pc:docMk/>
            <pc:sldMk cId="2785921648" sldId="270"/>
            <ac:picMk id="5" creationId="{92A7B6E6-D76E-D692-7B0F-95E38F6DA269}"/>
          </ac:picMkLst>
        </pc:picChg>
        <pc:picChg chg="add mod">
          <ac:chgData name="Lavanya Raghavalu" userId="0462d81ea139eec6" providerId="LiveId" clId="{5CF29C36-B245-49C7-9009-8922FFA14164}" dt="2024-12-16T21:04:46.340" v="2374" actId="14100"/>
          <ac:picMkLst>
            <pc:docMk/>
            <pc:sldMk cId="2785921648" sldId="270"/>
            <ac:picMk id="11" creationId="{7263223F-E121-E6C4-1A50-B9564592E7F9}"/>
          </ac:picMkLst>
        </pc:picChg>
        <pc:picChg chg="add del mod">
          <ac:chgData name="Lavanya Raghavalu" userId="0462d81ea139eec6" providerId="LiveId" clId="{5CF29C36-B245-49C7-9009-8922FFA14164}" dt="2024-12-16T21:02:10.509" v="2349" actId="21"/>
          <ac:picMkLst>
            <pc:docMk/>
            <pc:sldMk cId="2785921648" sldId="270"/>
            <ac:picMk id="14" creationId="{F0F93DF1-C780-1FA5-DEA0-29E24E71D001}"/>
          </ac:picMkLst>
        </pc:picChg>
        <pc:picChg chg="add mod">
          <ac:chgData name="Lavanya Raghavalu" userId="0462d81ea139eec6" providerId="LiveId" clId="{5CF29C36-B245-49C7-9009-8922FFA14164}" dt="2024-12-16T21:08:29.371" v="2460" actId="14100"/>
          <ac:picMkLst>
            <pc:docMk/>
            <pc:sldMk cId="2785921648" sldId="270"/>
            <ac:picMk id="15" creationId="{F0F93DF1-C780-1FA5-DEA0-29E24E71D001}"/>
          </ac:picMkLst>
        </pc:picChg>
      </pc:sldChg>
      <pc:sldChg chg="addSp delSp modSp new mod ord">
        <pc:chgData name="Lavanya Raghavalu" userId="0462d81ea139eec6" providerId="LiveId" clId="{5CF29C36-B245-49C7-9009-8922FFA14164}" dt="2024-12-17T03:06:31.871" v="3164"/>
        <pc:sldMkLst>
          <pc:docMk/>
          <pc:sldMk cId="1620545886" sldId="271"/>
        </pc:sldMkLst>
        <pc:spChg chg="mod">
          <ac:chgData name="Lavanya Raghavalu" userId="0462d81ea139eec6" providerId="LiveId" clId="{5CF29C36-B245-49C7-9009-8922FFA14164}" dt="2024-12-16T21:29:33.576" v="2540" actId="20577"/>
          <ac:spMkLst>
            <pc:docMk/>
            <pc:sldMk cId="1620545886" sldId="271"/>
            <ac:spMk id="2" creationId="{8352F97B-9706-1AF3-B3AB-998CF27B3630}"/>
          </ac:spMkLst>
        </pc:spChg>
        <pc:spChg chg="del">
          <ac:chgData name="Lavanya Raghavalu" userId="0462d81ea139eec6" providerId="LiveId" clId="{5CF29C36-B245-49C7-9009-8922FFA14164}" dt="2024-12-16T21:28:57.352" v="2523" actId="21"/>
          <ac:spMkLst>
            <pc:docMk/>
            <pc:sldMk cId="1620545886" sldId="271"/>
            <ac:spMk id="3" creationId="{4860D0BD-DFF3-8C6A-C38D-D9B88202AD7F}"/>
          </ac:spMkLst>
        </pc:spChg>
        <pc:spChg chg="del">
          <ac:chgData name="Lavanya Raghavalu" userId="0462d81ea139eec6" providerId="LiveId" clId="{5CF29C36-B245-49C7-9009-8922FFA14164}" dt="2024-12-16T21:28:51.727" v="2522" actId="21"/>
          <ac:spMkLst>
            <pc:docMk/>
            <pc:sldMk cId="1620545886" sldId="271"/>
            <ac:spMk id="4" creationId="{EFEBD194-FBDF-87A1-01A0-479DCA06EF10}"/>
          </ac:spMkLst>
        </pc:spChg>
        <pc:picChg chg="add mod">
          <ac:chgData name="Lavanya Raghavalu" userId="0462d81ea139eec6" providerId="LiveId" clId="{5CF29C36-B245-49C7-9009-8922FFA14164}" dt="2024-12-16T21:33:39.838" v="2547" actId="14100"/>
          <ac:picMkLst>
            <pc:docMk/>
            <pc:sldMk cId="1620545886" sldId="271"/>
            <ac:picMk id="6" creationId="{E2468FFC-62CB-C0B9-1C39-F72719570C88}"/>
          </ac:picMkLst>
        </pc:picChg>
        <pc:picChg chg="add mod">
          <ac:chgData name="Lavanya Raghavalu" userId="0462d81ea139eec6" providerId="LiveId" clId="{5CF29C36-B245-49C7-9009-8922FFA14164}" dt="2024-12-16T21:33:35.369" v="2546" actId="14100"/>
          <ac:picMkLst>
            <pc:docMk/>
            <pc:sldMk cId="1620545886" sldId="271"/>
            <ac:picMk id="8" creationId="{09E4288E-A172-BFF4-7419-2DC2D08229CE}"/>
          </ac:picMkLst>
        </pc:picChg>
      </pc:sldChg>
      <pc:sldChg chg="addSp delSp modSp new mod ord">
        <pc:chgData name="Lavanya Raghavalu" userId="0462d81ea139eec6" providerId="LiveId" clId="{5CF29C36-B245-49C7-9009-8922FFA14164}" dt="2024-12-17T04:11:56.510" v="3505" actId="20577"/>
        <pc:sldMkLst>
          <pc:docMk/>
          <pc:sldMk cId="3145578624" sldId="272"/>
        </pc:sldMkLst>
        <pc:spChg chg="mod">
          <ac:chgData name="Lavanya Raghavalu" userId="0462d81ea139eec6" providerId="LiveId" clId="{5CF29C36-B245-49C7-9009-8922FFA14164}" dt="2024-12-17T04:11:45.258" v="3499" actId="20577"/>
          <ac:spMkLst>
            <pc:docMk/>
            <pc:sldMk cId="3145578624" sldId="272"/>
            <ac:spMk id="2" creationId="{9B4F9E10-BE2B-C7BA-4C0E-39F2FC4DCB08}"/>
          </ac:spMkLst>
        </pc:spChg>
        <pc:spChg chg="del">
          <ac:chgData name="Lavanya Raghavalu" userId="0462d81ea139eec6" providerId="LiveId" clId="{5CF29C36-B245-49C7-9009-8922FFA14164}" dt="2024-12-16T21:44:23.340" v="2627" actId="478"/>
          <ac:spMkLst>
            <pc:docMk/>
            <pc:sldMk cId="3145578624" sldId="272"/>
            <ac:spMk id="3" creationId="{391F426A-7BD2-D980-7D8F-C99973CE1C0A}"/>
          </ac:spMkLst>
        </pc:spChg>
        <pc:spChg chg="del">
          <ac:chgData name="Lavanya Raghavalu" userId="0462d81ea139eec6" providerId="LiveId" clId="{5CF29C36-B245-49C7-9009-8922FFA14164}" dt="2024-12-16T21:44:19.167" v="2626" actId="478"/>
          <ac:spMkLst>
            <pc:docMk/>
            <pc:sldMk cId="3145578624" sldId="272"/>
            <ac:spMk id="4" creationId="{00472A7A-6FC9-D03B-3A44-D24E840732F1}"/>
          </ac:spMkLst>
        </pc:spChg>
        <pc:spChg chg="add mod">
          <ac:chgData name="Lavanya Raghavalu" userId="0462d81ea139eec6" providerId="LiveId" clId="{5CF29C36-B245-49C7-9009-8922FFA14164}" dt="2024-12-17T04:11:56.510" v="3505" actId="20577"/>
          <ac:spMkLst>
            <pc:docMk/>
            <pc:sldMk cId="3145578624" sldId="272"/>
            <ac:spMk id="4" creationId="{86A7F425-7B12-E076-A1ED-856D3EB222F7}"/>
          </ac:spMkLst>
        </pc:spChg>
        <pc:spChg chg="add mod">
          <ac:chgData name="Lavanya Raghavalu" userId="0462d81ea139eec6" providerId="LiveId" clId="{5CF29C36-B245-49C7-9009-8922FFA14164}" dt="2024-12-17T03:56:23.316" v="3448" actId="14100"/>
          <ac:spMkLst>
            <pc:docMk/>
            <pc:sldMk cId="3145578624" sldId="272"/>
            <ac:spMk id="6" creationId="{1B20BAAF-0C92-C31B-FD15-83193D64C3DA}"/>
          </ac:spMkLst>
        </pc:spChg>
      </pc:sldChg>
      <pc:sldChg chg="modSp new del mod">
        <pc:chgData name="Lavanya Raghavalu" userId="0462d81ea139eec6" providerId="LiveId" clId="{5CF29C36-B245-49C7-9009-8922FFA14164}" dt="2024-12-16T22:41:04.991" v="2993" actId="47"/>
        <pc:sldMkLst>
          <pc:docMk/>
          <pc:sldMk cId="1983293863" sldId="273"/>
        </pc:sldMkLst>
        <pc:spChg chg="mod">
          <ac:chgData name="Lavanya Raghavalu" userId="0462d81ea139eec6" providerId="LiveId" clId="{5CF29C36-B245-49C7-9009-8922FFA14164}" dt="2024-12-16T19:20:38.374" v="2040" actId="20577"/>
          <ac:spMkLst>
            <pc:docMk/>
            <pc:sldMk cId="1983293863" sldId="273"/>
            <ac:spMk id="2" creationId="{D4AE8009-E040-554B-E620-0C2B87FAD49F}"/>
          </ac:spMkLst>
        </pc:spChg>
      </pc:sldChg>
      <pc:sldChg chg="addSp delSp modSp new mod">
        <pc:chgData name="Lavanya Raghavalu" userId="0462d81ea139eec6" providerId="LiveId" clId="{5CF29C36-B245-49C7-9009-8922FFA14164}" dt="2024-12-16T22:41:14.628" v="2998" actId="5793"/>
        <pc:sldMkLst>
          <pc:docMk/>
          <pc:sldMk cId="2425190472" sldId="274"/>
        </pc:sldMkLst>
        <pc:spChg chg="mod">
          <ac:chgData name="Lavanya Raghavalu" userId="0462d81ea139eec6" providerId="LiveId" clId="{5CF29C36-B245-49C7-9009-8922FFA14164}" dt="2024-12-16T19:19:29.711" v="1993" actId="255"/>
          <ac:spMkLst>
            <pc:docMk/>
            <pc:sldMk cId="2425190472" sldId="274"/>
            <ac:spMk id="2" creationId="{DDAEA9B3-D8BE-C210-5A73-B9F242CC69B5}"/>
          </ac:spMkLst>
        </pc:spChg>
        <pc:spChg chg="del">
          <ac:chgData name="Lavanya Raghavalu" userId="0462d81ea139eec6" providerId="LiveId" clId="{5CF29C36-B245-49C7-9009-8922FFA14164}" dt="2024-12-16T19:18:31.821" v="1944" actId="931"/>
          <ac:spMkLst>
            <pc:docMk/>
            <pc:sldMk cId="2425190472" sldId="274"/>
            <ac:spMk id="3" creationId="{7B32FD30-AD76-57A9-479E-F5DDE70309B2}"/>
          </ac:spMkLst>
        </pc:spChg>
        <pc:spChg chg="mod">
          <ac:chgData name="Lavanya Raghavalu" userId="0462d81ea139eec6" providerId="LiveId" clId="{5CF29C36-B245-49C7-9009-8922FFA14164}" dt="2024-12-16T22:41:14.628" v="2998" actId="5793"/>
          <ac:spMkLst>
            <pc:docMk/>
            <pc:sldMk cId="2425190472" sldId="274"/>
            <ac:spMk id="4" creationId="{D5470A74-D3C8-CAE4-7295-5D074E0978DD}"/>
          </ac:spMkLst>
        </pc:spChg>
        <pc:picChg chg="add mod">
          <ac:chgData name="Lavanya Raghavalu" userId="0462d81ea139eec6" providerId="LiveId" clId="{5CF29C36-B245-49C7-9009-8922FFA14164}" dt="2024-12-16T19:18:31.821" v="1944" actId="931"/>
          <ac:picMkLst>
            <pc:docMk/>
            <pc:sldMk cId="2425190472" sldId="274"/>
            <ac:picMk id="6" creationId="{F6AA71AD-B7A0-3689-8D60-1B18DB69DCDE}"/>
          </ac:picMkLst>
        </pc:picChg>
      </pc:sldChg>
      <pc:sldChg chg="addSp delSp modSp new mod">
        <pc:chgData name="Lavanya Raghavalu" userId="0462d81ea139eec6" providerId="LiveId" clId="{5CF29C36-B245-49C7-9009-8922FFA14164}" dt="2024-12-16T22:49:11.890" v="3064" actId="113"/>
        <pc:sldMkLst>
          <pc:docMk/>
          <pc:sldMk cId="102328341" sldId="275"/>
        </pc:sldMkLst>
        <pc:spChg chg="add del mod">
          <ac:chgData name="Lavanya Raghavalu" userId="0462d81ea139eec6" providerId="LiveId" clId="{5CF29C36-B245-49C7-9009-8922FFA14164}" dt="2024-12-16T20:11:33.368" v="2063" actId="14100"/>
          <ac:spMkLst>
            <pc:docMk/>
            <pc:sldMk cId="102328341" sldId="275"/>
            <ac:spMk id="2" creationId="{CD326396-2A80-5880-0643-59B806B20525}"/>
          </ac:spMkLst>
        </pc:spChg>
        <pc:spChg chg="del">
          <ac:chgData name="Lavanya Raghavalu" userId="0462d81ea139eec6" providerId="LiveId" clId="{5CF29C36-B245-49C7-9009-8922FFA14164}" dt="2024-12-16T20:10:50.723" v="2053" actId="22"/>
          <ac:spMkLst>
            <pc:docMk/>
            <pc:sldMk cId="102328341" sldId="275"/>
            <ac:spMk id="3" creationId="{91C7F26E-D5E4-483A-1990-BD69B4F597C9}"/>
          </ac:spMkLst>
        </pc:spChg>
        <pc:spChg chg="del mod">
          <ac:chgData name="Lavanya Raghavalu" userId="0462d81ea139eec6" providerId="LiveId" clId="{5CF29C36-B245-49C7-9009-8922FFA14164}" dt="2024-12-16T20:10:06.707" v="2052"/>
          <ac:spMkLst>
            <pc:docMk/>
            <pc:sldMk cId="102328341" sldId="275"/>
            <ac:spMk id="4" creationId="{9434E9AA-BC7B-3FB9-A86E-D073FC9B173F}"/>
          </ac:spMkLst>
        </pc:spChg>
        <pc:spChg chg="add mod">
          <ac:chgData name="Lavanya Raghavalu" userId="0462d81ea139eec6" providerId="LiveId" clId="{5CF29C36-B245-49C7-9009-8922FFA14164}" dt="2024-12-16T22:49:11.890" v="3064" actId="113"/>
          <ac:spMkLst>
            <pc:docMk/>
            <pc:sldMk cId="102328341" sldId="275"/>
            <ac:spMk id="7" creationId="{47810B3D-0B8F-AEB7-D366-2ECB9E5E56A8}"/>
          </ac:spMkLst>
        </pc:spChg>
        <pc:picChg chg="add mod ord">
          <ac:chgData name="Lavanya Raghavalu" userId="0462d81ea139eec6" providerId="LiveId" clId="{5CF29C36-B245-49C7-9009-8922FFA14164}" dt="2024-12-16T22:49:06.447" v="3063" actId="1076"/>
          <ac:picMkLst>
            <pc:docMk/>
            <pc:sldMk cId="102328341" sldId="275"/>
            <ac:picMk id="6" creationId="{EAA7DCDA-06C4-7DB0-FC30-C9D9188AAC22}"/>
          </ac:picMkLst>
        </pc:picChg>
      </pc:sldChg>
      <pc:sldChg chg="addSp delSp modSp new mod">
        <pc:chgData name="Lavanya Raghavalu" userId="0462d81ea139eec6" providerId="LiveId" clId="{5CF29C36-B245-49C7-9009-8922FFA14164}" dt="2024-12-16T22:49:22.993" v="3065" actId="14100"/>
        <pc:sldMkLst>
          <pc:docMk/>
          <pc:sldMk cId="3874265607" sldId="276"/>
        </pc:sldMkLst>
        <pc:spChg chg="mod">
          <ac:chgData name="Lavanya Raghavalu" userId="0462d81ea139eec6" providerId="LiveId" clId="{5CF29C36-B245-49C7-9009-8922FFA14164}" dt="2024-12-16T20:21:26.578" v="2092" actId="20577"/>
          <ac:spMkLst>
            <pc:docMk/>
            <pc:sldMk cId="3874265607" sldId="276"/>
            <ac:spMk id="2" creationId="{964A522F-9AEE-3040-1736-FCE8FE3465BA}"/>
          </ac:spMkLst>
        </pc:spChg>
        <pc:spChg chg="del">
          <ac:chgData name="Lavanya Raghavalu" userId="0462d81ea139eec6" providerId="LiveId" clId="{5CF29C36-B245-49C7-9009-8922FFA14164}" dt="2024-12-16T20:19:20.865" v="2068" actId="21"/>
          <ac:spMkLst>
            <pc:docMk/>
            <pc:sldMk cId="3874265607" sldId="276"/>
            <ac:spMk id="3" creationId="{C4BCC153-8D97-20F9-FB1E-3FC4CFE16C91}"/>
          </ac:spMkLst>
        </pc:spChg>
        <pc:spChg chg="del">
          <ac:chgData name="Lavanya Raghavalu" userId="0462d81ea139eec6" providerId="LiveId" clId="{5CF29C36-B245-49C7-9009-8922FFA14164}" dt="2024-12-16T20:19:14.248" v="2067" actId="21"/>
          <ac:spMkLst>
            <pc:docMk/>
            <pc:sldMk cId="3874265607" sldId="276"/>
            <ac:spMk id="4" creationId="{F0118AD9-1A0B-251A-26A9-5B21822C7518}"/>
          </ac:spMkLst>
        </pc:spChg>
        <pc:picChg chg="add mod">
          <ac:chgData name="Lavanya Raghavalu" userId="0462d81ea139eec6" providerId="LiveId" clId="{5CF29C36-B245-49C7-9009-8922FFA14164}" dt="2024-12-16T20:19:23.608" v="2069" actId="1076"/>
          <ac:picMkLst>
            <pc:docMk/>
            <pc:sldMk cId="3874265607" sldId="276"/>
            <ac:picMk id="6" creationId="{28C18EF8-6945-E497-0792-302315D8911A}"/>
          </ac:picMkLst>
        </pc:picChg>
        <pc:picChg chg="add mod">
          <ac:chgData name="Lavanya Raghavalu" userId="0462d81ea139eec6" providerId="LiveId" clId="{5CF29C36-B245-49C7-9009-8922FFA14164}" dt="2024-12-16T22:49:22.993" v="3065" actId="14100"/>
          <ac:picMkLst>
            <pc:docMk/>
            <pc:sldMk cId="3874265607" sldId="276"/>
            <ac:picMk id="8" creationId="{8EF484DB-C8CA-F715-29D9-54387ED75FB5}"/>
          </ac:picMkLst>
        </pc:picChg>
      </pc:sldChg>
      <pc:sldChg chg="addSp delSp modSp new mod">
        <pc:chgData name="Lavanya Raghavalu" userId="0462d81ea139eec6" providerId="LiveId" clId="{5CF29C36-B245-49C7-9009-8922FFA14164}" dt="2024-12-16T22:50:03.945" v="3068" actId="13822"/>
        <pc:sldMkLst>
          <pc:docMk/>
          <pc:sldMk cId="1477166137" sldId="277"/>
        </pc:sldMkLst>
        <pc:spChg chg="del">
          <ac:chgData name="Lavanya Raghavalu" userId="0462d81ea139eec6" providerId="LiveId" clId="{5CF29C36-B245-49C7-9009-8922FFA14164}" dt="2024-12-16T20:33:53.565" v="2095" actId="478"/>
          <ac:spMkLst>
            <pc:docMk/>
            <pc:sldMk cId="1477166137" sldId="277"/>
            <ac:spMk id="2" creationId="{0D32E350-B133-ADBB-675E-AD4CDF26C7E2}"/>
          </ac:spMkLst>
        </pc:spChg>
        <pc:spChg chg="del">
          <ac:chgData name="Lavanya Raghavalu" userId="0462d81ea139eec6" providerId="LiveId" clId="{5CF29C36-B245-49C7-9009-8922FFA14164}" dt="2024-12-16T20:33:57.504" v="2096" actId="478"/>
          <ac:spMkLst>
            <pc:docMk/>
            <pc:sldMk cId="1477166137" sldId="277"/>
            <ac:spMk id="3" creationId="{EA18975E-8489-C4A1-D492-939BAC8D81D2}"/>
          </ac:spMkLst>
        </pc:spChg>
        <pc:spChg chg="del">
          <ac:chgData name="Lavanya Raghavalu" userId="0462d81ea139eec6" providerId="LiveId" clId="{5CF29C36-B245-49C7-9009-8922FFA14164}" dt="2024-12-16T20:33:49.908" v="2094" actId="478"/>
          <ac:spMkLst>
            <pc:docMk/>
            <pc:sldMk cId="1477166137" sldId="277"/>
            <ac:spMk id="4" creationId="{F857B337-8D15-DF49-44D6-E71088C2ECC0}"/>
          </ac:spMkLst>
        </pc:spChg>
        <pc:spChg chg="add mod">
          <ac:chgData name="Lavanya Raghavalu" userId="0462d81ea139eec6" providerId="LiveId" clId="{5CF29C36-B245-49C7-9009-8922FFA14164}" dt="2024-12-16T22:50:03.945" v="3068" actId="13822"/>
          <ac:spMkLst>
            <pc:docMk/>
            <pc:sldMk cId="1477166137" sldId="277"/>
            <ac:spMk id="21" creationId="{1C2F15E0-8C3C-958A-21E7-70EF4804AD45}"/>
          </ac:spMkLst>
        </pc:spChg>
        <pc:picChg chg="add mod">
          <ac:chgData name="Lavanya Raghavalu" userId="0462d81ea139eec6" providerId="LiveId" clId="{5CF29C36-B245-49C7-9009-8922FFA14164}" dt="2024-12-16T22:49:54.442" v="3067" actId="13822"/>
          <ac:picMkLst>
            <pc:docMk/>
            <pc:sldMk cId="1477166137" sldId="277"/>
            <ac:picMk id="6" creationId="{77F5CA72-ECF2-7576-3590-8D87B177E08B}"/>
          </ac:picMkLst>
        </pc:picChg>
        <pc:picChg chg="add mod">
          <ac:chgData name="Lavanya Raghavalu" userId="0462d81ea139eec6" providerId="LiveId" clId="{5CF29C36-B245-49C7-9009-8922FFA14164}" dt="2024-12-16T22:49:54.442" v="3067" actId="13822"/>
          <ac:picMkLst>
            <pc:docMk/>
            <pc:sldMk cId="1477166137" sldId="277"/>
            <ac:picMk id="8" creationId="{65BBFAB0-C393-FFF9-7DF8-837AACB187B3}"/>
          </ac:picMkLst>
        </pc:picChg>
        <pc:picChg chg="add mod">
          <ac:chgData name="Lavanya Raghavalu" userId="0462d81ea139eec6" providerId="LiveId" clId="{5CF29C36-B245-49C7-9009-8922FFA14164}" dt="2024-12-16T22:49:54.442" v="3067" actId="13822"/>
          <ac:picMkLst>
            <pc:docMk/>
            <pc:sldMk cId="1477166137" sldId="277"/>
            <ac:picMk id="10" creationId="{53C30D4E-5BD7-FC3D-AB48-AE34955EF37C}"/>
          </ac:picMkLst>
        </pc:picChg>
        <pc:picChg chg="add mod">
          <ac:chgData name="Lavanya Raghavalu" userId="0462d81ea139eec6" providerId="LiveId" clId="{5CF29C36-B245-49C7-9009-8922FFA14164}" dt="2024-12-16T22:49:54.442" v="3067" actId="13822"/>
          <ac:picMkLst>
            <pc:docMk/>
            <pc:sldMk cId="1477166137" sldId="277"/>
            <ac:picMk id="12" creationId="{0903676A-FFB2-D46F-8B60-63F64B8E294E}"/>
          </ac:picMkLst>
        </pc:picChg>
        <pc:picChg chg="add mod">
          <ac:chgData name="Lavanya Raghavalu" userId="0462d81ea139eec6" providerId="LiveId" clId="{5CF29C36-B245-49C7-9009-8922FFA14164}" dt="2024-12-16T22:49:54.442" v="3067" actId="13822"/>
          <ac:picMkLst>
            <pc:docMk/>
            <pc:sldMk cId="1477166137" sldId="277"/>
            <ac:picMk id="14" creationId="{CCC41618-5048-F37D-7737-66763E7411E8}"/>
          </ac:picMkLst>
        </pc:picChg>
        <pc:picChg chg="add mod">
          <ac:chgData name="Lavanya Raghavalu" userId="0462d81ea139eec6" providerId="LiveId" clId="{5CF29C36-B245-49C7-9009-8922FFA14164}" dt="2024-12-16T22:49:54.442" v="3067" actId="13822"/>
          <ac:picMkLst>
            <pc:docMk/>
            <pc:sldMk cId="1477166137" sldId="277"/>
            <ac:picMk id="16" creationId="{2450CC1F-31BA-E3A3-87BA-51B15A07E612}"/>
          </ac:picMkLst>
        </pc:picChg>
        <pc:picChg chg="add mod">
          <ac:chgData name="Lavanya Raghavalu" userId="0462d81ea139eec6" providerId="LiveId" clId="{5CF29C36-B245-49C7-9009-8922FFA14164}" dt="2024-12-16T22:49:54.442" v="3067" actId="13822"/>
          <ac:picMkLst>
            <pc:docMk/>
            <pc:sldMk cId="1477166137" sldId="277"/>
            <ac:picMk id="18" creationId="{EF454DD7-8BC0-A8FE-168D-172D193466D7}"/>
          </ac:picMkLst>
        </pc:picChg>
        <pc:picChg chg="add mod">
          <ac:chgData name="Lavanya Raghavalu" userId="0462d81ea139eec6" providerId="LiveId" clId="{5CF29C36-B245-49C7-9009-8922FFA14164}" dt="2024-12-16T22:49:54.442" v="3067" actId="13822"/>
          <ac:picMkLst>
            <pc:docMk/>
            <pc:sldMk cId="1477166137" sldId="277"/>
            <ac:picMk id="20" creationId="{EE783E8F-514A-E429-9CF3-001F8C2E1006}"/>
          </ac:picMkLst>
        </pc:picChg>
      </pc:sldChg>
      <pc:sldChg chg="addSp delSp modSp new mod">
        <pc:chgData name="Lavanya Raghavalu" userId="0462d81ea139eec6" providerId="LiveId" clId="{5CF29C36-B245-49C7-9009-8922FFA14164}" dt="2024-12-17T03:43:13.743" v="3371" actId="14100"/>
        <pc:sldMkLst>
          <pc:docMk/>
          <pc:sldMk cId="3736955449" sldId="278"/>
        </pc:sldMkLst>
        <pc:spChg chg="del">
          <ac:chgData name="Lavanya Raghavalu" userId="0462d81ea139eec6" providerId="LiveId" clId="{5CF29C36-B245-49C7-9009-8922FFA14164}" dt="2024-12-16T21:05:36.186" v="2383" actId="21"/>
          <ac:spMkLst>
            <pc:docMk/>
            <pc:sldMk cId="3736955449" sldId="278"/>
            <ac:spMk id="2" creationId="{75FCE9EE-70B5-A75B-FB8B-A21661029DED}"/>
          </ac:spMkLst>
        </pc:spChg>
        <pc:spChg chg="del">
          <ac:chgData name="Lavanya Raghavalu" userId="0462d81ea139eec6" providerId="LiveId" clId="{5CF29C36-B245-49C7-9009-8922FFA14164}" dt="2024-12-16T21:05:48.387" v="2385" actId="21"/>
          <ac:spMkLst>
            <pc:docMk/>
            <pc:sldMk cId="3736955449" sldId="278"/>
            <ac:spMk id="3" creationId="{8DC937CF-1895-393C-A646-7345FE4B1D45}"/>
          </ac:spMkLst>
        </pc:spChg>
        <pc:spChg chg="del">
          <ac:chgData name="Lavanya Raghavalu" userId="0462d81ea139eec6" providerId="LiveId" clId="{5CF29C36-B245-49C7-9009-8922FFA14164}" dt="2024-12-16T21:05:43.443" v="2384" actId="21"/>
          <ac:spMkLst>
            <pc:docMk/>
            <pc:sldMk cId="3736955449" sldId="278"/>
            <ac:spMk id="4" creationId="{6D1FF083-DDA3-82AB-7C70-E212A2AA947E}"/>
          </ac:spMkLst>
        </pc:spChg>
        <pc:spChg chg="add mod">
          <ac:chgData name="Lavanya Raghavalu" userId="0462d81ea139eec6" providerId="LiveId" clId="{5CF29C36-B245-49C7-9009-8922FFA14164}" dt="2024-12-17T03:43:13.743" v="3371" actId="14100"/>
          <ac:spMkLst>
            <pc:docMk/>
            <pc:sldMk cId="3736955449" sldId="278"/>
            <ac:spMk id="10" creationId="{FFEE2D70-3825-38B4-A929-8B15186B5AA1}"/>
          </ac:spMkLst>
        </pc:spChg>
        <pc:spChg chg="add mod">
          <ac:chgData name="Lavanya Raghavalu" userId="0462d81ea139eec6" providerId="LiveId" clId="{5CF29C36-B245-49C7-9009-8922FFA14164}" dt="2024-12-16T21:11:04.961" v="2490" actId="14100"/>
          <ac:spMkLst>
            <pc:docMk/>
            <pc:sldMk cId="3736955449" sldId="278"/>
            <ac:spMk id="12" creationId="{D018637A-5856-24B6-2AA2-D7FCEDEA7ED3}"/>
          </ac:spMkLst>
        </pc:spChg>
        <pc:picChg chg="add del mod">
          <ac:chgData name="Lavanya Raghavalu" userId="0462d81ea139eec6" providerId="LiveId" clId="{5CF29C36-B245-49C7-9009-8922FFA14164}" dt="2024-12-16T21:06:13.415" v="2393" actId="478"/>
          <ac:picMkLst>
            <pc:docMk/>
            <pc:sldMk cId="3736955449" sldId="278"/>
            <ac:picMk id="5" creationId="{19A97DE2-F8A0-83FD-A15D-47FCA64689CF}"/>
          </ac:picMkLst>
        </pc:picChg>
        <pc:picChg chg="add del mod">
          <ac:chgData name="Lavanya Raghavalu" userId="0462d81ea139eec6" providerId="LiveId" clId="{5CF29C36-B245-49C7-9009-8922FFA14164}" dt="2024-12-16T21:06:13.415" v="2393" actId="478"/>
          <ac:picMkLst>
            <pc:docMk/>
            <pc:sldMk cId="3736955449" sldId="278"/>
            <ac:picMk id="6" creationId="{4E5302D5-B943-3295-2035-3F20D60A61BC}"/>
          </ac:picMkLst>
        </pc:picChg>
        <pc:picChg chg="add mod">
          <ac:chgData name="Lavanya Raghavalu" userId="0462d81ea139eec6" providerId="LiveId" clId="{5CF29C36-B245-49C7-9009-8922FFA14164}" dt="2024-12-17T03:43:13.486" v="3370" actId="14100"/>
          <ac:picMkLst>
            <pc:docMk/>
            <pc:sldMk cId="3736955449" sldId="278"/>
            <ac:picMk id="7" creationId="{2C22DE39-9C9B-6FCD-F2A3-759C19150EED}"/>
          </ac:picMkLst>
        </pc:picChg>
        <pc:picChg chg="add mod">
          <ac:chgData name="Lavanya Raghavalu" userId="0462d81ea139eec6" providerId="LiveId" clId="{5CF29C36-B245-49C7-9009-8922FFA14164}" dt="2024-12-17T03:43:13.239" v="3369" actId="1076"/>
          <ac:picMkLst>
            <pc:docMk/>
            <pc:sldMk cId="3736955449" sldId="278"/>
            <ac:picMk id="8" creationId="{FE26370D-F2B3-1E18-76A3-B449AD0EA75D}"/>
          </ac:picMkLst>
        </pc:picChg>
        <pc:picChg chg="add del mod">
          <ac:chgData name="Lavanya Raghavalu" userId="0462d81ea139eec6" providerId="LiveId" clId="{5CF29C36-B245-49C7-9009-8922FFA14164}" dt="2024-12-16T21:02:20.738" v="2351" actId="21"/>
          <ac:picMkLst>
            <pc:docMk/>
            <pc:sldMk cId="3736955449" sldId="278"/>
            <ac:picMk id="14" creationId="{F0F93DF1-C780-1FA5-DEA0-29E24E71D001}"/>
          </ac:picMkLst>
        </pc:picChg>
      </pc:sldChg>
      <pc:sldChg chg="addSp delSp modSp new mod">
        <pc:chgData name="Lavanya Raghavalu" userId="0462d81ea139eec6" providerId="LiveId" clId="{5CF29C36-B245-49C7-9009-8922FFA14164}" dt="2024-12-16T21:14:31.796" v="2521" actId="2711"/>
        <pc:sldMkLst>
          <pc:docMk/>
          <pc:sldMk cId="1109470310" sldId="279"/>
        </pc:sldMkLst>
        <pc:spChg chg="mod">
          <ac:chgData name="Lavanya Raghavalu" userId="0462d81ea139eec6" providerId="LiveId" clId="{5CF29C36-B245-49C7-9009-8922FFA14164}" dt="2024-12-16T21:14:31.796" v="2521" actId="2711"/>
          <ac:spMkLst>
            <pc:docMk/>
            <pc:sldMk cId="1109470310" sldId="279"/>
            <ac:spMk id="2" creationId="{75EC6334-85B9-D7FF-E30E-E254704F8713}"/>
          </ac:spMkLst>
        </pc:spChg>
        <pc:spChg chg="del">
          <ac:chgData name="Lavanya Raghavalu" userId="0462d81ea139eec6" providerId="LiveId" clId="{5CF29C36-B245-49C7-9009-8922FFA14164}" dt="2024-12-16T21:12:13.729" v="2493" actId="478"/>
          <ac:spMkLst>
            <pc:docMk/>
            <pc:sldMk cId="1109470310" sldId="279"/>
            <ac:spMk id="3" creationId="{CF1EF902-7FD8-C25A-3F05-54A4C52AAAE0}"/>
          </ac:spMkLst>
        </pc:spChg>
        <pc:spChg chg="del">
          <ac:chgData name="Lavanya Raghavalu" userId="0462d81ea139eec6" providerId="LiveId" clId="{5CF29C36-B245-49C7-9009-8922FFA14164}" dt="2024-12-16T21:12:27.280" v="2496" actId="478"/>
          <ac:spMkLst>
            <pc:docMk/>
            <pc:sldMk cId="1109470310" sldId="279"/>
            <ac:spMk id="4" creationId="{7227F8E8-90EF-63DC-400F-069210A1C4AB}"/>
          </ac:spMkLst>
        </pc:spChg>
        <pc:spChg chg="add mod">
          <ac:chgData name="Lavanya Raghavalu" userId="0462d81ea139eec6" providerId="LiveId" clId="{5CF29C36-B245-49C7-9009-8922FFA14164}" dt="2024-12-16T21:14:08.931" v="2518" actId="5793"/>
          <ac:spMkLst>
            <pc:docMk/>
            <pc:sldMk cId="1109470310" sldId="279"/>
            <ac:spMk id="6" creationId="{13CE884B-B8D6-6A87-A33E-E68CB1A1B4D9}"/>
          </ac:spMkLst>
        </pc:spChg>
      </pc:sldChg>
      <pc:sldChg chg="addSp delSp modSp new mod ord">
        <pc:chgData name="Lavanya Raghavalu" userId="0462d81ea139eec6" providerId="LiveId" clId="{5CF29C36-B245-49C7-9009-8922FFA14164}" dt="2024-12-17T03:06:33.970" v="3166"/>
        <pc:sldMkLst>
          <pc:docMk/>
          <pc:sldMk cId="2214912980" sldId="280"/>
        </pc:sldMkLst>
        <pc:spChg chg="mod">
          <ac:chgData name="Lavanya Raghavalu" userId="0462d81ea139eec6" providerId="LiveId" clId="{5CF29C36-B245-49C7-9009-8922FFA14164}" dt="2024-12-16T21:35:35.437" v="2557" actId="14100"/>
          <ac:spMkLst>
            <pc:docMk/>
            <pc:sldMk cId="2214912980" sldId="280"/>
            <ac:spMk id="2" creationId="{311873F4-439E-447C-B43A-9173452A0BEA}"/>
          </ac:spMkLst>
        </pc:spChg>
        <pc:spChg chg="del">
          <ac:chgData name="Lavanya Raghavalu" userId="0462d81ea139eec6" providerId="LiveId" clId="{5CF29C36-B245-49C7-9009-8922FFA14164}" dt="2024-12-16T21:33:53.549" v="2550" actId="478"/>
          <ac:spMkLst>
            <pc:docMk/>
            <pc:sldMk cId="2214912980" sldId="280"/>
            <ac:spMk id="3" creationId="{902A302C-26C9-4E7B-1E82-CD90E67E50CB}"/>
          </ac:spMkLst>
        </pc:spChg>
        <pc:spChg chg="del">
          <ac:chgData name="Lavanya Raghavalu" userId="0462d81ea139eec6" providerId="LiveId" clId="{5CF29C36-B245-49C7-9009-8922FFA14164}" dt="2024-12-16T21:33:47.525" v="2549" actId="478"/>
          <ac:spMkLst>
            <pc:docMk/>
            <pc:sldMk cId="2214912980" sldId="280"/>
            <ac:spMk id="4" creationId="{36251BC3-D882-B352-3305-C77058069E3A}"/>
          </ac:spMkLst>
        </pc:spChg>
        <pc:spChg chg="add mod">
          <ac:chgData name="Lavanya Raghavalu" userId="0462d81ea139eec6" providerId="LiveId" clId="{5CF29C36-B245-49C7-9009-8922FFA14164}" dt="2024-12-16T21:41:50.564" v="2607" actId="12"/>
          <ac:spMkLst>
            <pc:docMk/>
            <pc:sldMk cId="2214912980" sldId="280"/>
            <ac:spMk id="8" creationId="{C25A7FEE-63E3-921C-33E1-C6A3CC87C553}"/>
          </ac:spMkLst>
        </pc:spChg>
        <pc:spChg chg="add mod">
          <ac:chgData name="Lavanya Raghavalu" userId="0462d81ea139eec6" providerId="LiveId" clId="{5CF29C36-B245-49C7-9009-8922FFA14164}" dt="2024-12-16T21:42:08.344" v="2609" actId="20577"/>
          <ac:spMkLst>
            <pc:docMk/>
            <pc:sldMk cId="2214912980" sldId="280"/>
            <ac:spMk id="10" creationId="{0D761D79-585A-D535-7812-E6F3C5BCA10D}"/>
          </ac:spMkLst>
        </pc:spChg>
        <pc:spChg chg="add mod">
          <ac:chgData name="Lavanya Raghavalu" userId="0462d81ea139eec6" providerId="LiveId" clId="{5CF29C36-B245-49C7-9009-8922FFA14164}" dt="2024-12-16T21:41:42.240" v="2606" actId="20577"/>
          <ac:spMkLst>
            <pc:docMk/>
            <pc:sldMk cId="2214912980" sldId="280"/>
            <ac:spMk id="12" creationId="{F08260AA-3768-7BB2-B24A-5F9F2D933269}"/>
          </ac:spMkLst>
        </pc:spChg>
        <pc:spChg chg="add mod">
          <ac:chgData name="Lavanya Raghavalu" userId="0462d81ea139eec6" providerId="LiveId" clId="{5CF29C36-B245-49C7-9009-8922FFA14164}" dt="2024-12-16T21:43:54.476" v="2625" actId="5793"/>
          <ac:spMkLst>
            <pc:docMk/>
            <pc:sldMk cId="2214912980" sldId="280"/>
            <ac:spMk id="14" creationId="{64A723E5-F3D1-C604-81F1-23C5E0BB47EA}"/>
          </ac:spMkLst>
        </pc:spChg>
        <pc:picChg chg="add del">
          <ac:chgData name="Lavanya Raghavalu" userId="0462d81ea139eec6" providerId="LiveId" clId="{5CF29C36-B245-49C7-9009-8922FFA14164}" dt="2024-12-16T21:33:58.909" v="2552" actId="22"/>
          <ac:picMkLst>
            <pc:docMk/>
            <pc:sldMk cId="2214912980" sldId="280"/>
            <ac:picMk id="6" creationId="{2143D336-4033-B316-024A-DFA1C79FA7AA}"/>
          </ac:picMkLst>
        </pc:picChg>
      </pc:sldChg>
      <pc:sldChg chg="addSp delSp modSp new mod ord">
        <pc:chgData name="Lavanya Raghavalu" userId="0462d81ea139eec6" providerId="LiveId" clId="{5CF29C36-B245-49C7-9009-8922FFA14164}" dt="2024-12-17T03:40:36.810" v="3316"/>
        <pc:sldMkLst>
          <pc:docMk/>
          <pc:sldMk cId="2690582103" sldId="281"/>
        </pc:sldMkLst>
        <pc:spChg chg="del mod">
          <ac:chgData name="Lavanya Raghavalu" userId="0462d81ea139eec6" providerId="LiveId" clId="{5CF29C36-B245-49C7-9009-8922FFA14164}" dt="2024-12-17T03:07:41.063" v="3175" actId="478"/>
          <ac:spMkLst>
            <pc:docMk/>
            <pc:sldMk cId="2690582103" sldId="281"/>
            <ac:spMk id="2" creationId="{DFA1A1C3-1FC9-D23E-24A6-3FC6497EBAAD}"/>
          </ac:spMkLst>
        </pc:spChg>
        <pc:spChg chg="del">
          <ac:chgData name="Lavanya Raghavalu" userId="0462d81ea139eec6" providerId="LiveId" clId="{5CF29C36-B245-49C7-9009-8922FFA14164}" dt="2024-12-16T22:00:23.485" v="2665" actId="478"/>
          <ac:spMkLst>
            <pc:docMk/>
            <pc:sldMk cId="2690582103" sldId="281"/>
            <ac:spMk id="3" creationId="{0FECE7DD-328E-5CA2-7CA0-276382F40B5E}"/>
          </ac:spMkLst>
        </pc:spChg>
        <pc:spChg chg="del">
          <ac:chgData name="Lavanya Raghavalu" userId="0462d81ea139eec6" providerId="LiveId" clId="{5CF29C36-B245-49C7-9009-8922FFA14164}" dt="2024-12-16T22:00:13.559" v="2664" actId="478"/>
          <ac:spMkLst>
            <pc:docMk/>
            <pc:sldMk cId="2690582103" sldId="281"/>
            <ac:spMk id="4" creationId="{4B79351D-8A8B-3805-6405-9D4FB45D49FB}"/>
          </ac:spMkLst>
        </pc:spChg>
        <pc:spChg chg="add del mod">
          <ac:chgData name="Lavanya Raghavalu" userId="0462d81ea139eec6" providerId="LiveId" clId="{5CF29C36-B245-49C7-9009-8922FFA14164}" dt="2024-12-17T03:07:46.491" v="3176" actId="478"/>
          <ac:spMkLst>
            <pc:docMk/>
            <pc:sldMk cId="2690582103" sldId="281"/>
            <ac:spMk id="4" creationId="{B28C7C9E-A9D5-776D-8D8B-965EC600FFBB}"/>
          </ac:spMkLst>
        </pc:spChg>
        <pc:spChg chg="add del mod">
          <ac:chgData name="Lavanya Raghavalu" userId="0462d81ea139eec6" providerId="LiveId" clId="{5CF29C36-B245-49C7-9009-8922FFA14164}" dt="2024-12-16T22:03:54.373" v="2713" actId="478"/>
          <ac:spMkLst>
            <pc:docMk/>
            <pc:sldMk cId="2690582103" sldId="281"/>
            <ac:spMk id="6" creationId="{101CEF94-A7EF-4101-81C3-F393E6CDFDDB}"/>
          </ac:spMkLst>
        </pc:spChg>
        <pc:spChg chg="add mod">
          <ac:chgData name="Lavanya Raghavalu" userId="0462d81ea139eec6" providerId="LiveId" clId="{5CF29C36-B245-49C7-9009-8922FFA14164}" dt="2024-12-17T03:12:18.751" v="3222" actId="1076"/>
          <ac:spMkLst>
            <pc:docMk/>
            <pc:sldMk cId="2690582103" sldId="281"/>
            <ac:spMk id="8" creationId="{52CDF96E-42EF-97A5-6EEA-7F2281A09555}"/>
          </ac:spMkLst>
        </pc:spChg>
        <pc:spChg chg="add mod">
          <ac:chgData name="Lavanya Raghavalu" userId="0462d81ea139eec6" providerId="LiveId" clId="{5CF29C36-B245-49C7-9009-8922FFA14164}" dt="2024-12-17T03:12:22.970" v="3223" actId="1076"/>
          <ac:spMkLst>
            <pc:docMk/>
            <pc:sldMk cId="2690582103" sldId="281"/>
            <ac:spMk id="10" creationId="{3257F8DE-894C-3992-0587-55DB0F5CF856}"/>
          </ac:spMkLst>
        </pc:spChg>
        <pc:spChg chg="add mod">
          <ac:chgData name="Lavanya Raghavalu" userId="0462d81ea139eec6" providerId="LiveId" clId="{5CF29C36-B245-49C7-9009-8922FFA14164}" dt="2024-12-17T03:39:26.880" v="3304" actId="1076"/>
          <ac:spMkLst>
            <pc:docMk/>
            <pc:sldMk cId="2690582103" sldId="281"/>
            <ac:spMk id="11" creationId="{AAB6168A-0CD4-A91A-B2D0-E8B99416DD70}"/>
          </ac:spMkLst>
        </pc:spChg>
        <pc:spChg chg="add mod">
          <ac:chgData name="Lavanya Raghavalu" userId="0462d81ea139eec6" providerId="LiveId" clId="{5CF29C36-B245-49C7-9009-8922FFA14164}" dt="2024-12-17T03:12:33.134" v="3225" actId="1076"/>
          <ac:spMkLst>
            <pc:docMk/>
            <pc:sldMk cId="2690582103" sldId="281"/>
            <ac:spMk id="12" creationId="{FC6892BB-01EB-C128-9790-B1E3B76B8410}"/>
          </ac:spMkLst>
        </pc:spChg>
        <pc:spChg chg="add del mod">
          <ac:chgData name="Lavanya Raghavalu" userId="0462d81ea139eec6" providerId="LiveId" clId="{5CF29C36-B245-49C7-9009-8922FFA14164}" dt="2024-12-17T03:08:00.356" v="3178" actId="21"/>
          <ac:spMkLst>
            <pc:docMk/>
            <pc:sldMk cId="2690582103" sldId="281"/>
            <ac:spMk id="14" creationId="{8E43C114-F43D-092A-B6A8-55200E9549C5}"/>
          </ac:spMkLst>
        </pc:spChg>
        <pc:spChg chg="add del mod">
          <ac:chgData name="Lavanya Raghavalu" userId="0462d81ea139eec6" providerId="LiveId" clId="{5CF29C36-B245-49C7-9009-8922FFA14164}" dt="2024-12-17T03:08:41.225" v="3187" actId="21"/>
          <ac:spMkLst>
            <pc:docMk/>
            <pc:sldMk cId="2690582103" sldId="281"/>
            <ac:spMk id="16" creationId="{751DBF33-8FCD-5196-3C2D-750146C1B90B}"/>
          </ac:spMkLst>
        </pc:spChg>
        <pc:spChg chg="add del mod">
          <ac:chgData name="Lavanya Raghavalu" userId="0462d81ea139eec6" providerId="LiveId" clId="{5CF29C36-B245-49C7-9009-8922FFA14164}" dt="2024-12-17T03:08:27.425" v="3184" actId="21"/>
          <ac:spMkLst>
            <pc:docMk/>
            <pc:sldMk cId="2690582103" sldId="281"/>
            <ac:spMk id="18" creationId="{0693918E-F486-698A-6AA4-F1AAE432026D}"/>
          </ac:spMkLst>
        </pc:spChg>
        <pc:spChg chg="add del">
          <ac:chgData name="Lavanya Raghavalu" userId="0462d81ea139eec6" providerId="LiveId" clId="{5CF29C36-B245-49C7-9009-8922FFA14164}" dt="2024-12-16T22:09:29.345" v="2769" actId="22"/>
          <ac:spMkLst>
            <pc:docMk/>
            <pc:sldMk cId="2690582103" sldId="281"/>
            <ac:spMk id="20" creationId="{B9805576-A413-AF15-8490-FAA74C6F61BA}"/>
          </ac:spMkLst>
        </pc:spChg>
        <pc:spChg chg="add del">
          <ac:chgData name="Lavanya Raghavalu" userId="0462d81ea139eec6" providerId="LiveId" clId="{5CF29C36-B245-49C7-9009-8922FFA14164}" dt="2024-12-16T22:09:33.050" v="2771" actId="22"/>
          <ac:spMkLst>
            <pc:docMk/>
            <pc:sldMk cId="2690582103" sldId="281"/>
            <ac:spMk id="22" creationId="{871FC7CF-A584-E70E-3AB2-9CFC89B25B07}"/>
          </ac:spMkLst>
        </pc:spChg>
        <pc:spChg chg="add del mod">
          <ac:chgData name="Lavanya Raghavalu" userId="0462d81ea139eec6" providerId="LiveId" clId="{5CF29C36-B245-49C7-9009-8922FFA14164}" dt="2024-12-17T03:10:55.568" v="3206" actId="21"/>
          <ac:spMkLst>
            <pc:docMk/>
            <pc:sldMk cId="2690582103" sldId="281"/>
            <ac:spMk id="24" creationId="{48DEA2B6-124D-17FA-6ECE-2C893A75E8BC}"/>
          </ac:spMkLst>
        </pc:spChg>
        <pc:picChg chg="add mod">
          <ac:chgData name="Lavanya Raghavalu" userId="0462d81ea139eec6" providerId="LiveId" clId="{5CF29C36-B245-49C7-9009-8922FFA14164}" dt="2024-12-17T03:39:34.661" v="3306" actId="14100"/>
          <ac:picMkLst>
            <pc:docMk/>
            <pc:sldMk cId="2690582103" sldId="281"/>
            <ac:picMk id="5" creationId="{4332895C-A76B-1361-8F3B-A52ADF396C2D}"/>
          </ac:picMkLst>
        </pc:picChg>
        <pc:picChg chg="add mod">
          <ac:chgData name="Lavanya Raghavalu" userId="0462d81ea139eec6" providerId="LiveId" clId="{5CF29C36-B245-49C7-9009-8922FFA14164}" dt="2024-12-17T03:39:31.081" v="3305" actId="14100"/>
          <ac:picMkLst>
            <pc:docMk/>
            <pc:sldMk cId="2690582103" sldId="281"/>
            <ac:picMk id="6" creationId="{D62EC35A-9C6C-7CF3-97E7-CDF173BCCF01}"/>
          </ac:picMkLst>
        </pc:picChg>
        <pc:picChg chg="add mod">
          <ac:chgData name="Lavanya Raghavalu" userId="0462d81ea139eec6" providerId="LiveId" clId="{5CF29C36-B245-49C7-9009-8922FFA14164}" dt="2024-12-17T03:39:40.769" v="3307" actId="14100"/>
          <ac:picMkLst>
            <pc:docMk/>
            <pc:sldMk cId="2690582103" sldId="281"/>
            <ac:picMk id="9" creationId="{E49D4AB4-9E6E-D016-486E-D2D656830177}"/>
          </ac:picMkLst>
        </pc:picChg>
      </pc:sldChg>
      <pc:sldChg chg="addSp delSp modSp new del mod">
        <pc:chgData name="Lavanya Raghavalu" userId="0462d81ea139eec6" providerId="LiveId" clId="{5CF29C36-B245-49C7-9009-8922FFA14164}" dt="2024-12-17T03:56:57.247" v="3456" actId="47"/>
        <pc:sldMkLst>
          <pc:docMk/>
          <pc:sldMk cId="1794757627" sldId="282"/>
        </pc:sldMkLst>
        <pc:spChg chg="mod">
          <ac:chgData name="Lavanya Raghavalu" userId="0462d81ea139eec6" providerId="LiveId" clId="{5CF29C36-B245-49C7-9009-8922FFA14164}" dt="2024-12-16T22:52:12.859" v="3097" actId="5793"/>
          <ac:spMkLst>
            <pc:docMk/>
            <pc:sldMk cId="1794757627" sldId="282"/>
            <ac:spMk id="2" creationId="{CEB4FE7F-8891-0AC2-60FA-8848A621357F}"/>
          </ac:spMkLst>
        </pc:spChg>
        <pc:spChg chg="del">
          <ac:chgData name="Lavanya Raghavalu" userId="0462d81ea139eec6" providerId="LiveId" clId="{5CF29C36-B245-49C7-9009-8922FFA14164}" dt="2024-12-16T22:13:54.128" v="2830" actId="478"/>
          <ac:spMkLst>
            <pc:docMk/>
            <pc:sldMk cId="1794757627" sldId="282"/>
            <ac:spMk id="3" creationId="{DEEC42C7-451C-CD1E-2AD1-5BDD41345F0D}"/>
          </ac:spMkLst>
        </pc:spChg>
        <pc:spChg chg="del mod">
          <ac:chgData name="Lavanya Raghavalu" userId="0462d81ea139eec6" providerId="LiveId" clId="{5CF29C36-B245-49C7-9009-8922FFA14164}" dt="2024-12-17T03:56:27.239" v="3449" actId="21"/>
          <ac:spMkLst>
            <pc:docMk/>
            <pc:sldMk cId="1794757627" sldId="282"/>
            <ac:spMk id="4" creationId="{86A7F425-7B12-E076-A1ED-856D3EB222F7}"/>
          </ac:spMkLst>
        </pc:spChg>
        <pc:spChg chg="add mod">
          <ac:chgData name="Lavanya Raghavalu" userId="0462d81ea139eec6" providerId="LiveId" clId="{5CF29C36-B245-49C7-9009-8922FFA14164}" dt="2024-12-17T03:56:27.239" v="3449" actId="21"/>
          <ac:spMkLst>
            <pc:docMk/>
            <pc:sldMk cId="1794757627" sldId="282"/>
            <ac:spMk id="9" creationId="{9333927A-5DF4-43E1-A2C2-5483B14131DC}"/>
          </ac:spMkLst>
        </pc:spChg>
        <pc:picChg chg="add del mod">
          <ac:chgData name="Lavanya Raghavalu" userId="0462d81ea139eec6" providerId="LiveId" clId="{5CF29C36-B245-49C7-9009-8922FFA14164}" dt="2024-12-17T03:09:22.520" v="3190" actId="21"/>
          <ac:picMkLst>
            <pc:docMk/>
            <pc:sldMk cId="1794757627" sldId="282"/>
            <ac:picMk id="5" creationId="{4332895C-A76B-1361-8F3B-A52ADF396C2D}"/>
          </ac:picMkLst>
        </pc:picChg>
        <pc:picChg chg="add del mod">
          <ac:chgData name="Lavanya Raghavalu" userId="0462d81ea139eec6" providerId="LiveId" clId="{5CF29C36-B245-49C7-9009-8922FFA14164}" dt="2024-12-17T03:47:02.608" v="3392" actId="478"/>
          <ac:picMkLst>
            <pc:docMk/>
            <pc:sldMk cId="1794757627" sldId="282"/>
            <ac:picMk id="6" creationId="{5608983F-9507-C67F-10EF-7C3EA694B949}"/>
          </ac:picMkLst>
        </pc:picChg>
        <pc:picChg chg="add del mod">
          <ac:chgData name="Lavanya Raghavalu" userId="0462d81ea139eec6" providerId="LiveId" clId="{5CF29C36-B245-49C7-9009-8922FFA14164}" dt="2024-12-17T03:47:04.569" v="3393" actId="478"/>
          <ac:picMkLst>
            <pc:docMk/>
            <pc:sldMk cId="1794757627" sldId="282"/>
            <ac:picMk id="7" creationId="{E3D11339-959E-8B5B-33D5-2A030FAB3D64}"/>
          </ac:picMkLst>
        </pc:picChg>
        <pc:picChg chg="add del mod">
          <ac:chgData name="Lavanya Raghavalu" userId="0462d81ea139eec6" providerId="LiveId" clId="{5CF29C36-B245-49C7-9009-8922FFA14164}" dt="2024-12-17T03:09:43.130" v="3193" actId="21"/>
          <ac:picMkLst>
            <pc:docMk/>
            <pc:sldMk cId="1794757627" sldId="282"/>
            <ac:picMk id="8" creationId="{D62EC35A-9C6C-7CF3-97E7-CDF173BCCF01}"/>
          </ac:picMkLst>
        </pc:picChg>
      </pc:sldChg>
      <pc:sldChg chg="addSp delSp modSp new mod ord">
        <pc:chgData name="Lavanya Raghavalu" userId="0462d81ea139eec6" providerId="LiveId" clId="{5CF29C36-B245-49C7-9009-8922FFA14164}" dt="2024-12-17T03:42:03.349" v="3357" actId="2711"/>
        <pc:sldMkLst>
          <pc:docMk/>
          <pc:sldMk cId="2191617282" sldId="283"/>
        </pc:sldMkLst>
        <pc:spChg chg="mod">
          <ac:chgData name="Lavanya Raghavalu" userId="0462d81ea139eec6" providerId="LiveId" clId="{5CF29C36-B245-49C7-9009-8922FFA14164}" dt="2024-12-17T03:39:01.613" v="3300" actId="21"/>
          <ac:spMkLst>
            <pc:docMk/>
            <pc:sldMk cId="2191617282" sldId="283"/>
            <ac:spMk id="2" creationId="{EDEEEDBD-6748-1C56-FFAF-C01ECE46C19A}"/>
          </ac:spMkLst>
        </pc:spChg>
        <pc:spChg chg="del">
          <ac:chgData name="Lavanya Raghavalu" userId="0462d81ea139eec6" providerId="LiveId" clId="{5CF29C36-B245-49C7-9009-8922FFA14164}" dt="2024-12-16T22:21:15.331" v="2857" actId="478"/>
          <ac:spMkLst>
            <pc:docMk/>
            <pc:sldMk cId="2191617282" sldId="283"/>
            <ac:spMk id="3" creationId="{C2947E9E-0C6E-C8D2-F608-5F7B1943715A}"/>
          </ac:spMkLst>
        </pc:spChg>
        <pc:spChg chg="del">
          <ac:chgData name="Lavanya Raghavalu" userId="0462d81ea139eec6" providerId="LiveId" clId="{5CF29C36-B245-49C7-9009-8922FFA14164}" dt="2024-12-16T22:21:03.480" v="2855" actId="478"/>
          <ac:spMkLst>
            <pc:docMk/>
            <pc:sldMk cId="2191617282" sldId="283"/>
            <ac:spMk id="4" creationId="{2D39680A-E561-5AAA-28D4-4F35CF99DCB2}"/>
          </ac:spMkLst>
        </pc:spChg>
        <pc:spChg chg="add mod">
          <ac:chgData name="Lavanya Raghavalu" userId="0462d81ea139eec6" providerId="LiveId" clId="{5CF29C36-B245-49C7-9009-8922FFA14164}" dt="2024-12-17T03:42:03.349" v="3357" actId="2711"/>
          <ac:spMkLst>
            <pc:docMk/>
            <pc:sldMk cId="2191617282" sldId="283"/>
            <ac:spMk id="9" creationId="{DFFC1C98-6353-F071-FE63-DF10B8FDD624}"/>
          </ac:spMkLst>
        </pc:spChg>
        <pc:spChg chg="add mod">
          <ac:chgData name="Lavanya Raghavalu" userId="0462d81ea139eec6" providerId="LiveId" clId="{5CF29C36-B245-49C7-9009-8922FFA14164}" dt="2024-12-17T03:41:15.451" v="3352" actId="20577"/>
          <ac:spMkLst>
            <pc:docMk/>
            <pc:sldMk cId="2191617282" sldId="283"/>
            <ac:spMk id="14" creationId="{8E43C114-F43D-092A-B6A8-55200E9549C5}"/>
          </ac:spMkLst>
        </pc:spChg>
        <pc:picChg chg="add mod">
          <ac:chgData name="Lavanya Raghavalu" userId="0462d81ea139eec6" providerId="LiveId" clId="{5CF29C36-B245-49C7-9009-8922FFA14164}" dt="2024-12-17T03:39:58.565" v="3309"/>
          <ac:picMkLst>
            <pc:docMk/>
            <pc:sldMk cId="2191617282" sldId="283"/>
            <ac:picMk id="3" creationId="{BC40FBCC-A045-797A-1613-75B843576353}"/>
          </ac:picMkLst>
        </pc:picChg>
        <pc:picChg chg="add del mod">
          <ac:chgData name="Lavanya Raghavalu" userId="0462d81ea139eec6" providerId="LiveId" clId="{5CF29C36-B245-49C7-9009-8922FFA14164}" dt="2024-12-17T03:38:47.828" v="3298" actId="478"/>
          <ac:picMkLst>
            <pc:docMk/>
            <pc:sldMk cId="2191617282" sldId="283"/>
            <ac:picMk id="6" creationId="{C3BEEF3C-CA14-96E0-D35C-CEC389ADC961}"/>
          </ac:picMkLst>
        </pc:picChg>
        <pc:picChg chg="add del mod">
          <ac:chgData name="Lavanya Raghavalu" userId="0462d81ea139eec6" providerId="LiveId" clId="{5CF29C36-B245-49C7-9009-8922FFA14164}" dt="2024-12-17T03:38:50.358" v="3299" actId="478"/>
          <ac:picMkLst>
            <pc:docMk/>
            <pc:sldMk cId="2191617282" sldId="283"/>
            <ac:picMk id="8" creationId="{0A5C5436-1F85-ECC0-BC0B-9C6FCD6AD0C0}"/>
          </ac:picMkLst>
        </pc:picChg>
      </pc:sldChg>
      <pc:sldChg chg="addSp delSp modSp new del mod ord">
        <pc:chgData name="Lavanya Raghavalu" userId="0462d81ea139eec6" providerId="LiveId" clId="{5CF29C36-B245-49C7-9009-8922FFA14164}" dt="2024-12-17T03:45:39.425" v="3388" actId="2696"/>
        <pc:sldMkLst>
          <pc:docMk/>
          <pc:sldMk cId="778360660" sldId="284"/>
        </pc:sldMkLst>
        <pc:spChg chg="del">
          <ac:chgData name="Lavanya Raghavalu" userId="0462d81ea139eec6" providerId="LiveId" clId="{5CF29C36-B245-49C7-9009-8922FFA14164}" dt="2024-12-17T03:08:05.983" v="3179" actId="478"/>
          <ac:spMkLst>
            <pc:docMk/>
            <pc:sldMk cId="778360660" sldId="284"/>
            <ac:spMk id="2" creationId="{E5D6E6A5-760B-AED0-9E25-5082DA2650BF}"/>
          </ac:spMkLst>
        </pc:spChg>
        <pc:spChg chg="del">
          <ac:chgData name="Lavanya Raghavalu" userId="0462d81ea139eec6" providerId="LiveId" clId="{5CF29C36-B245-49C7-9009-8922FFA14164}" dt="2024-12-17T03:08:12.739" v="3181" actId="478"/>
          <ac:spMkLst>
            <pc:docMk/>
            <pc:sldMk cId="778360660" sldId="284"/>
            <ac:spMk id="3" creationId="{3968712F-BEF2-7AA8-B2BC-4D2BB1E9C9CF}"/>
          </ac:spMkLst>
        </pc:spChg>
        <pc:spChg chg="del">
          <ac:chgData name="Lavanya Raghavalu" userId="0462d81ea139eec6" providerId="LiveId" clId="{5CF29C36-B245-49C7-9009-8922FFA14164}" dt="2024-12-17T03:08:09.452" v="3180" actId="478"/>
          <ac:spMkLst>
            <pc:docMk/>
            <pc:sldMk cId="778360660" sldId="284"/>
            <ac:spMk id="4" creationId="{DCA70FE0-4604-EFB4-6072-5D889FB9CAD1}"/>
          </ac:spMkLst>
        </pc:spChg>
        <pc:spChg chg="add del mod">
          <ac:chgData name="Lavanya Raghavalu" userId="0462d81ea139eec6" providerId="LiveId" clId="{5CF29C36-B245-49C7-9009-8922FFA14164}" dt="2024-12-17T03:40:05.285" v="3310" actId="21"/>
          <ac:spMkLst>
            <pc:docMk/>
            <pc:sldMk cId="778360660" sldId="284"/>
            <ac:spMk id="14" creationId="{8E43C114-F43D-092A-B6A8-55200E9549C5}"/>
          </ac:spMkLst>
        </pc:spChg>
        <pc:spChg chg="add mod">
          <ac:chgData name="Lavanya Raghavalu" userId="0462d81ea139eec6" providerId="LiveId" clId="{5CF29C36-B245-49C7-9009-8922FFA14164}" dt="2024-12-17T03:45:08.090" v="3385" actId="14100"/>
          <ac:spMkLst>
            <pc:docMk/>
            <pc:sldMk cId="778360660" sldId="284"/>
            <ac:spMk id="16" creationId="{751DBF33-8FCD-5196-3C2D-750146C1B90B}"/>
          </ac:spMkLst>
        </pc:spChg>
        <pc:spChg chg="add mod">
          <ac:chgData name="Lavanya Raghavalu" userId="0462d81ea139eec6" providerId="LiveId" clId="{5CF29C36-B245-49C7-9009-8922FFA14164}" dt="2024-12-17T03:45:15.482" v="3387" actId="1076"/>
          <ac:spMkLst>
            <pc:docMk/>
            <pc:sldMk cId="778360660" sldId="284"/>
            <ac:spMk id="18" creationId="{0693918E-F486-698A-6AA4-F1AAE432026D}"/>
          </ac:spMkLst>
        </pc:spChg>
        <pc:spChg chg="add mod">
          <ac:chgData name="Lavanya Raghavalu" userId="0462d81ea139eec6" providerId="LiveId" clId="{5CF29C36-B245-49C7-9009-8922FFA14164}" dt="2024-12-17T03:44:28.965" v="3378" actId="1076"/>
          <ac:spMkLst>
            <pc:docMk/>
            <pc:sldMk cId="778360660" sldId="284"/>
            <ac:spMk id="24" creationId="{48DEA2B6-124D-17FA-6ECE-2C893A75E8BC}"/>
          </ac:spMkLst>
        </pc:spChg>
        <pc:picChg chg="add del">
          <ac:chgData name="Lavanya Raghavalu" userId="0462d81ea139eec6" providerId="LiveId" clId="{5CF29C36-B245-49C7-9009-8922FFA14164}" dt="2024-12-17T03:10:46.623" v="3205" actId="22"/>
          <ac:picMkLst>
            <pc:docMk/>
            <pc:sldMk cId="778360660" sldId="284"/>
            <ac:picMk id="6" creationId="{E792C0B7-B15C-F04B-2573-868A2691B2EF}"/>
          </ac:picMkLst>
        </pc:picChg>
        <pc:picChg chg="add del mod">
          <ac:chgData name="Lavanya Raghavalu" userId="0462d81ea139eec6" providerId="LiveId" clId="{5CF29C36-B245-49C7-9009-8922FFA14164}" dt="2024-12-17T03:39:56.503" v="3308" actId="21"/>
          <ac:picMkLst>
            <pc:docMk/>
            <pc:sldMk cId="778360660" sldId="284"/>
            <ac:picMk id="8" creationId="{BC40FBCC-A045-797A-1613-75B843576353}"/>
          </ac:picMkLst>
        </pc:picChg>
        <pc:picChg chg="add del mod">
          <ac:chgData name="Lavanya Raghavalu" userId="0462d81ea139eec6" providerId="LiveId" clId="{5CF29C36-B245-49C7-9009-8922FFA14164}" dt="2024-12-17T03:38:04.592" v="3295" actId="478"/>
          <ac:picMkLst>
            <pc:docMk/>
            <pc:sldMk cId="778360660" sldId="284"/>
            <ac:picMk id="10" creationId="{BFB262C0-392D-505D-7084-52D064B54A98}"/>
          </ac:picMkLst>
        </pc:picChg>
        <pc:picChg chg="add mod">
          <ac:chgData name="Lavanya Raghavalu" userId="0462d81ea139eec6" providerId="LiveId" clId="{5CF29C36-B245-49C7-9009-8922FFA14164}" dt="2024-12-17T03:44:57.203" v="3383" actId="1076"/>
          <ac:picMkLst>
            <pc:docMk/>
            <pc:sldMk cId="778360660" sldId="284"/>
            <ac:picMk id="12" creationId="{0DA28426-417B-07ED-75E8-6BB869FC0FE0}"/>
          </ac:picMkLst>
        </pc:picChg>
      </pc:sldChg>
      <pc:sldChg chg="addSp modSp add mod ord">
        <pc:chgData name="Lavanya Raghavalu" userId="0462d81ea139eec6" providerId="LiveId" clId="{5CF29C36-B245-49C7-9009-8922FFA14164}" dt="2024-12-17T04:00:15.553" v="3491" actId="20577"/>
        <pc:sldMkLst>
          <pc:docMk/>
          <pc:sldMk cId="1892380853" sldId="284"/>
        </pc:sldMkLst>
        <pc:spChg chg="add mod">
          <ac:chgData name="Lavanya Raghavalu" userId="0462d81ea139eec6" providerId="LiveId" clId="{5CF29C36-B245-49C7-9009-8922FFA14164}" dt="2024-12-17T03:49:51.537" v="3437" actId="255"/>
          <ac:spMkLst>
            <pc:docMk/>
            <pc:sldMk cId="1892380853" sldId="284"/>
            <ac:spMk id="2" creationId="{FC00D95E-90C9-8A38-FCC9-A63A89E8D1BE}"/>
          </ac:spMkLst>
        </pc:spChg>
        <pc:spChg chg="mod">
          <ac:chgData name="Lavanya Raghavalu" userId="0462d81ea139eec6" providerId="LiveId" clId="{5CF29C36-B245-49C7-9009-8922FFA14164}" dt="2024-12-17T04:00:15.553" v="3491" actId="20577"/>
          <ac:spMkLst>
            <pc:docMk/>
            <pc:sldMk cId="1892380853" sldId="284"/>
            <ac:spMk id="16" creationId="{751DBF33-8FCD-5196-3C2D-750146C1B90B}"/>
          </ac:spMkLst>
        </pc:spChg>
        <pc:spChg chg="mod">
          <ac:chgData name="Lavanya Raghavalu" userId="0462d81ea139eec6" providerId="LiveId" clId="{5CF29C36-B245-49C7-9009-8922FFA14164}" dt="2024-12-17T03:46:21.369" v="3391" actId="1076"/>
          <ac:spMkLst>
            <pc:docMk/>
            <pc:sldMk cId="1892380853" sldId="284"/>
            <ac:spMk id="18" creationId="{0693918E-F486-698A-6AA4-F1AAE432026D}"/>
          </ac:spMkLst>
        </pc:spChg>
      </pc:sldChg>
      <pc:sldChg chg="addSp delSp modSp new del mod">
        <pc:chgData name="Lavanya Raghavalu" userId="0462d81ea139eec6" providerId="LiveId" clId="{5CF29C36-B245-49C7-9009-8922FFA14164}" dt="2024-12-16T22:35:50.144" v="2974" actId="47"/>
        <pc:sldMkLst>
          <pc:docMk/>
          <pc:sldMk cId="3533065291" sldId="284"/>
        </pc:sldMkLst>
        <pc:spChg chg="del">
          <ac:chgData name="Lavanya Raghavalu" userId="0462d81ea139eec6" providerId="LiveId" clId="{5CF29C36-B245-49C7-9009-8922FFA14164}" dt="2024-12-16T22:24:44.926" v="2861" actId="478"/>
          <ac:spMkLst>
            <pc:docMk/>
            <pc:sldMk cId="3533065291" sldId="284"/>
            <ac:spMk id="2" creationId="{62629A62-208D-ADD3-1082-0AC8E6245BD1}"/>
          </ac:spMkLst>
        </pc:spChg>
        <pc:spChg chg="del">
          <ac:chgData name="Lavanya Raghavalu" userId="0462d81ea139eec6" providerId="LiveId" clId="{5CF29C36-B245-49C7-9009-8922FFA14164}" dt="2024-12-16T22:24:50.018" v="2862" actId="478"/>
          <ac:spMkLst>
            <pc:docMk/>
            <pc:sldMk cId="3533065291" sldId="284"/>
            <ac:spMk id="3" creationId="{C272FFB1-85DA-409A-7135-260528C959D4}"/>
          </ac:spMkLst>
        </pc:spChg>
        <pc:spChg chg="del">
          <ac:chgData name="Lavanya Raghavalu" userId="0462d81ea139eec6" providerId="LiveId" clId="{5CF29C36-B245-49C7-9009-8922FFA14164}" dt="2024-12-16T22:24:39.843" v="2860" actId="478"/>
          <ac:spMkLst>
            <pc:docMk/>
            <pc:sldMk cId="3533065291" sldId="284"/>
            <ac:spMk id="4" creationId="{BF8FB006-A399-C3BC-6194-8270D5A973E4}"/>
          </ac:spMkLst>
        </pc:spChg>
        <pc:picChg chg="add del mod">
          <ac:chgData name="Lavanya Raghavalu" userId="0462d81ea139eec6" providerId="LiveId" clId="{5CF29C36-B245-49C7-9009-8922FFA14164}" dt="2024-12-16T22:26:20.301" v="2866" actId="478"/>
          <ac:picMkLst>
            <pc:docMk/>
            <pc:sldMk cId="3533065291" sldId="284"/>
            <ac:picMk id="6" creationId="{F23AE52C-A448-ABDC-3732-D411BF145428}"/>
          </ac:picMkLst>
        </pc:picChg>
        <pc:picChg chg="add del mod">
          <ac:chgData name="Lavanya Raghavalu" userId="0462d81ea139eec6" providerId="LiveId" clId="{5CF29C36-B245-49C7-9009-8922FFA14164}" dt="2024-12-16T22:26:25.694" v="2867" actId="21"/>
          <ac:picMkLst>
            <pc:docMk/>
            <pc:sldMk cId="3533065291" sldId="284"/>
            <ac:picMk id="8" creationId="{0A5C5436-1F85-ECC0-BC0B-9C6FCD6AD0C0}"/>
          </ac:picMkLst>
        </pc:picChg>
      </pc:sldChg>
      <pc:sldChg chg="delSp modSp new del mod">
        <pc:chgData name="Lavanya Raghavalu" userId="0462d81ea139eec6" providerId="LiveId" clId="{5CF29C36-B245-49C7-9009-8922FFA14164}" dt="2024-12-17T03:59:17.476" v="3485" actId="47"/>
        <pc:sldMkLst>
          <pc:docMk/>
          <pc:sldMk cId="225033668" sldId="285"/>
        </pc:sldMkLst>
        <pc:spChg chg="mod">
          <ac:chgData name="Lavanya Raghavalu" userId="0462d81ea139eec6" providerId="LiveId" clId="{5CF29C36-B245-49C7-9009-8922FFA14164}" dt="2024-12-17T03:59:03.424" v="3482" actId="21"/>
          <ac:spMkLst>
            <pc:docMk/>
            <pc:sldMk cId="225033668" sldId="285"/>
            <ac:spMk id="2" creationId="{4FD73136-8017-2805-E56C-A0BF06932E9E}"/>
          </ac:spMkLst>
        </pc:spChg>
        <pc:spChg chg="del">
          <ac:chgData name="Lavanya Raghavalu" userId="0462d81ea139eec6" providerId="LiveId" clId="{5CF29C36-B245-49C7-9009-8922FFA14164}" dt="2024-12-17T03:58:21.515" v="3479" actId="478"/>
          <ac:spMkLst>
            <pc:docMk/>
            <pc:sldMk cId="225033668" sldId="285"/>
            <ac:spMk id="3" creationId="{D400ECA0-ABB9-C356-38B3-9D1FA9F3488B}"/>
          </ac:spMkLst>
        </pc:spChg>
      </pc:sldChg>
      <pc:sldChg chg="new del">
        <pc:chgData name="Lavanya Raghavalu" userId="0462d81ea139eec6" providerId="LiveId" clId="{5CF29C36-B245-49C7-9009-8922FFA14164}" dt="2024-12-17T03:57:51.388" v="3459" actId="47"/>
        <pc:sldMkLst>
          <pc:docMk/>
          <pc:sldMk cId="2050264688" sldId="285"/>
        </pc:sldMkLst>
      </pc:sldChg>
      <pc:sldChg chg="delSp modSp new mod">
        <pc:chgData name="Lavanya Raghavalu" userId="0462d81ea139eec6" providerId="LiveId" clId="{5CF29C36-B245-49C7-9009-8922FFA14164}" dt="2024-12-17T03:59:55.836" v="3487" actId="207"/>
        <pc:sldMkLst>
          <pc:docMk/>
          <pc:sldMk cId="1411373368" sldId="286"/>
        </pc:sldMkLst>
        <pc:spChg chg="mod">
          <ac:chgData name="Lavanya Raghavalu" userId="0462d81ea139eec6" providerId="LiveId" clId="{5CF29C36-B245-49C7-9009-8922FFA14164}" dt="2024-12-17T03:59:55.836" v="3487" actId="207"/>
          <ac:spMkLst>
            <pc:docMk/>
            <pc:sldMk cId="1411373368" sldId="286"/>
            <ac:spMk id="2" creationId="{206AD318-EA75-4F8B-4554-CE4DF3894C4E}"/>
          </ac:spMkLst>
        </pc:spChg>
        <pc:spChg chg="del">
          <ac:chgData name="Lavanya Raghavalu" userId="0462d81ea139eec6" providerId="LiveId" clId="{5CF29C36-B245-49C7-9009-8922FFA14164}" dt="2024-12-17T03:59:15.311" v="3484" actId="478"/>
          <ac:spMkLst>
            <pc:docMk/>
            <pc:sldMk cId="1411373368" sldId="286"/>
            <ac:spMk id="3" creationId="{CC85FAD3-293F-124E-ED33-B2741BC94D95}"/>
          </ac:spMkLst>
        </pc:spChg>
      </pc:sldChg>
      <pc:sldMasterChg chg="modTransition modSldLayout">
        <pc:chgData name="Lavanya Raghavalu" userId="0462d81ea139eec6" providerId="LiveId" clId="{5CF29C36-B245-49C7-9009-8922FFA14164}" dt="2024-12-16T19:13:19.953" v="1807"/>
        <pc:sldMasterMkLst>
          <pc:docMk/>
          <pc:sldMasterMk cId="3653228741" sldId="2147483672"/>
        </pc:sldMasterMkLst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1108116321" sldId="2147483673"/>
          </pc:sldLayoutMkLst>
        </pc:sldLayoutChg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1673681530" sldId="2147483674"/>
          </pc:sldLayoutMkLst>
        </pc:sldLayoutChg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1872926378" sldId="2147483675"/>
          </pc:sldLayoutMkLst>
        </pc:sldLayoutChg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2343413562" sldId="2147483676"/>
          </pc:sldLayoutMkLst>
        </pc:sldLayoutChg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3450466203" sldId="2147483677"/>
          </pc:sldLayoutMkLst>
        </pc:sldLayoutChg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3583168137" sldId="2147483678"/>
          </pc:sldLayoutMkLst>
        </pc:sldLayoutChg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3215397853" sldId="2147483679"/>
          </pc:sldLayoutMkLst>
        </pc:sldLayoutChg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640826017" sldId="2147483680"/>
          </pc:sldLayoutMkLst>
        </pc:sldLayoutChg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3858086198" sldId="2147483681"/>
          </pc:sldLayoutMkLst>
        </pc:sldLayoutChg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4189258241" sldId="2147483682"/>
          </pc:sldLayoutMkLst>
        </pc:sldLayoutChg>
        <pc:sldLayoutChg chg="modTransition">
          <pc:chgData name="Lavanya Raghavalu" userId="0462d81ea139eec6" providerId="LiveId" clId="{5CF29C36-B245-49C7-9009-8922FFA14164}" dt="2024-12-16T19:13:19.953" v="1807"/>
          <pc:sldLayoutMkLst>
            <pc:docMk/>
            <pc:sldMasterMk cId="3653228741" sldId="2147483672"/>
            <pc:sldLayoutMk cId="3080019739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116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58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1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8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926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1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46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6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397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826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08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BDB4FD0-3F92-40DE-91CA-AC0156A98DC7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EB66E0-7F07-427E-844A-347F381AA0C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2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338E-79F6-58F0-A71C-AFDB5831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41957"/>
            <a:ext cx="7914314" cy="67950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br>
              <a:rPr lang="en-IN" sz="36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br>
              <a:rPr lang="en-IN" sz="3600" b="1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EXPLORATORY DATA ANALYSIS REPORT </a:t>
            </a:r>
            <a:br>
              <a:rPr lang="en-IN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</a:br>
            <a:r>
              <a:rPr lang="en-IN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66E3E-A5AC-AE92-26FB-18675010B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6070" y="6227722"/>
            <a:ext cx="3200400" cy="49401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TITANIC SNS INBUILD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CC39E-0D70-337D-905E-3DCFF2C31CD7}"/>
              </a:ext>
            </a:extLst>
          </p:cNvPr>
          <p:cNvSpPr txBox="1"/>
          <p:nvPr/>
        </p:nvSpPr>
        <p:spPr>
          <a:xfrm>
            <a:off x="167305" y="4962886"/>
            <a:ext cx="8199947" cy="14157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200" dirty="0">
                <a:ln w="0">
                  <a:solidFill>
                    <a:schemeClr val="accent2">
                      <a:lumMod val="50000"/>
                    </a:schemeClr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SURVIVAL ANALYSIS</a:t>
            </a:r>
          </a:p>
          <a:p>
            <a:pPr algn="r"/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Uncovering Survival Patterns: How Class, Gender, and Fare Shaped the Fate of Titanic Passengers</a:t>
            </a:r>
            <a:endParaRPr lang="en-IN" sz="1400" b="1" dirty="0">
              <a:ln w="0"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8EB599-98B4-819D-6184-3CDEB3DF9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67" y="4645550"/>
            <a:ext cx="2301014" cy="155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21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Word"/>
      </p:transition>
    </mc:Choice>
    <mc:Fallback xmlns=""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4FDE-9680-E730-3750-5100360B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ystem-ui"/>
              </a:rPr>
              <a:t>Analysis of Duplicated Rows Based on Passenger Attributes</a:t>
            </a:r>
            <a:br>
              <a:rPr lang="en-US" b="1" i="0" dirty="0">
                <a:effectLst/>
                <a:latin typeface="system-ui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6682-85C4-33DD-BA5D-083B4D6E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548" y="2286000"/>
            <a:ext cx="5090653" cy="402336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Upon analyzing the Titanic dataset, it was found that there were 162 duplicated rows based on the combination of </a:t>
            </a:r>
            <a:r>
              <a:rPr lang="en-US" b="0" i="0" dirty="0" err="1">
                <a:effectLst/>
                <a:latin typeface="system-ui"/>
              </a:rPr>
              <a:t>pclass</a:t>
            </a:r>
            <a:r>
              <a:rPr lang="en-US" b="0" i="0" dirty="0">
                <a:effectLst/>
                <a:latin typeface="system-ui"/>
              </a:rPr>
              <a:t>, age, and sex.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However, after comparing these with the overall dataset, only 107 values were predicted as duplicates.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Considering that multiple passengers with similar attributes might be valid and reflective of the dataset’s real-world context, it was decided not to drop the duplicated rows.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This approach ensures that valuable patterns in the data, especially those related to similar passengers, are preserved for further analysis.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083442-1782-B432-8102-3E32C3390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4" y="2357273"/>
            <a:ext cx="4822695" cy="36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48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05C8-5EF9-D612-D7A9-AB74257C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172720"/>
            <a:ext cx="5779344" cy="1731581"/>
          </a:xfrm>
        </p:spPr>
        <p:txBody>
          <a:bodyPr/>
          <a:lstStyle/>
          <a:p>
            <a:r>
              <a:rPr lang="en-US" sz="3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Analysis of Outliers in the Titanic Dataset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FA4D-E9FE-40F6-B463-A10A7BFC1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132" y="436228"/>
            <a:ext cx="4389120" cy="6056851"/>
          </a:xfrm>
        </p:spPr>
        <p:txBody>
          <a:bodyPr>
            <a:noAutofit/>
          </a:bodyPr>
          <a:lstStyle/>
          <a:p>
            <a:pPr algn="l">
              <a:buClrTx/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Age:</a:t>
            </a: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endParaRPr lang="en-US" sz="1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few outliers represent individuals with ages much higher or lower than the majority.</a:t>
            </a: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likely includes very young children or exceptionally old passengers.</a:t>
            </a:r>
          </a:p>
          <a:p>
            <a:pPr algn="l">
              <a:buClrTx/>
              <a:buFont typeface="Wingdings" panose="05000000000000000000" pitchFamily="2" charset="2"/>
              <a:buChar char="v"/>
            </a:pPr>
            <a:r>
              <a:rPr lang="en-US" sz="14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(Siblings/Spouses Aboard):</a:t>
            </a: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endParaRPr lang="en-US" sz="1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outliers indicate passengers with an unusually high number of siblings or spouses aboard.</a:t>
            </a:r>
          </a:p>
          <a:p>
            <a:pPr algn="l">
              <a:buClrTx/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Parch (Parents/Children Aboard):</a:t>
            </a: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endParaRPr lang="en-US" sz="1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small number of outliers reflect passengers traveling with an exceptionally high number of parents or children.</a:t>
            </a:r>
          </a:p>
          <a:p>
            <a:pPr algn="l">
              <a:buClrTx/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Fare:</a:t>
            </a: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endParaRPr lang="en-US" sz="1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significant outliers are observed here.</a:t>
            </a: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endParaRPr lang="en-US" sz="1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ClrTx/>
              <a:buFont typeface="Wingdings" panose="05000000000000000000" pitchFamily="2" charset="2"/>
              <a:buChar char="v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few passengers paid extraordinarily high fares, potentially due to first-class tickets, private cabins, or special accommodations.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4A642-C3AC-1428-589A-49492F6B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95" y="2098687"/>
            <a:ext cx="6895173" cy="40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3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1E3-2BD0-39E9-2D0A-B8B96D0D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68" y="481669"/>
            <a:ext cx="4389120" cy="1784012"/>
          </a:xfrm>
        </p:spPr>
        <p:txBody>
          <a:bodyPr/>
          <a:lstStyle/>
          <a:p>
            <a:r>
              <a:rPr lang="en-US" dirty="0"/>
              <a:t>Outliers' detection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8AA26-459C-9B2B-1EA4-7BDB0E8FEA5C}"/>
              </a:ext>
            </a:extLst>
          </p:cNvPr>
          <p:cNvSpPr txBox="1"/>
          <p:nvPr/>
        </p:nvSpPr>
        <p:spPr>
          <a:xfrm>
            <a:off x="353060" y="1973765"/>
            <a:ext cx="42392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ar(--jp-content-font-family)"/>
              </a:rPr>
              <a:t>Analysis of Outliers in Age and Fare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var(--jp-content-font-family)"/>
              </a:rPr>
              <a:t>The analysis identified outliers in both age and fare.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var(--jp-content-font-family)"/>
              </a:rPr>
              <a:t>A particularly noticeable outlier was observed in the fare data, representing an exceptionally high fare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var(--jp-content-font-family)"/>
              </a:rPr>
              <a:t>This extreme value significantly influences the overall fare distribution, making it a point of interest for further investigation.</a:t>
            </a:r>
          </a:p>
          <a:p>
            <a:pPr algn="r"/>
            <a:br>
              <a:rPr lang="en-US" b="0" i="0" dirty="0">
                <a:effectLst/>
                <a:latin typeface="menlo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BC6D0-CABC-B2F0-0AD5-D4AE3108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996" y="741337"/>
            <a:ext cx="5853854" cy="420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09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6396-2A80-5880-0643-59B806B2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33230" cy="1737360"/>
          </a:xfrm>
        </p:spPr>
        <p:txBody>
          <a:bodyPr/>
          <a:lstStyle/>
          <a:p>
            <a:r>
              <a:rPr lang="en-US" b="1" i="0" dirty="0">
                <a:effectLst/>
                <a:latin typeface="system-ui"/>
              </a:rPr>
              <a:t>Impact of Outliers on First-Class Passenger Fare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A7DCDA-06C4-7DB0-FC30-C9D9188AA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4675" y="2549799"/>
            <a:ext cx="3081110" cy="209933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810B3D-0B8F-AEB7-D366-2ECB9E5E56A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1023938" y="2257425"/>
            <a:ext cx="4389437" cy="3306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ClrTx/>
              <a:buFont typeface="Wingdings" panose="05000000000000000000" pitchFamily="2" charset="2"/>
              <a:buChar char="v"/>
            </a:pP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ClrTx/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revealed that first-class passengers exhibited 10 outliers in fare data, which significantly impacts the overall distribution of fares for this class.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outliers contribute to the observation of higher fare values and noticeably skew the data towards the upper range.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v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highlights the need for a closer examination of fare patterns within the first-class category</a:t>
            </a:r>
          </a:p>
        </p:txBody>
      </p:sp>
    </p:spTree>
    <p:extLst>
      <p:ext uri="{BB962C8B-B14F-4D97-AF65-F5344CB8AC3E}">
        <p14:creationId xmlns:p14="http://schemas.microsoft.com/office/powerpoint/2010/main" val="10232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522F-9AEE-3040-1736-FCE8FE34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treatment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18EF8-6945-E497-0792-302315D8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41" y="571252"/>
            <a:ext cx="5639289" cy="5715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F484DB-C8CA-F715-29D9-54387ED7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70" y="1755939"/>
            <a:ext cx="4055621" cy="404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6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D318-EA75-4F8B-4554-CE4DF389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</a:rPr>
              <a:t>DATA VISUALIZATION</a:t>
            </a:r>
            <a:endParaRPr lang="en-IN" sz="5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37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F5CA72-ECF2-7576-3590-8D87B177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6" y="623467"/>
            <a:ext cx="2997652" cy="2341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BBFAB0-C393-FFF9-7DF8-837AACB1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19" y="623467"/>
            <a:ext cx="3231695" cy="2341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C30D4E-5BD7-FC3D-AB48-AE34955EF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05" y="2895705"/>
            <a:ext cx="3022037" cy="2760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03676A-FFB2-D46F-8B60-63F64B8E2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905" y="623467"/>
            <a:ext cx="3022037" cy="23417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41618-5048-F37D-7737-66763E741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7819" y="2965220"/>
            <a:ext cx="3195086" cy="2690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50CC1F-31BA-E3A3-87BA-51B15A07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1551" y="623468"/>
            <a:ext cx="2803519" cy="23417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454DD7-8BC0-A8FE-168D-172D19346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91" y="2965220"/>
            <a:ext cx="2977647" cy="2690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783E8F-514A-E429-9CF3-001F8C2E10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943" y="2965220"/>
            <a:ext cx="2840128" cy="26906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2F15E0-8C3C-958A-21E7-70EF4804AD45}"/>
              </a:ext>
            </a:extLst>
          </p:cNvPr>
          <p:cNvSpPr txBox="1"/>
          <p:nvPr/>
        </p:nvSpPr>
        <p:spPr>
          <a:xfrm>
            <a:off x="42391" y="142613"/>
            <a:ext cx="6282908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&amp; INSIGHTS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6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DF0CF5-CF31-AA12-5181-91B37635F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19" y="3316334"/>
            <a:ext cx="3727492" cy="29119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8B19C-C019-F926-FBFD-870DEAD2F07A}"/>
              </a:ext>
            </a:extLst>
          </p:cNvPr>
          <p:cNvSpPr txBox="1"/>
          <p:nvPr/>
        </p:nvSpPr>
        <p:spPr>
          <a:xfrm>
            <a:off x="836119" y="771031"/>
            <a:ext cx="372749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sz="16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Survived :</a:t>
            </a:r>
          </a:p>
          <a:p>
            <a:pPr algn="l"/>
            <a:endParaRPr lang="en-US" sz="1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Class had the highest survival rate (more orange than blue).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Class had the lowest survival rate (dominantly blue).</a:t>
            </a:r>
          </a:p>
          <a:p>
            <a:pPr lvl="1" algn="l"/>
            <a:endParaRPr lang="en-US" sz="1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 Passengers in higher classes (1st) had a significantly better chance of survival compared to lower classes (3rd).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44DDBA-B40A-39FB-7666-671AFE4B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98" y="3316335"/>
            <a:ext cx="3727492" cy="29119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4CF49-E798-9B5F-A6EA-D925391736DD}"/>
              </a:ext>
            </a:extLst>
          </p:cNvPr>
          <p:cNvSpPr txBox="1"/>
          <p:nvPr/>
        </p:nvSpPr>
        <p:spPr>
          <a:xfrm>
            <a:off x="4638503" y="771031"/>
            <a:ext cx="3802387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Sex vs Survived </a:t>
            </a:r>
          </a:p>
          <a:p>
            <a:pPr algn="l"/>
            <a:endParaRPr lang="en-US" sz="16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Females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a much higher survival rate (majority orange bars).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Males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a very low survival rate (mostly blue bars).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Survival rates were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higher for females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compared to males, aligning with the "women and children first" evacuation policy.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33D3FC-C195-FAF7-36ED-F03453CC6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391" y="3316334"/>
            <a:ext cx="3588923" cy="2911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885034-7C6A-0D37-6C1F-C1540FAA2A92}"/>
              </a:ext>
            </a:extLst>
          </p:cNvPr>
          <p:cNvSpPr txBox="1"/>
          <p:nvPr/>
        </p:nvSpPr>
        <p:spPr>
          <a:xfrm>
            <a:off x="8515783" y="778664"/>
            <a:ext cx="35895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Who vs Survived</a:t>
            </a:r>
          </a:p>
          <a:p>
            <a:pPr algn="l"/>
            <a:endParaRPr lang="en-US" sz="1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higher survival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the lowest survival rate.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"women and children first" policy is further confirmed here, as men had disproportionately lower survival chances.</a:t>
            </a:r>
          </a:p>
        </p:txBody>
      </p:sp>
    </p:spTree>
    <p:extLst>
      <p:ext uri="{BB962C8B-B14F-4D97-AF65-F5344CB8AC3E}">
        <p14:creationId xmlns:p14="http://schemas.microsoft.com/office/powerpoint/2010/main" val="139825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A7B6E6-D76E-D692-7B0F-95E38F6D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9" y="3919349"/>
            <a:ext cx="3650729" cy="2769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648F0E-394D-16BE-C9F3-B7E766F5B46D}"/>
              </a:ext>
            </a:extLst>
          </p:cNvPr>
          <p:cNvSpPr txBox="1"/>
          <p:nvPr/>
        </p:nvSpPr>
        <p:spPr>
          <a:xfrm>
            <a:off x="746619" y="667397"/>
            <a:ext cx="379182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</a:t>
            </a:r>
            <a:r>
              <a:rPr lang="en-US" sz="14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Survived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with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siblings/spouses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the highest count of non-survivors (blue bar).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1-2 siblings/spouses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slightly improved survival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Larger numbers (5-8) of siblings/spouses correlate with very low survival chances.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Traveling alone or with very large groups reduced survival chances, while smaller family sizes (1-2) increased survival probability.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63223F-E121-E6C4-1A50-B9564592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575" y="3919350"/>
            <a:ext cx="3466172" cy="27699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7AB9BB-A94F-108C-96C6-76EC67291006}"/>
              </a:ext>
            </a:extLst>
          </p:cNvPr>
          <p:cNvSpPr txBox="1"/>
          <p:nvPr/>
        </p:nvSpPr>
        <p:spPr>
          <a:xfrm>
            <a:off x="4538444" y="662066"/>
            <a:ext cx="383528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 Parch vs Survived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passengers had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parents/children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showed low survival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with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1-2 parents/children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relatively higher survival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Larger family sizes (3-6) again had very low survival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Survival likelihood was highest for those with small family groups (1-2 dependents), while traveling alone or with very large families reduced chances.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F93DF1-C780-1FA5-DEA0-29E24E71D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826" y="3947831"/>
            <a:ext cx="3466172" cy="27414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F7C47E-0D01-7C0B-C821-3DB64229D9F2}"/>
              </a:ext>
            </a:extLst>
          </p:cNvPr>
          <p:cNvSpPr txBox="1"/>
          <p:nvPr/>
        </p:nvSpPr>
        <p:spPr>
          <a:xfrm>
            <a:off x="8514826" y="623843"/>
            <a:ext cx="346617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 Embark Town vs Survived </a:t>
            </a:r>
            <a:endParaRPr lang="en-US" sz="14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from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Cherbourg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higher survival rates.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from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Southampton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a large count of non-survivors (blue dominates).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from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Queenstown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lower survival rates overall.</a:t>
            </a:r>
          </a:p>
          <a:p>
            <a:pPr lvl="1" algn="l"/>
            <a:endParaRPr lang="en-US" sz="1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Survival varied by embarkation point, with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Cherbourg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passengers having a notable advantage.</a:t>
            </a:r>
          </a:p>
        </p:txBody>
      </p:sp>
    </p:spTree>
    <p:extLst>
      <p:ext uri="{BB962C8B-B14F-4D97-AF65-F5344CB8AC3E}">
        <p14:creationId xmlns:p14="http://schemas.microsoft.com/office/powerpoint/2010/main" val="278592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22DE39-9C9B-6FCD-F2A3-759C1915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55" y="3022751"/>
            <a:ext cx="4644036" cy="3721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6370D-F2B3-1E18-76A3-B449AD0E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71" y="3022750"/>
            <a:ext cx="4644036" cy="3721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EE2D70-3825-38B4-A929-8B15186B5AA1}"/>
              </a:ext>
            </a:extLst>
          </p:cNvPr>
          <p:cNvSpPr txBox="1"/>
          <p:nvPr/>
        </p:nvSpPr>
        <p:spPr>
          <a:xfrm>
            <a:off x="1025935" y="775982"/>
            <a:ext cx="454683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 Age vs Survived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higher survival rate was visible among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younger passengers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(children).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Middle-aged and older passengers showed more non-survivors.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Children had better survival outcomes, consistent with the evacuation policy prioritizing "women and children."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18637A-5856-24B6-2AA2-D7FCEDEA7ED3}"/>
              </a:ext>
            </a:extLst>
          </p:cNvPr>
          <p:cNvSpPr txBox="1"/>
          <p:nvPr/>
        </p:nvSpPr>
        <p:spPr>
          <a:xfrm>
            <a:off x="6502471" y="775982"/>
            <a:ext cx="45272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 Fare vs Survived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fares generally corresponded with higher survival rates (more orange spikes at higher fare ranges).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paying lower fares had a higher chance of not surviving.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Wealthier passengers (higher fare) had significantly better survival rates, aligning with their higher likelihood of being in </a:t>
            </a:r>
            <a:r>
              <a:rPr lang="en-US" sz="1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Class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95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DF8-30E4-0222-7C8D-3A1C175F744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  <a:prstDash val="solid"/>
          </a:ln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B494-1331-5DAE-812E-087AE5D59DB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Dataset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dataset analyzed in this report originates from the well-known Titanic 	disaster, which occurred on April 15, 1912. It provides detailed information 	about the passengers aboard the Titanic, including their demographics, 	socio-	economic status, and survival outcomes. The dataset contains 891 	rows and 15 	columns, with each row representing a unique passenger.</a:t>
            </a:r>
          </a:p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Analysis</a:t>
            </a:r>
          </a:p>
          <a:p>
            <a:pPr marL="128016" lvl="1" indent="0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purpose of this analysis is to explore the dataset and uncover patterns and trends 	related 	to survival, passenger demographics, and socio-economic factors. The 	insights derived from 	this analysis can be useful for understanding the factors 	that influenced survival during the 	Titanic disaster.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17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6334-85B9-D7FF-E30E-E254704F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471509"/>
            <a:ext cx="7129971" cy="1457959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Overall Key Insights:</a:t>
            </a:r>
            <a:br>
              <a:rPr lang="en-US" b="1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E884B-B8D6-6A87-A33E-E68CB1A1B4D9}"/>
              </a:ext>
            </a:extLst>
          </p:cNvPr>
          <p:cNvSpPr txBox="1"/>
          <p:nvPr/>
        </p:nvSpPr>
        <p:spPr>
          <a:xfrm>
            <a:off x="1241571" y="1722937"/>
            <a:ext cx="79003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Sex, and Family Size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critical determinants of survival.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Class passengers, women, and those with small family groups had the highest chances of survival.</a:t>
            </a:r>
          </a:p>
          <a:p>
            <a:pPr marL="742950" lvl="1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Embarkation Point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Passengers from Cherbourg had better survival rates.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Higher fares (wealthier passengers) were strongly associated with higher survival rates.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Children had a clear advantage in survival compared to adults.</a:t>
            </a:r>
          </a:p>
        </p:txBody>
      </p:sp>
    </p:spTree>
    <p:extLst>
      <p:ext uri="{BB962C8B-B14F-4D97-AF65-F5344CB8AC3E}">
        <p14:creationId xmlns:p14="http://schemas.microsoft.com/office/powerpoint/2010/main" val="1109470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F97B-9706-1AF3-B3AB-998CF27B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analysis- CORRELATION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68FFC-62CB-C0B9-1C39-F72719570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3" y="2024505"/>
            <a:ext cx="5209564" cy="4121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4288E-A172-BFF4-7419-2DC2D082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22" y="2024505"/>
            <a:ext cx="5060300" cy="41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4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73F4-439E-447C-B43A-9173452A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78839"/>
            <a:ext cx="8262485" cy="1124125"/>
          </a:xfrm>
        </p:spPr>
        <p:txBody>
          <a:bodyPr/>
          <a:lstStyle/>
          <a:p>
            <a:r>
              <a:rPr lang="en-US" dirty="0"/>
              <a:t>Insights from Titanic Dataset Correlation Heatmap: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A7FEE-63E3-921C-33E1-C6A3CC87C553}"/>
              </a:ext>
            </a:extLst>
          </p:cNvPr>
          <p:cNvSpPr txBox="1"/>
          <p:nvPr/>
        </p:nvSpPr>
        <p:spPr>
          <a:xfrm>
            <a:off x="1024127" y="1702964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and Key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 negative correlation with survived (-0.34). Lower passenger classes (higher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values) were less likely to survive.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 with survived (0.26). Passengers who paid higher fares had a better chance of survival.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Male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negative correlation (-0.56) with survived, suggesting adult males were less likely to survive.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negative correlation (-0.20) with survived. Being alone slightly reduced the survival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chances.Relationships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761D79-585A-D535-7812-E6F3C5BCA10D}"/>
              </a:ext>
            </a:extLst>
          </p:cNvPr>
          <p:cNvSpPr txBox="1"/>
          <p:nvPr/>
        </p:nvSpPr>
        <p:spPr>
          <a:xfrm>
            <a:off x="1024127" y="3749457"/>
            <a:ext cx="609460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Among Independent 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Parch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positive correlation (0.41) indicates passengers with more siblings/spouses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also tended to have more parents/children aboard (Parch).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and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negative correlation (-0.55), which implies that passengers in lower classes (higher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values) paid lower fares.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 and Parch/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negative correlations (-0.58), indicating that passengers with family (siblings, spouses, parents, children) were not marked as "alone.“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correlation (-0.33), indicating younger passengers were more likely to be in higher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/Parch: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negative correlations suggest older individuals were less likely to travel with family.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8260AA-3768-7BB2-B24A-5F9F2D933269}"/>
              </a:ext>
            </a:extLst>
          </p:cNvPr>
          <p:cNvSpPr txBox="1"/>
          <p:nvPr/>
        </p:nvSpPr>
        <p:spPr>
          <a:xfrm>
            <a:off x="7516536" y="1702964"/>
            <a:ext cx="40351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Observations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like fare and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a significant role in survival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adult_male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one of the most influential factors in survival.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A723E5-F3D1-C604-81F1-23C5E0BB47EA}"/>
              </a:ext>
            </a:extLst>
          </p:cNvPr>
          <p:cNvSpPr txBox="1"/>
          <p:nvPr/>
        </p:nvSpPr>
        <p:spPr>
          <a:xfrm>
            <a:off x="7516536" y="3196206"/>
            <a:ext cx="460345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likelihood is higher for passengers in higher classes, who paid higher fares, and were not adult males.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relationships influence survival, with passengers traveling with family members faring better overall.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gender show moderate to strong correlations with key survival indicators.</a:t>
            </a:r>
          </a:p>
        </p:txBody>
      </p:sp>
    </p:spTree>
    <p:extLst>
      <p:ext uri="{BB962C8B-B14F-4D97-AF65-F5344CB8AC3E}">
        <p14:creationId xmlns:p14="http://schemas.microsoft.com/office/powerpoint/2010/main" val="2214912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CDF96E-42EF-97A5-6EEA-7F2281A09555}"/>
              </a:ext>
            </a:extLst>
          </p:cNvPr>
          <p:cNvSpPr txBox="1"/>
          <p:nvPr/>
        </p:nvSpPr>
        <p:spPr>
          <a:xfrm>
            <a:off x="619985" y="4103676"/>
            <a:ext cx="34990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Interplay Between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Fare, and Survival: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Passengers in First Class who paid higher fares had significantly better chances of survival.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not only class privilege but also access to better cabins located closer to lifeboats.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Conversely, Third Class passengers (low fares) were likely in lower ship decks, making evacuation more difficult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7F8DE-894C-3992-0587-55DB0F5CF856}"/>
              </a:ext>
            </a:extLst>
          </p:cNvPr>
          <p:cNvSpPr txBox="1"/>
          <p:nvPr/>
        </p:nvSpPr>
        <p:spPr>
          <a:xfrm>
            <a:off x="4118994" y="4103676"/>
            <a:ext cx="36258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Effect of Sex and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Pclass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Class females had an extremely high survival rate, reinforcing the "women and children first" policy and class advantage.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Class males had the lowest survival rate, indicating a compounded disadvantage of both class and gender.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892BB-01EB-C128-9790-B1E3B76B8410}"/>
              </a:ext>
            </a:extLst>
          </p:cNvPr>
          <p:cNvSpPr txBox="1"/>
          <p:nvPr/>
        </p:nvSpPr>
        <p:spPr>
          <a:xfrm>
            <a:off x="8073008" y="4103676"/>
            <a:ext cx="39044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Dynamics (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Parch):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families (5-8 members) struggled to survive as group mobility during an emergency was likely slower and chaotic.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Traveling alone (no siblings, spouses, or dependents) also reduced survival chances, suggesting passengers with small family ties could rely on mutual support to escape.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2895C-A76B-1361-8F3B-A52ADF39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14" y="788564"/>
            <a:ext cx="3335451" cy="3003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EC35A-9C6C-7CF3-97E7-CDF173BCC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56" y="788565"/>
            <a:ext cx="3408262" cy="3003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D4AB4-9E6E-D016-486E-D2D65683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296" y="754297"/>
            <a:ext cx="3352066" cy="30032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B6168A-0CD4-A91A-B2D0-E8B99416DD70}"/>
              </a:ext>
            </a:extLst>
          </p:cNvPr>
          <p:cNvSpPr txBox="1"/>
          <p:nvPr/>
        </p:nvSpPr>
        <p:spPr>
          <a:xfrm>
            <a:off x="227879" y="-32389"/>
            <a:ext cx="980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Insights from the </a:t>
            </a:r>
            <a:r>
              <a:rPr lang="en-IN" sz="4800" dirty="0" err="1"/>
              <a:t>Trivariate</a:t>
            </a:r>
            <a:r>
              <a:rPr lang="en-IN" sz="4800" dirty="0"/>
              <a:t> 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82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EDBD-6748-1C56-FFAF-C01ECE46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88" y="288473"/>
            <a:ext cx="8237318" cy="781793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C1C98-6353-F071-FE63-DF10B8FDD624}"/>
              </a:ext>
            </a:extLst>
          </p:cNvPr>
          <p:cNvSpPr txBox="1"/>
          <p:nvPr/>
        </p:nvSpPr>
        <p:spPr>
          <a:xfrm>
            <a:off x="5268287" y="820024"/>
            <a:ext cx="51843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Rates by Gender: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had much higher survival rates compared to males, especially in First and Second Class.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Passenger Class and Fare: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rates were highest for First-Class passengers who paid higher fares.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Passengers in Third Class (lowest fare) had the poorest survival rates.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+ Class: Females in higher classes had survival advantages.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Fare + Class: Higher fares further reinforced the advantage for First-Class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Embark_town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Class: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Southampton passengers dominated Third Class, leading to lower overall survival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0FBCC-A045-797A-1613-75B84357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32" y="820024"/>
            <a:ext cx="2959363" cy="2608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43C114-F43D-092A-B6A8-55200E9549C5}"/>
              </a:ext>
            </a:extLst>
          </p:cNvPr>
          <p:cNvSpPr txBox="1"/>
          <p:nvPr/>
        </p:nvSpPr>
        <p:spPr>
          <a:xfrm>
            <a:off x="911603" y="3780693"/>
            <a:ext cx="274949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Embarkation Point &amp; Class Influence: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from Cherbourg (where more First-Class passengers boarded) had better survival outcomes, suggesting that the embarkation point indirectly reflects social class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Southampton passengers dominated Third Class, leading to lower overall survival rates.</a:t>
            </a:r>
          </a:p>
        </p:txBody>
      </p:sp>
    </p:spTree>
    <p:extLst>
      <p:ext uri="{BB962C8B-B14F-4D97-AF65-F5344CB8AC3E}">
        <p14:creationId xmlns:p14="http://schemas.microsoft.com/office/powerpoint/2010/main" val="219161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693918E-F486-698A-6AA4-F1AAE432026D}"/>
              </a:ext>
            </a:extLst>
          </p:cNvPr>
          <p:cNvSpPr txBox="1"/>
          <p:nvPr/>
        </p:nvSpPr>
        <p:spPr>
          <a:xfrm>
            <a:off x="5974011" y="3429000"/>
            <a:ext cx="376176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Between Variables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vs Age: Younger passengers (likely children) from wealthier families (higher fares) were concentrated in First Class, further improving their survival chances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Fare vs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/Parch: Passengers paying higher fares often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smaller, manageable family groups, which improved survival odds.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1DBF33-8FCD-5196-3C2D-750146C1B90B}"/>
              </a:ext>
            </a:extLst>
          </p:cNvPr>
          <p:cNvSpPr txBox="1"/>
          <p:nvPr/>
        </p:nvSpPr>
        <p:spPr>
          <a:xfrm>
            <a:off x="5892219" y="820510"/>
            <a:ext cx="39253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Age-Specific Insights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Younger children had a survival advantage, particularly under 10 years 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age alone, combined with the "women and children first" policy, significantly influenced rescue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rates for elderly passengers were low, indicating possible mobility challenges during evacuation.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DEA2B6-124D-17FA-6ECE-2C893A75E8BC}"/>
              </a:ext>
            </a:extLst>
          </p:cNvPr>
          <p:cNvSpPr txBox="1"/>
          <p:nvPr/>
        </p:nvSpPr>
        <p:spPr>
          <a:xfrm>
            <a:off x="1016815" y="4292873"/>
            <a:ext cx="27494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"Alone" Status: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alone negatively impacted survival chances, especially among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suggests that those traveling with family or dependents were prioritized for lifeboats.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28426-417B-07ED-75E8-6BB869FC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62" y="791954"/>
            <a:ext cx="3622646" cy="2895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00D95E-90C9-8A38-FCC9-A63A89E8D1BE}"/>
              </a:ext>
            </a:extLst>
          </p:cNvPr>
          <p:cNvSpPr txBox="1"/>
          <p:nvPr/>
        </p:nvSpPr>
        <p:spPr>
          <a:xfrm>
            <a:off x="620785" y="186233"/>
            <a:ext cx="4790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INSIGHTS</a:t>
            </a:r>
          </a:p>
        </p:txBody>
      </p:sp>
    </p:spTree>
    <p:extLst>
      <p:ext uri="{BB962C8B-B14F-4D97-AF65-F5344CB8AC3E}">
        <p14:creationId xmlns:p14="http://schemas.microsoft.com/office/powerpoint/2010/main" val="1892380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9E10-BE2B-C7BA-4C0E-39F2FC4D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summary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0BAAF-0C92-C31B-FD15-83193D64C3DA}"/>
              </a:ext>
            </a:extLst>
          </p:cNvPr>
          <p:cNvSpPr txBox="1"/>
          <p:nvPr/>
        </p:nvSpPr>
        <p:spPr>
          <a:xfrm>
            <a:off x="1182849" y="1722936"/>
            <a:ext cx="5184396" cy="4795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Critical Determinants: </a:t>
            </a:r>
            <a:r>
              <a:rPr lang="en-IN" dirty="0" err="1"/>
              <a:t>Pclass</a:t>
            </a:r>
            <a:r>
              <a:rPr lang="en-IN" dirty="0"/>
              <a:t>, Sex, and Family Size were the most influential factors for survival.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Passenger Class:  First Class passengers had significantly better survival rates than Third Class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Gender: Women had much higher survival rates than 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Family Size: Smaller family groups (1-2 members) increased survival chances, while traveling alone or with large groups reduced survival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Embarkation Point: Passengers from Cherbourg had better survival outcomes compared to Southampton and Queenstown.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Fare: Higher fares (wealthier passengers) were strongly associated with better survival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Age: Children had a clear survival advantage compared to adults.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7F425-7B12-E076-A1ED-856D3EB22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7268" y="1722935"/>
            <a:ext cx="4051883" cy="4622333"/>
          </a:xfrm>
        </p:spPr>
        <p:txBody>
          <a:bodyPr>
            <a:normAutofit/>
          </a:bodyPr>
          <a:lstStyle/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US" dirty="0"/>
              <a:t>Survival was highly influenced by class, gender, and </a:t>
            </a:r>
            <a:r>
              <a:rPr lang="en-US"/>
              <a:t>group size.</a:t>
            </a: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US"/>
              <a:t> </a:t>
            </a:r>
            <a:r>
              <a:rPr lang="en-US" dirty="0"/>
              <a:t>First-Class females and children enjoyed the highest survival rates, while Third-Class males suffered the most.</a:t>
            </a: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US" dirty="0"/>
              <a:t>Family presence helped survival to a degree (1-2 family members), but large families faced challenges during evacuation.</a:t>
            </a: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US" dirty="0"/>
              <a:t> Embarkation point indirectly reflects class distribution, impacting survival rates.</a:t>
            </a:r>
          </a:p>
          <a:p>
            <a:pPr marL="285750" indent="-285750">
              <a:buClrTx/>
              <a:buFont typeface="Wingdings" panose="05000000000000000000" pitchFamily="2" charset="2"/>
              <a:buChar char="v"/>
            </a:pPr>
            <a:r>
              <a:rPr lang="en-US" dirty="0"/>
              <a:t> Mobility and accessibility played a crucial role, with lower-class and elderly passengers being at a disadvantage.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578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A9B3-D8BE-C210-5A73-B9F242CC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Thank you!!!</a:t>
            </a:r>
            <a:endParaRPr lang="en-IN" sz="7200" dirty="0">
              <a:latin typeface="Algerian" panose="04020705040A02060702" pitchFamily="82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6AA71AD-B7A0-3689-8D60-1B18DB69DC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70A74-D3C8-CAE4-7295-5D074E097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4723002"/>
            <a:ext cx="3200400" cy="170017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Eda REPORT BY LAVANYA R</a:t>
            </a:r>
            <a:endParaRPr lang="en-IN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9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82A5-5476-9F6D-3880-3CBACE9D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18" y="285690"/>
            <a:ext cx="7356474" cy="41542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structure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BBA825-C96A-8134-5955-F9C4AB735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328" y="3634109"/>
            <a:ext cx="9772571" cy="308247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D27401E-B0AA-902A-6EC8-04D2171EE398}"/>
              </a:ext>
            </a:extLst>
          </p:cNvPr>
          <p:cNvSpPr txBox="1"/>
          <p:nvPr/>
        </p:nvSpPr>
        <p:spPr>
          <a:xfrm>
            <a:off x="1282699" y="771787"/>
            <a:ext cx="4619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Columns overview:</a:t>
            </a:r>
          </a:p>
          <a:p>
            <a:r>
              <a:rPr lang="en-IN" b="1" dirty="0"/>
              <a:t>Total columns: 15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Numerical columns: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2 categorical-based: survived, </a:t>
            </a:r>
            <a:r>
              <a:rPr lang="en-IN" b="1" dirty="0" err="1"/>
              <a:t>pclass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4 with numerical impact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Boolean columns: 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Object columns: 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Category columns: 2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7A6941-4FBF-75B8-D57C-0E13A8373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60" y="162192"/>
            <a:ext cx="4213039" cy="333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44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9FCB-7B39-85E9-F29C-3B3C44900B1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Data Quality and Insights</a:t>
            </a:r>
            <a:r>
              <a:rPr lang="en-IN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D6DB7-F250-B20E-35EB-01148788E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9783"/>
            <a:ext cx="4678171" cy="429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/>
              <a:t>Redundant Columns:</a:t>
            </a:r>
            <a:endParaRPr lang="en-US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err="1"/>
              <a:t>adult_male</a:t>
            </a:r>
            <a:r>
              <a:rPr lang="en-US" dirty="0"/>
              <a:t>: Redundant, as gender and who can determine adult males.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alive:</a:t>
            </a:r>
            <a:r>
              <a:rPr lang="en-US" dirty="0"/>
              <a:t> Redundant, as survived provides the same information.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class: </a:t>
            </a:r>
            <a:r>
              <a:rPr lang="en-US" dirty="0"/>
              <a:t>Redundant, as </a:t>
            </a:r>
            <a:r>
              <a:rPr lang="en-US" dirty="0" err="1"/>
              <a:t>pclass</a:t>
            </a:r>
            <a:r>
              <a:rPr lang="en-US" dirty="0"/>
              <a:t> captures class status.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embarked or </a:t>
            </a:r>
            <a:r>
              <a:rPr lang="en-US" b="1" dirty="0" err="1"/>
              <a:t>embark_town</a:t>
            </a:r>
            <a:r>
              <a:rPr lang="en-US" b="1" dirty="0"/>
              <a:t>: </a:t>
            </a:r>
            <a:r>
              <a:rPr lang="en-US" dirty="0"/>
              <a:t>Both represent the same data; only one is necessary.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alone: R</a:t>
            </a:r>
            <a:r>
              <a:rPr lang="en-US" dirty="0"/>
              <a:t>edundant, as the combination of </a:t>
            </a:r>
            <a:r>
              <a:rPr lang="en-US" dirty="0" err="1"/>
              <a:t>sibsp</a:t>
            </a:r>
            <a:r>
              <a:rPr lang="en-US" dirty="0"/>
              <a:t> and parch indicates whether a passenger is alone.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92B61-333F-B0AD-27C6-018D0AC3858A}"/>
              </a:ext>
            </a:extLst>
          </p:cNvPr>
          <p:cNvSpPr txBox="1"/>
          <p:nvPr/>
        </p:nvSpPr>
        <p:spPr>
          <a:xfrm>
            <a:off x="5884164" y="2413337"/>
            <a:ext cx="486003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NULL VALUES:</a:t>
            </a:r>
          </a:p>
          <a:p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/>
              <a:t>age: 714 non-null values(missing~17 values</a:t>
            </a:r>
          </a:p>
          <a:p>
            <a:endParaRPr lang="en-IN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/>
              <a:t>embarked and </a:t>
            </a:r>
            <a:r>
              <a:rPr lang="en-IN" b="1" dirty="0" err="1"/>
              <a:t>embark_town</a:t>
            </a:r>
            <a:r>
              <a:rPr lang="en-IN" b="1" dirty="0"/>
              <a:t>: 889 non-null values (~2 missing)</a:t>
            </a:r>
          </a:p>
          <a:p>
            <a:endParaRPr lang="en-IN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/>
              <a:t>Deck: 203 non-null values(highly incomplete)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64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AD94-F4EB-DAC9-1D41-792B0092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Passenger Demographics, Class Distribution, and Survival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C88F-26F1-5E49-E501-0F69D6B8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* Total Passengers were 891.</a:t>
            </a:r>
          </a:p>
          <a:p>
            <a:r>
              <a:rPr lang="en-US" dirty="0"/>
              <a:t> * On that, number of adult male passengers were 537, number of adult female passengers were 271 and number of children were 83.</a:t>
            </a:r>
          </a:p>
          <a:p>
            <a:r>
              <a:rPr lang="en-US" dirty="0"/>
              <a:t>* The passenger distribution across classes shows that the Third Class had the highest proportion of passengers at 55%, followed by First Class with 24%, and Second Class with 21%. This indicates a significant majority of passengers belonged to the lower socio-economic group.</a:t>
            </a:r>
          </a:p>
          <a:p>
            <a:r>
              <a:rPr lang="en-US" dirty="0"/>
              <a:t>* The majority of passengers, 72.28%, embarked from Southampton, followed by 18.86% from Cherbourg, and the remaining 8.64% from Queenstown. This highlights Southampton as the primary departure point for the Titanic's journey.</a:t>
            </a:r>
          </a:p>
          <a:p>
            <a:r>
              <a:rPr lang="en-US" dirty="0"/>
              <a:t>* 39 % of people were survived and 61% of people were dead.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51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439E-9209-6845-3122-164497BC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Summary of Passenger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3660-3F6A-4144-E68B-05B1964F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00752" cy="4409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* The age of passengers ranged from a minimum of 0 to a maximum of 80, with an average age of 29 years. </a:t>
            </a:r>
          </a:p>
          <a:p>
            <a:r>
              <a:rPr lang="en-US" dirty="0"/>
              <a:t>* The number of siblings/spouses (</a:t>
            </a:r>
            <a:r>
              <a:rPr lang="en-US" dirty="0" err="1"/>
              <a:t>sibsp</a:t>
            </a:r>
            <a:r>
              <a:rPr lang="en-US" dirty="0"/>
              <a:t>) aboard ranged from 0 to 8, with the maximum number of 8 being unusually high. </a:t>
            </a:r>
          </a:p>
          <a:p>
            <a:r>
              <a:rPr lang="en-US" dirty="0"/>
              <a:t>* The number of parents/children (parch) ranged from 0 to 6, with the highest being 6. </a:t>
            </a:r>
          </a:p>
          <a:p>
            <a:r>
              <a:rPr lang="en-US" dirty="0"/>
              <a:t>* The fare paid by passengers varied from 0 to 512.33, with an average fare of 32.20, indicating a wide range in ticket prices.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D150D-3BA5-49C7-6217-F73736554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21" y="2202998"/>
            <a:ext cx="5486399" cy="431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06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9A5F-1183-C1F0-D300-152BE18A9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253472" cy="1294384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</a:b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Categorical Summary</a:t>
            </a:r>
            <a:b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34EFE-0E40-BC3B-F9AE-9F2003386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944" y="2698879"/>
            <a:ext cx="5479255" cy="25064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72A9E4-7C57-9EBD-8401-CB9CB6170B09}"/>
              </a:ext>
            </a:extLst>
          </p:cNvPr>
          <p:cNvSpPr txBox="1"/>
          <p:nvPr/>
        </p:nvSpPr>
        <p:spPr>
          <a:xfrm>
            <a:off x="309801" y="1567378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Sex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  Male dominated.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Embarked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  Mostly Southampton.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Class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  Majority in Third Class.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Who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  Predominantly Men.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egoe UI Variable Text" pitchFamily="2" charset="0"/>
              </a:rPr>
              <a:t>Adult_Male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  Mostly Adults.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Deck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 Sparse data, mostly Deck C.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egoe UI Variable Text" pitchFamily="2" charset="0"/>
              </a:rPr>
              <a:t>Embark_Town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 Largely Southampton.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Alive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 Majority did not survive.</a:t>
            </a:r>
          </a:p>
          <a:p>
            <a:pPr marL="342900" indent="-342900" algn="l">
              <a:buFont typeface="+mj-lt"/>
              <a:buAutoNum type="arabicPeriod"/>
            </a:pPr>
            <a:endParaRPr lang="en-US" b="1" i="0" dirty="0">
              <a:solidFill>
                <a:srgbClr val="0D0D0D"/>
              </a:solidFill>
              <a:effectLst/>
              <a:latin typeface="Segoe UI Variable Text" pitchFamily="2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Alone</a:t>
            </a:r>
            <a:r>
              <a:rPr lang="en-US" b="0" i="0" dirty="0">
                <a:solidFill>
                  <a:srgbClr val="0D0D0D"/>
                </a:solidFill>
                <a:effectLst/>
                <a:latin typeface="Segoe UI Variable Text" pitchFamily="2" charset="0"/>
              </a:rPr>
              <a:t>: Mostly traveled alone.</a:t>
            </a:r>
          </a:p>
        </p:txBody>
      </p:sp>
    </p:spTree>
    <p:extLst>
      <p:ext uri="{BB962C8B-B14F-4D97-AF65-F5344CB8AC3E}">
        <p14:creationId xmlns:p14="http://schemas.microsoft.com/office/powerpoint/2010/main" val="112918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AFE46-73F7-43BB-6328-598CC398D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3281710"/>
            <a:ext cx="10107562" cy="3576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471AB3-EC20-50B2-05B3-45C1027C8D6A}"/>
              </a:ext>
            </a:extLst>
          </p:cNvPr>
          <p:cNvSpPr txBox="1"/>
          <p:nvPr/>
        </p:nvSpPr>
        <p:spPr>
          <a:xfrm>
            <a:off x="816077" y="648929"/>
            <a:ext cx="1020588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Analysis:</a:t>
            </a:r>
          </a:p>
          <a:p>
            <a:pPr algn="l"/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Deck has 77% of null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 has 19.8% of null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embarked and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embark_town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both has 0.22 % of null values, which will not impact majorly. So, no need of imputing.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Since deck has more than 70% of missing values and it has no catch over other columns, dropping deck column is a wise 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Imputing missing values on deck may affect the impact of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 age column has to be treated.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89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F9B1-20AC-725E-15EA-A8476212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812" y="855406"/>
            <a:ext cx="3331562" cy="845576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D9564-A132-771E-664D-97F4037FE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812" y="1700982"/>
            <a:ext cx="4773271" cy="39703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32FBC-2645-1EF1-D3EE-EFFD0ED86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539" y="1700982"/>
            <a:ext cx="4773270" cy="39703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DA8CDC-6A6D-3121-E70E-98F76FFFD125}"/>
              </a:ext>
            </a:extLst>
          </p:cNvPr>
          <p:cNvSpPr txBox="1"/>
          <p:nvPr/>
        </p:nvSpPr>
        <p:spPr>
          <a:xfrm>
            <a:off x="866811" y="5801032"/>
            <a:ext cx="4773271" cy="92333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deck has more than 70% of missing values and it has no catch over other columns, dropping the deck column.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24457-2E45-B99C-86A6-697056FBF6EC}"/>
              </a:ext>
            </a:extLst>
          </p:cNvPr>
          <p:cNvSpPr txBox="1"/>
          <p:nvPr/>
        </p:nvSpPr>
        <p:spPr>
          <a:xfrm>
            <a:off x="6331974" y="5801032"/>
            <a:ext cx="569287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'Age' column was successfully imputed, but the 'Embarked' and 'Embark-town' columns, despite having overlapping impacts, were not imputed due to their minimal missing values (0.22%).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63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9D54457-14D8-4F1F-AB87-55DBF07D658A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687</TotalTime>
  <Words>2680</Words>
  <Application>Microsoft Office PowerPoint</Application>
  <PresentationFormat>Widescreen</PresentationFormat>
  <Paragraphs>253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Algerian</vt:lpstr>
      <vt:lpstr>Arial</vt:lpstr>
      <vt:lpstr>Courier New</vt:lpstr>
      <vt:lpstr>menlo</vt:lpstr>
      <vt:lpstr>Segoe UI Variable Text</vt:lpstr>
      <vt:lpstr>system-ui</vt:lpstr>
      <vt:lpstr>Times New Roman</vt:lpstr>
      <vt:lpstr>Tw Cen MT</vt:lpstr>
      <vt:lpstr>Tw Cen MT Condensed</vt:lpstr>
      <vt:lpstr>var(--jp-content-font-family)</vt:lpstr>
      <vt:lpstr>Wingdings</vt:lpstr>
      <vt:lpstr>Wingdings 3</vt:lpstr>
      <vt:lpstr>Integral</vt:lpstr>
      <vt:lpstr>  EXPLORATORY DATA ANALYSIS REPORT   </vt:lpstr>
      <vt:lpstr>INTRODUCTION</vt:lpstr>
      <vt:lpstr>DATA structure</vt:lpstr>
      <vt:lpstr>Data Quality and Insights:</vt:lpstr>
      <vt:lpstr>Passenger Demographics, Class Distribution, and Survival Overview</vt:lpstr>
      <vt:lpstr>Statistical Summary of Passenger Attributes</vt:lpstr>
      <vt:lpstr> Categorical Summary </vt:lpstr>
      <vt:lpstr>PowerPoint Presentation</vt:lpstr>
      <vt:lpstr>DATA CLEANING</vt:lpstr>
      <vt:lpstr>Analysis of Duplicated Rows Based on Passenger Attributes </vt:lpstr>
      <vt:lpstr>Detailed Analysis of Outliers in the Titanic Dataset</vt:lpstr>
      <vt:lpstr>Outliers' detection</vt:lpstr>
      <vt:lpstr>Impact of Outliers on First-Class Passenger Fare</vt:lpstr>
      <vt:lpstr>Outliers treatment</vt:lpstr>
      <vt:lpstr>DATA VISUALIZATION</vt:lpstr>
      <vt:lpstr>PowerPoint Presentation</vt:lpstr>
      <vt:lpstr>PowerPoint Presentation</vt:lpstr>
      <vt:lpstr>PowerPoint Presentation</vt:lpstr>
      <vt:lpstr>PowerPoint Presentation</vt:lpstr>
      <vt:lpstr>Overall Key Insights: </vt:lpstr>
      <vt:lpstr>Numerical analysis- CORRELATION</vt:lpstr>
      <vt:lpstr>Insights from Titanic Dataset Correlation Heatmap:</vt:lpstr>
      <vt:lpstr>PowerPoint Presentation</vt:lpstr>
      <vt:lpstr> </vt:lpstr>
      <vt:lpstr>PowerPoint Presentation</vt:lpstr>
      <vt:lpstr>Insights summary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Raghavalu</dc:creator>
  <cp:lastModifiedBy>Lavanya Raghavalu</cp:lastModifiedBy>
  <cp:revision>1</cp:revision>
  <dcterms:created xsi:type="dcterms:W3CDTF">2024-12-12T11:51:25Z</dcterms:created>
  <dcterms:modified xsi:type="dcterms:W3CDTF">2024-12-17T04:12:01Z</dcterms:modified>
</cp:coreProperties>
</file>