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0" r:id="rId3"/>
    <p:sldId id="259" r:id="rId4"/>
    <p:sldId id="258" r:id="rId5"/>
    <p:sldId id="257"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DA9EB-F83D-4C08-887C-DD83F8209035}" v="19" dt="2024-05-13T07:34:39.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S" userId="217a48a7e71ed2eb" providerId="LiveId" clId="{C6BDA9EB-F83D-4C08-887C-DD83F8209035}"/>
    <pc:docChg chg="undo custSel addSld delSld modSld sldOrd">
      <pc:chgData name="LAVANYA S" userId="217a48a7e71ed2eb" providerId="LiveId" clId="{C6BDA9EB-F83D-4C08-887C-DD83F8209035}" dt="2024-05-13T07:34:51.868" v="5660" actId="14100"/>
      <pc:docMkLst>
        <pc:docMk/>
      </pc:docMkLst>
      <pc:sldChg chg="addSp delSp modSp mod modClrScheme chgLayout">
        <pc:chgData name="LAVANYA S" userId="217a48a7e71ed2eb" providerId="LiveId" clId="{C6BDA9EB-F83D-4C08-887C-DD83F8209035}" dt="2024-05-13T06:56:16.988" v="5653" actId="255"/>
        <pc:sldMkLst>
          <pc:docMk/>
          <pc:sldMk cId="434409665" sldId="256"/>
        </pc:sldMkLst>
        <pc:spChg chg="add mod ord">
          <ac:chgData name="LAVANYA S" userId="217a48a7e71ed2eb" providerId="LiveId" clId="{C6BDA9EB-F83D-4C08-887C-DD83F8209035}" dt="2024-05-13T06:56:16.988" v="5653" actId="255"/>
          <ac:spMkLst>
            <pc:docMk/>
            <pc:sldMk cId="434409665" sldId="256"/>
            <ac:spMk id="2" creationId="{7DA82174-9D95-985C-D1D5-9A73FA5F07FB}"/>
          </ac:spMkLst>
        </pc:spChg>
        <pc:spChg chg="add del mod ord">
          <ac:chgData name="LAVANYA S" userId="217a48a7e71ed2eb" providerId="LiveId" clId="{C6BDA9EB-F83D-4C08-887C-DD83F8209035}" dt="2024-05-13T06:55:59.172" v="5651" actId="478"/>
          <ac:spMkLst>
            <pc:docMk/>
            <pc:sldMk cId="434409665" sldId="256"/>
            <ac:spMk id="3" creationId="{A1506C2D-D59C-9237-687E-0C1C2811A90A}"/>
          </ac:spMkLst>
        </pc:spChg>
        <pc:picChg chg="add del">
          <ac:chgData name="LAVANYA S" userId="217a48a7e71ed2eb" providerId="LiveId" clId="{C6BDA9EB-F83D-4C08-887C-DD83F8209035}" dt="2024-05-13T06:55:52.253" v="5650" actId="478"/>
          <ac:picMkLst>
            <pc:docMk/>
            <pc:sldMk cId="434409665" sldId="256"/>
            <ac:picMk id="5" creationId="{4778D714-46F7-AE99-BF88-9C52340A9042}"/>
          </ac:picMkLst>
        </pc:picChg>
      </pc:sldChg>
      <pc:sldChg chg="addSp delSp modSp mod">
        <pc:chgData name="LAVANYA S" userId="217a48a7e71ed2eb" providerId="LiveId" clId="{C6BDA9EB-F83D-4C08-887C-DD83F8209035}" dt="2024-05-06T07:25:29.217" v="1115" actId="255"/>
        <pc:sldMkLst>
          <pc:docMk/>
          <pc:sldMk cId="2131398511" sldId="257"/>
        </pc:sldMkLst>
        <pc:spChg chg="mod">
          <ac:chgData name="LAVANYA S" userId="217a48a7e71ed2eb" providerId="LiveId" clId="{C6BDA9EB-F83D-4C08-887C-DD83F8209035}" dt="2024-05-06T07:07:50.869" v="94"/>
          <ac:spMkLst>
            <pc:docMk/>
            <pc:sldMk cId="2131398511" sldId="257"/>
            <ac:spMk id="2" creationId="{78E7E9D9-34AC-3CF5-B05E-AB7F9D27A200}"/>
          </ac:spMkLst>
        </pc:spChg>
        <pc:spChg chg="del mod">
          <ac:chgData name="LAVANYA S" userId="217a48a7e71ed2eb" providerId="LiveId" clId="{C6BDA9EB-F83D-4C08-887C-DD83F8209035}" dt="2024-05-06T07:13:07.197" v="128" actId="931"/>
          <ac:spMkLst>
            <pc:docMk/>
            <pc:sldMk cId="2131398511" sldId="257"/>
            <ac:spMk id="3" creationId="{CC10AEA3-6C43-23EF-109C-715F44E184F2}"/>
          </ac:spMkLst>
        </pc:spChg>
        <pc:spChg chg="add del mod">
          <ac:chgData name="LAVANYA S" userId="217a48a7e71ed2eb" providerId="LiveId" clId="{C6BDA9EB-F83D-4C08-887C-DD83F8209035}" dt="2024-05-06T07:18:03.074" v="564" actId="478"/>
          <ac:spMkLst>
            <pc:docMk/>
            <pc:sldMk cId="2131398511" sldId="257"/>
            <ac:spMk id="7" creationId="{F846C9BC-6461-038D-0055-F7EA6DCC5C32}"/>
          </ac:spMkLst>
        </pc:spChg>
        <pc:spChg chg="add del mod">
          <ac:chgData name="LAVANYA S" userId="217a48a7e71ed2eb" providerId="LiveId" clId="{C6BDA9EB-F83D-4C08-887C-DD83F8209035}" dt="2024-05-06T07:18:30.042" v="595" actId="478"/>
          <ac:spMkLst>
            <pc:docMk/>
            <pc:sldMk cId="2131398511" sldId="257"/>
            <ac:spMk id="9" creationId="{282880E7-325E-961D-64DB-178A53268971}"/>
          </ac:spMkLst>
        </pc:spChg>
        <pc:spChg chg="add mod">
          <ac:chgData name="LAVANYA S" userId="217a48a7e71ed2eb" providerId="LiveId" clId="{C6BDA9EB-F83D-4C08-887C-DD83F8209035}" dt="2024-05-06T07:25:29.217" v="1115" actId="255"/>
          <ac:spMkLst>
            <pc:docMk/>
            <pc:sldMk cId="2131398511" sldId="257"/>
            <ac:spMk id="11" creationId="{437372B5-DE58-E3A5-3782-3BA1376684D4}"/>
          </ac:spMkLst>
        </pc:spChg>
        <pc:picChg chg="add del mod">
          <ac:chgData name="LAVANYA S" userId="217a48a7e71ed2eb" providerId="LiveId" clId="{C6BDA9EB-F83D-4C08-887C-DD83F8209035}" dt="2024-05-06T07:19:00.045" v="598" actId="478"/>
          <ac:picMkLst>
            <pc:docMk/>
            <pc:sldMk cId="2131398511" sldId="257"/>
            <ac:picMk id="5" creationId="{54984597-47D4-E57C-174C-D9EB39E1F25F}"/>
          </ac:picMkLst>
        </pc:picChg>
        <pc:picChg chg="add mod">
          <ac:chgData name="LAVANYA S" userId="217a48a7e71ed2eb" providerId="LiveId" clId="{C6BDA9EB-F83D-4C08-887C-DD83F8209035}" dt="2024-05-06T07:19:18.950" v="619"/>
          <ac:picMkLst>
            <pc:docMk/>
            <pc:sldMk cId="2131398511" sldId="257"/>
            <ac:picMk id="12" creationId="{7B324A7C-AA64-B86F-BC24-F0835B61E563}"/>
          </ac:picMkLst>
        </pc:picChg>
      </pc:sldChg>
      <pc:sldChg chg="addSp modSp new mod modClrScheme chgLayout">
        <pc:chgData name="LAVANYA S" userId="217a48a7e71ed2eb" providerId="LiveId" clId="{C6BDA9EB-F83D-4C08-887C-DD83F8209035}" dt="2024-05-06T07:12:01.083" v="126" actId="20577"/>
        <pc:sldMkLst>
          <pc:docMk/>
          <pc:sldMk cId="3121517072" sldId="258"/>
        </pc:sldMkLst>
        <pc:spChg chg="add mod">
          <ac:chgData name="LAVANYA S" userId="217a48a7e71ed2eb" providerId="LiveId" clId="{C6BDA9EB-F83D-4C08-887C-DD83F8209035}" dt="2024-05-06T07:07:50.869" v="94"/>
          <ac:spMkLst>
            <pc:docMk/>
            <pc:sldMk cId="3121517072" sldId="258"/>
            <ac:spMk id="2" creationId="{819D0B36-058B-5E3C-191A-742D65489A90}"/>
          </ac:spMkLst>
        </pc:spChg>
        <pc:spChg chg="add mod">
          <ac:chgData name="LAVANYA S" userId="217a48a7e71ed2eb" providerId="LiveId" clId="{C6BDA9EB-F83D-4C08-887C-DD83F8209035}" dt="2024-05-06T07:12:01.083" v="126" actId="20577"/>
          <ac:spMkLst>
            <pc:docMk/>
            <pc:sldMk cId="3121517072" sldId="258"/>
            <ac:spMk id="3" creationId="{30B4959B-4846-782D-2154-9E069F50B9B7}"/>
          </ac:spMkLst>
        </pc:spChg>
      </pc:sldChg>
      <pc:sldChg chg="addSp modSp new del mod modClrScheme chgLayout">
        <pc:chgData name="LAVANYA S" userId="217a48a7e71ed2eb" providerId="LiveId" clId="{C6BDA9EB-F83D-4C08-887C-DD83F8209035}" dt="2024-05-06T07:06:14.395" v="64" actId="2696"/>
        <pc:sldMkLst>
          <pc:docMk/>
          <pc:sldMk cId="946265179" sldId="259"/>
        </pc:sldMkLst>
        <pc:spChg chg="add mod">
          <ac:chgData name="LAVANYA S" userId="217a48a7e71ed2eb" providerId="LiveId" clId="{C6BDA9EB-F83D-4C08-887C-DD83F8209035}" dt="2024-05-06T07:05:55.856" v="62" actId="20577"/>
          <ac:spMkLst>
            <pc:docMk/>
            <pc:sldMk cId="946265179" sldId="259"/>
            <ac:spMk id="2" creationId="{7A0FDECA-8ACF-FF4B-675C-3A11C7B875B9}"/>
          </ac:spMkLst>
        </pc:spChg>
        <pc:spChg chg="add mod">
          <ac:chgData name="LAVANYA S" userId="217a48a7e71ed2eb" providerId="LiveId" clId="{C6BDA9EB-F83D-4C08-887C-DD83F8209035}" dt="2024-05-06T07:05:44.573" v="59" actId="14100"/>
          <ac:spMkLst>
            <pc:docMk/>
            <pc:sldMk cId="946265179" sldId="259"/>
            <ac:spMk id="3" creationId="{A3EA6858-D0A0-0AAF-B2F9-E9F4320AB4BB}"/>
          </ac:spMkLst>
        </pc:spChg>
        <pc:spChg chg="add">
          <ac:chgData name="LAVANYA S" userId="217a48a7e71ed2eb" providerId="LiveId" clId="{C6BDA9EB-F83D-4C08-887C-DD83F8209035}" dt="2024-05-06T07:05:36.713" v="58"/>
          <ac:spMkLst>
            <pc:docMk/>
            <pc:sldMk cId="946265179" sldId="259"/>
            <ac:spMk id="4" creationId="{90AC3F0E-317C-AEBD-10DF-0D057EB89B20}"/>
          </ac:spMkLst>
        </pc:spChg>
        <pc:spChg chg="add">
          <ac:chgData name="LAVANYA S" userId="217a48a7e71ed2eb" providerId="LiveId" clId="{C6BDA9EB-F83D-4C08-887C-DD83F8209035}" dt="2024-05-06T07:05:36.713" v="58"/>
          <ac:spMkLst>
            <pc:docMk/>
            <pc:sldMk cId="946265179" sldId="259"/>
            <ac:spMk id="5" creationId="{CCAC97AB-5CBD-C8ED-FD5E-BEF6226AAA8A}"/>
          </ac:spMkLst>
        </pc:spChg>
        <pc:spChg chg="add">
          <ac:chgData name="LAVANYA S" userId="217a48a7e71ed2eb" providerId="LiveId" clId="{C6BDA9EB-F83D-4C08-887C-DD83F8209035}" dt="2024-05-06T07:05:46.417" v="60"/>
          <ac:spMkLst>
            <pc:docMk/>
            <pc:sldMk cId="946265179" sldId="259"/>
            <ac:spMk id="6" creationId="{12B713B9-2001-23BF-34D5-09FC0BA73DF5}"/>
          </ac:spMkLst>
        </pc:spChg>
        <pc:spChg chg="add">
          <ac:chgData name="LAVANYA S" userId="217a48a7e71ed2eb" providerId="LiveId" clId="{C6BDA9EB-F83D-4C08-887C-DD83F8209035}" dt="2024-05-06T07:05:46.417" v="60"/>
          <ac:spMkLst>
            <pc:docMk/>
            <pc:sldMk cId="946265179" sldId="259"/>
            <ac:spMk id="7" creationId="{6D1AE952-FA0E-154F-FD97-B3B474FE579F}"/>
          </ac:spMkLst>
        </pc:spChg>
        <pc:spChg chg="add">
          <ac:chgData name="LAVANYA S" userId="217a48a7e71ed2eb" providerId="LiveId" clId="{C6BDA9EB-F83D-4C08-887C-DD83F8209035}" dt="2024-05-06T07:06:04.509" v="63"/>
          <ac:spMkLst>
            <pc:docMk/>
            <pc:sldMk cId="946265179" sldId="259"/>
            <ac:spMk id="8" creationId="{9E1CB7BF-FCC3-1559-3FAD-19A3F810376B}"/>
          </ac:spMkLst>
        </pc:spChg>
        <pc:spChg chg="add">
          <ac:chgData name="LAVANYA S" userId="217a48a7e71ed2eb" providerId="LiveId" clId="{C6BDA9EB-F83D-4C08-887C-DD83F8209035}" dt="2024-05-06T07:06:04.509" v="63"/>
          <ac:spMkLst>
            <pc:docMk/>
            <pc:sldMk cId="946265179" sldId="259"/>
            <ac:spMk id="9" creationId="{17761354-BDA7-8BC9-508F-EDE87000DA67}"/>
          </ac:spMkLst>
        </pc:spChg>
      </pc:sldChg>
      <pc:sldChg chg="addSp delSp modSp new mod modClrScheme chgLayout">
        <pc:chgData name="LAVANYA S" userId="217a48a7e71ed2eb" providerId="LiveId" clId="{C6BDA9EB-F83D-4C08-887C-DD83F8209035}" dt="2024-05-06T07:11:10.501" v="121" actId="2711"/>
        <pc:sldMkLst>
          <pc:docMk/>
          <pc:sldMk cId="1867744107" sldId="259"/>
        </pc:sldMkLst>
        <pc:spChg chg="add mod">
          <ac:chgData name="LAVANYA S" userId="217a48a7e71ed2eb" providerId="LiveId" clId="{C6BDA9EB-F83D-4C08-887C-DD83F8209035}" dt="2024-05-06T07:07:59.611" v="95" actId="113"/>
          <ac:spMkLst>
            <pc:docMk/>
            <pc:sldMk cId="1867744107" sldId="259"/>
            <ac:spMk id="2" creationId="{26D28513-7051-5F41-913A-824BAB205ED1}"/>
          </ac:spMkLst>
        </pc:spChg>
        <pc:spChg chg="add mod">
          <ac:chgData name="LAVANYA S" userId="217a48a7e71ed2eb" providerId="LiveId" clId="{C6BDA9EB-F83D-4C08-887C-DD83F8209035}" dt="2024-05-06T07:11:10.501" v="121" actId="2711"/>
          <ac:spMkLst>
            <pc:docMk/>
            <pc:sldMk cId="1867744107" sldId="259"/>
            <ac:spMk id="3" creationId="{259D7198-8AF0-DD7C-779E-E108A622A0F0}"/>
          </ac:spMkLst>
        </pc:spChg>
        <pc:spChg chg="add mod">
          <ac:chgData name="LAVANYA S" userId="217a48a7e71ed2eb" providerId="LiveId" clId="{C6BDA9EB-F83D-4C08-887C-DD83F8209035}" dt="2024-05-06T07:06:50.950" v="87"/>
          <ac:spMkLst>
            <pc:docMk/>
            <pc:sldMk cId="1867744107" sldId="259"/>
            <ac:spMk id="4" creationId="{EB21A173-2865-A9DF-CB24-BF5124679BDC}"/>
          </ac:spMkLst>
        </pc:spChg>
        <pc:spChg chg="add mod">
          <ac:chgData name="LAVANYA S" userId="217a48a7e71ed2eb" providerId="LiveId" clId="{C6BDA9EB-F83D-4C08-887C-DD83F8209035}" dt="2024-05-06T07:06:50.950" v="87"/>
          <ac:spMkLst>
            <pc:docMk/>
            <pc:sldMk cId="1867744107" sldId="259"/>
            <ac:spMk id="5" creationId="{BAF58525-D81D-3B2C-74DF-6C74FA4BC0F6}"/>
          </ac:spMkLst>
        </pc:spChg>
        <pc:spChg chg="add del mod">
          <ac:chgData name="LAVANYA S" userId="217a48a7e71ed2eb" providerId="LiveId" clId="{C6BDA9EB-F83D-4C08-887C-DD83F8209035}" dt="2024-05-06T07:07:27.806" v="91"/>
          <ac:spMkLst>
            <pc:docMk/>
            <pc:sldMk cId="1867744107" sldId="259"/>
            <ac:spMk id="6" creationId="{7A1B1671-849D-ABF8-281D-53E4F97C2CE0}"/>
          </ac:spMkLst>
        </pc:spChg>
        <pc:spChg chg="add">
          <ac:chgData name="LAVANYA S" userId="217a48a7e71ed2eb" providerId="LiveId" clId="{C6BDA9EB-F83D-4C08-887C-DD83F8209035}" dt="2024-05-06T07:07:10.318" v="88"/>
          <ac:spMkLst>
            <pc:docMk/>
            <pc:sldMk cId="1867744107" sldId="259"/>
            <ac:spMk id="7" creationId="{530901B3-EDDE-29B7-63D6-868D596BEB10}"/>
          </ac:spMkLst>
        </pc:spChg>
      </pc:sldChg>
      <pc:sldChg chg="addSp modSp new mod ord modClrScheme chgLayout">
        <pc:chgData name="LAVANYA S" userId="217a48a7e71ed2eb" providerId="LiveId" clId="{C6BDA9EB-F83D-4C08-887C-DD83F8209035}" dt="2024-05-13T06:54:39.360" v="5618" actId="255"/>
        <pc:sldMkLst>
          <pc:docMk/>
          <pc:sldMk cId="1450635291" sldId="260"/>
        </pc:sldMkLst>
        <pc:spChg chg="add mod">
          <ac:chgData name="LAVANYA S" userId="217a48a7e71ed2eb" providerId="LiveId" clId="{C6BDA9EB-F83D-4C08-887C-DD83F8209035}" dt="2024-05-13T05:36:34.106" v="3546" actId="122"/>
          <ac:spMkLst>
            <pc:docMk/>
            <pc:sldMk cId="1450635291" sldId="260"/>
            <ac:spMk id="2" creationId="{A205A920-EB39-6264-1ECA-2F815999F868}"/>
          </ac:spMkLst>
        </pc:spChg>
        <pc:spChg chg="add mod">
          <ac:chgData name="LAVANYA S" userId="217a48a7e71ed2eb" providerId="LiveId" clId="{C6BDA9EB-F83D-4C08-887C-DD83F8209035}" dt="2024-05-13T06:54:39.360" v="5618" actId="255"/>
          <ac:spMkLst>
            <pc:docMk/>
            <pc:sldMk cId="1450635291" sldId="260"/>
            <ac:spMk id="3" creationId="{8EB9D034-5A9E-9FC0-551A-95EDB87CDD9F}"/>
          </ac:spMkLst>
        </pc:spChg>
      </pc:sldChg>
      <pc:sldChg chg="new del">
        <pc:chgData name="LAVANYA S" userId="217a48a7e71ed2eb" providerId="LiveId" clId="{C6BDA9EB-F83D-4C08-887C-DD83F8209035}" dt="2024-05-06T07:25:44.099" v="1117" actId="2696"/>
        <pc:sldMkLst>
          <pc:docMk/>
          <pc:sldMk cId="2419261780" sldId="261"/>
        </pc:sldMkLst>
      </pc:sldChg>
      <pc:sldChg chg="addSp delSp modSp add mod">
        <pc:chgData name="LAVANYA S" userId="217a48a7e71ed2eb" providerId="LiveId" clId="{C6BDA9EB-F83D-4C08-887C-DD83F8209035}" dt="2024-05-06T07:34:23.698" v="1506" actId="20577"/>
        <pc:sldMkLst>
          <pc:docMk/>
          <pc:sldMk cId="3155222539" sldId="261"/>
        </pc:sldMkLst>
        <pc:spChg chg="mod">
          <ac:chgData name="LAVANYA S" userId="217a48a7e71ed2eb" providerId="LiveId" clId="{C6BDA9EB-F83D-4C08-887C-DD83F8209035}" dt="2024-05-06T07:26:28.088" v="1160" actId="113"/>
          <ac:spMkLst>
            <pc:docMk/>
            <pc:sldMk cId="3155222539" sldId="261"/>
            <ac:spMk id="2" creationId="{78E7E9D9-34AC-3CF5-B05E-AB7F9D27A200}"/>
          </ac:spMkLst>
        </pc:spChg>
        <pc:spChg chg="add">
          <ac:chgData name="LAVANYA S" userId="217a48a7e71ed2eb" providerId="LiveId" clId="{C6BDA9EB-F83D-4C08-887C-DD83F8209035}" dt="2024-05-06T07:29:52.612" v="1167"/>
          <ac:spMkLst>
            <pc:docMk/>
            <pc:sldMk cId="3155222539" sldId="261"/>
            <ac:spMk id="5" creationId="{27153895-860E-54F7-6D44-F323DC6C1CE4}"/>
          </ac:spMkLst>
        </pc:spChg>
        <pc:spChg chg="add">
          <ac:chgData name="LAVANYA S" userId="217a48a7e71ed2eb" providerId="LiveId" clId="{C6BDA9EB-F83D-4C08-887C-DD83F8209035}" dt="2024-05-06T07:29:52.612" v="1167"/>
          <ac:spMkLst>
            <pc:docMk/>
            <pc:sldMk cId="3155222539" sldId="261"/>
            <ac:spMk id="6" creationId="{71007641-240A-1606-38A2-6E467F013014}"/>
          </ac:spMkLst>
        </pc:spChg>
        <pc:spChg chg="mod">
          <ac:chgData name="LAVANYA S" userId="217a48a7e71ed2eb" providerId="LiveId" clId="{C6BDA9EB-F83D-4C08-887C-DD83F8209035}" dt="2024-05-06T07:34:23.698" v="1506" actId="20577"/>
          <ac:spMkLst>
            <pc:docMk/>
            <pc:sldMk cId="3155222539" sldId="261"/>
            <ac:spMk id="11" creationId="{437372B5-DE58-E3A5-3782-3BA1376684D4}"/>
          </ac:spMkLst>
        </pc:spChg>
        <pc:picChg chg="add mod">
          <ac:chgData name="LAVANYA S" userId="217a48a7e71ed2eb" providerId="LiveId" clId="{C6BDA9EB-F83D-4C08-887C-DD83F8209035}" dt="2024-05-06T07:27:23.586" v="1164" actId="14100"/>
          <ac:picMkLst>
            <pc:docMk/>
            <pc:sldMk cId="3155222539" sldId="261"/>
            <ac:picMk id="4" creationId="{0F2F08EB-8F7C-4CA7-3A80-F6705049E38A}"/>
          </ac:picMkLst>
        </pc:picChg>
        <pc:picChg chg="del">
          <ac:chgData name="LAVANYA S" userId="217a48a7e71ed2eb" providerId="LiveId" clId="{C6BDA9EB-F83D-4C08-887C-DD83F8209035}" dt="2024-05-06T07:27:17.910" v="1162" actId="478"/>
          <ac:picMkLst>
            <pc:docMk/>
            <pc:sldMk cId="3155222539" sldId="261"/>
            <ac:picMk id="12" creationId="{7B324A7C-AA64-B86F-BC24-F0835B61E563}"/>
          </ac:picMkLst>
        </pc:picChg>
      </pc:sldChg>
      <pc:sldChg chg="addSp delSp modSp add mod">
        <pc:chgData name="LAVANYA S" userId="217a48a7e71ed2eb" providerId="LiveId" clId="{C6BDA9EB-F83D-4C08-887C-DD83F8209035}" dt="2024-05-06T07:42:46.481" v="2262" actId="20577"/>
        <pc:sldMkLst>
          <pc:docMk/>
          <pc:sldMk cId="172813209" sldId="262"/>
        </pc:sldMkLst>
        <pc:spChg chg="mod">
          <ac:chgData name="LAVANYA S" userId="217a48a7e71ed2eb" providerId="LiveId" clId="{C6BDA9EB-F83D-4C08-887C-DD83F8209035}" dt="2024-05-06T07:34:59.158" v="1515" actId="113"/>
          <ac:spMkLst>
            <pc:docMk/>
            <pc:sldMk cId="172813209" sldId="262"/>
            <ac:spMk id="2" creationId="{78E7E9D9-34AC-3CF5-B05E-AB7F9D27A200}"/>
          </ac:spMkLst>
        </pc:spChg>
        <pc:spChg chg="mod">
          <ac:chgData name="LAVANYA S" userId="217a48a7e71ed2eb" providerId="LiveId" clId="{C6BDA9EB-F83D-4C08-887C-DD83F8209035}" dt="2024-05-06T07:42:46.481" v="2262" actId="20577"/>
          <ac:spMkLst>
            <pc:docMk/>
            <pc:sldMk cId="172813209" sldId="262"/>
            <ac:spMk id="11" creationId="{437372B5-DE58-E3A5-3782-3BA1376684D4}"/>
          </ac:spMkLst>
        </pc:spChg>
        <pc:picChg chg="del">
          <ac:chgData name="LAVANYA S" userId="217a48a7e71ed2eb" providerId="LiveId" clId="{C6BDA9EB-F83D-4C08-887C-DD83F8209035}" dt="2024-05-06T07:36:17.659" v="1517" actId="478"/>
          <ac:picMkLst>
            <pc:docMk/>
            <pc:sldMk cId="172813209" sldId="262"/>
            <ac:picMk id="4" creationId="{0F2F08EB-8F7C-4CA7-3A80-F6705049E38A}"/>
          </ac:picMkLst>
        </pc:picChg>
        <pc:picChg chg="add mod">
          <ac:chgData name="LAVANYA S" userId="217a48a7e71ed2eb" providerId="LiveId" clId="{C6BDA9EB-F83D-4C08-887C-DD83F8209035}" dt="2024-05-06T07:36:24.159" v="1519" actId="1076"/>
          <ac:picMkLst>
            <pc:docMk/>
            <pc:sldMk cId="172813209" sldId="262"/>
            <ac:picMk id="5" creationId="{E8C13B33-D332-4087-5523-5970D0E6A921}"/>
          </ac:picMkLst>
        </pc:picChg>
      </pc:sldChg>
      <pc:sldChg chg="addSp delSp modSp add mod">
        <pc:chgData name="LAVANYA S" userId="217a48a7e71ed2eb" providerId="LiveId" clId="{C6BDA9EB-F83D-4C08-887C-DD83F8209035}" dt="2024-05-06T07:53:25.784" v="3184" actId="20577"/>
        <pc:sldMkLst>
          <pc:docMk/>
          <pc:sldMk cId="3645572664" sldId="263"/>
        </pc:sldMkLst>
        <pc:spChg chg="mod">
          <ac:chgData name="LAVANYA S" userId="217a48a7e71ed2eb" providerId="LiveId" clId="{C6BDA9EB-F83D-4C08-887C-DD83F8209035}" dt="2024-05-06T07:53:25.784" v="3184" actId="20577"/>
          <ac:spMkLst>
            <pc:docMk/>
            <pc:sldMk cId="3645572664" sldId="263"/>
            <ac:spMk id="2" creationId="{78E7E9D9-34AC-3CF5-B05E-AB7F9D27A200}"/>
          </ac:spMkLst>
        </pc:spChg>
        <pc:spChg chg="add mod">
          <ac:chgData name="LAVANYA S" userId="217a48a7e71ed2eb" providerId="LiveId" clId="{C6BDA9EB-F83D-4C08-887C-DD83F8209035}" dt="2024-05-06T07:53:18.081" v="3182" actId="20577"/>
          <ac:spMkLst>
            <pc:docMk/>
            <pc:sldMk cId="3645572664" sldId="263"/>
            <ac:spMk id="7" creationId="{7FE475CE-EC93-36DA-C40C-31CAC9010AB3}"/>
          </ac:spMkLst>
        </pc:spChg>
        <pc:spChg chg="del mod">
          <ac:chgData name="LAVANYA S" userId="217a48a7e71ed2eb" providerId="LiveId" clId="{C6BDA9EB-F83D-4C08-887C-DD83F8209035}" dt="2024-05-06T07:49:07.682" v="2919" actId="478"/>
          <ac:spMkLst>
            <pc:docMk/>
            <pc:sldMk cId="3645572664" sldId="263"/>
            <ac:spMk id="11" creationId="{437372B5-DE58-E3A5-3782-3BA1376684D4}"/>
          </ac:spMkLst>
        </pc:spChg>
        <pc:picChg chg="add mod">
          <ac:chgData name="LAVANYA S" userId="217a48a7e71ed2eb" providerId="LiveId" clId="{C6BDA9EB-F83D-4C08-887C-DD83F8209035}" dt="2024-05-06T07:44:43.415" v="2277" actId="14100"/>
          <ac:picMkLst>
            <pc:docMk/>
            <pc:sldMk cId="3645572664" sldId="263"/>
            <ac:picMk id="4" creationId="{B7085957-931C-9CAF-CCF6-F3901ED0D207}"/>
          </ac:picMkLst>
        </pc:picChg>
        <pc:picChg chg="del">
          <ac:chgData name="LAVANYA S" userId="217a48a7e71ed2eb" providerId="LiveId" clId="{C6BDA9EB-F83D-4C08-887C-DD83F8209035}" dt="2024-05-06T07:44:31.337" v="2274" actId="478"/>
          <ac:picMkLst>
            <pc:docMk/>
            <pc:sldMk cId="3645572664" sldId="263"/>
            <ac:picMk id="5" creationId="{E8C13B33-D332-4087-5523-5970D0E6A921}"/>
          </ac:picMkLst>
        </pc:picChg>
      </pc:sldChg>
      <pc:sldChg chg="addSp delSp modSp add mod">
        <pc:chgData name="LAVANYA S" userId="217a48a7e71ed2eb" providerId="LiveId" clId="{C6BDA9EB-F83D-4C08-887C-DD83F8209035}" dt="2024-05-06T08:06:14.265" v="3531" actId="20577"/>
        <pc:sldMkLst>
          <pc:docMk/>
          <pc:sldMk cId="603413509" sldId="264"/>
        </pc:sldMkLst>
        <pc:spChg chg="mod">
          <ac:chgData name="LAVANYA S" userId="217a48a7e71ed2eb" providerId="LiveId" clId="{C6BDA9EB-F83D-4C08-887C-DD83F8209035}" dt="2024-05-06T07:54:23.356" v="3239" actId="113"/>
          <ac:spMkLst>
            <pc:docMk/>
            <pc:sldMk cId="603413509" sldId="264"/>
            <ac:spMk id="2" creationId="{78E7E9D9-34AC-3CF5-B05E-AB7F9D27A200}"/>
          </ac:spMkLst>
        </pc:spChg>
        <pc:spChg chg="mod">
          <ac:chgData name="LAVANYA S" userId="217a48a7e71ed2eb" providerId="LiveId" clId="{C6BDA9EB-F83D-4C08-887C-DD83F8209035}" dt="2024-05-06T08:06:14.265" v="3531" actId="20577"/>
          <ac:spMkLst>
            <pc:docMk/>
            <pc:sldMk cId="603413509" sldId="264"/>
            <ac:spMk id="7" creationId="{7FE475CE-EC93-36DA-C40C-31CAC9010AB3}"/>
          </ac:spMkLst>
        </pc:spChg>
        <pc:picChg chg="del">
          <ac:chgData name="LAVANYA S" userId="217a48a7e71ed2eb" providerId="LiveId" clId="{C6BDA9EB-F83D-4C08-887C-DD83F8209035}" dt="2024-05-06T07:55:13.750" v="3241" actId="478"/>
          <ac:picMkLst>
            <pc:docMk/>
            <pc:sldMk cId="603413509" sldId="264"/>
            <ac:picMk id="4" creationId="{B7085957-931C-9CAF-CCF6-F3901ED0D207}"/>
          </ac:picMkLst>
        </pc:picChg>
        <pc:picChg chg="add mod">
          <ac:chgData name="LAVANYA S" userId="217a48a7e71ed2eb" providerId="LiveId" clId="{C6BDA9EB-F83D-4C08-887C-DD83F8209035}" dt="2024-05-06T07:55:24.488" v="3244" actId="14100"/>
          <ac:picMkLst>
            <pc:docMk/>
            <pc:sldMk cId="603413509" sldId="264"/>
            <ac:picMk id="5" creationId="{0217DBBF-8293-35D3-B919-A09AF0A66990}"/>
          </ac:picMkLst>
        </pc:picChg>
      </pc:sldChg>
      <pc:sldChg chg="modSp new mod">
        <pc:chgData name="LAVANYA S" userId="217a48a7e71ed2eb" providerId="LiveId" clId="{C6BDA9EB-F83D-4C08-887C-DD83F8209035}" dt="2024-05-13T06:44:54.356" v="4589" actId="113"/>
        <pc:sldMkLst>
          <pc:docMk/>
          <pc:sldMk cId="160509930" sldId="265"/>
        </pc:sldMkLst>
        <pc:spChg chg="mod">
          <ac:chgData name="LAVANYA S" userId="217a48a7e71ed2eb" providerId="LiveId" clId="{C6BDA9EB-F83D-4C08-887C-DD83F8209035}" dt="2024-05-13T06:44:54.356" v="4589" actId="113"/>
          <ac:spMkLst>
            <pc:docMk/>
            <pc:sldMk cId="160509930" sldId="265"/>
            <ac:spMk id="2" creationId="{1884E6DF-3B09-2358-0AC5-257F171E89E9}"/>
          </ac:spMkLst>
        </pc:spChg>
        <pc:spChg chg="mod">
          <ac:chgData name="LAVANYA S" userId="217a48a7e71ed2eb" providerId="LiveId" clId="{C6BDA9EB-F83D-4C08-887C-DD83F8209035}" dt="2024-05-13T06:42:42.069" v="4504" actId="20577"/>
          <ac:spMkLst>
            <pc:docMk/>
            <pc:sldMk cId="160509930" sldId="265"/>
            <ac:spMk id="3" creationId="{6B46CD3A-BF04-22C7-F274-ED2212B90BC4}"/>
          </ac:spMkLst>
        </pc:spChg>
      </pc:sldChg>
      <pc:sldChg chg="modSp new del mod">
        <pc:chgData name="LAVANYA S" userId="217a48a7e71ed2eb" providerId="LiveId" clId="{C6BDA9EB-F83D-4C08-887C-DD83F8209035}" dt="2024-05-13T06:44:34.990" v="4571" actId="2696"/>
        <pc:sldMkLst>
          <pc:docMk/>
          <pc:sldMk cId="2340771345" sldId="266"/>
        </pc:sldMkLst>
        <pc:spChg chg="mod">
          <ac:chgData name="LAVANYA S" userId="217a48a7e71ed2eb" providerId="LiveId" clId="{C6BDA9EB-F83D-4C08-887C-DD83F8209035}" dt="2024-05-13T06:43:00.540" v="4521" actId="113"/>
          <ac:spMkLst>
            <pc:docMk/>
            <pc:sldMk cId="2340771345" sldId="266"/>
            <ac:spMk id="2" creationId="{36213E56-65E2-E7DC-7C28-62CD7F36C665}"/>
          </ac:spMkLst>
        </pc:spChg>
        <pc:spChg chg="mod">
          <ac:chgData name="LAVANYA S" userId="217a48a7e71ed2eb" providerId="LiveId" clId="{C6BDA9EB-F83D-4C08-887C-DD83F8209035}" dt="2024-05-13T06:44:26.803" v="4570" actId="20577"/>
          <ac:spMkLst>
            <pc:docMk/>
            <pc:sldMk cId="2340771345" sldId="266"/>
            <ac:spMk id="3" creationId="{E19E26BB-AE43-119D-4699-C4155BE4AE2E}"/>
          </ac:spMkLst>
        </pc:spChg>
      </pc:sldChg>
      <pc:sldChg chg="modSp new mod">
        <pc:chgData name="LAVANYA S" userId="217a48a7e71ed2eb" providerId="LiveId" clId="{C6BDA9EB-F83D-4C08-887C-DD83F8209035}" dt="2024-05-13T06:53:12.421" v="5584" actId="27636"/>
        <pc:sldMkLst>
          <pc:docMk/>
          <pc:sldMk cId="3756198935" sldId="266"/>
        </pc:sldMkLst>
        <pc:spChg chg="mod">
          <ac:chgData name="LAVANYA S" userId="217a48a7e71ed2eb" providerId="LiveId" clId="{C6BDA9EB-F83D-4C08-887C-DD83F8209035}" dt="2024-05-13T06:44:48.134" v="4588" actId="113"/>
          <ac:spMkLst>
            <pc:docMk/>
            <pc:sldMk cId="3756198935" sldId="266"/>
            <ac:spMk id="2" creationId="{9F630E6E-A9E8-BF19-C310-D74974B62566}"/>
          </ac:spMkLst>
        </pc:spChg>
        <pc:spChg chg="mod">
          <ac:chgData name="LAVANYA S" userId="217a48a7e71ed2eb" providerId="LiveId" clId="{C6BDA9EB-F83D-4C08-887C-DD83F8209035}" dt="2024-05-13T06:53:12.421" v="5584" actId="27636"/>
          <ac:spMkLst>
            <pc:docMk/>
            <pc:sldMk cId="3756198935" sldId="266"/>
            <ac:spMk id="3" creationId="{9E947012-C3A0-375A-32FA-9E743E4411A3}"/>
          </ac:spMkLst>
        </pc:spChg>
      </pc:sldChg>
      <pc:sldChg chg="addSp delSp modSp new mod modClrScheme chgLayout">
        <pc:chgData name="LAVANYA S" userId="217a48a7e71ed2eb" providerId="LiveId" clId="{C6BDA9EB-F83D-4C08-887C-DD83F8209035}" dt="2024-05-13T06:53:57.793" v="5600" actId="255"/>
        <pc:sldMkLst>
          <pc:docMk/>
          <pc:sldMk cId="1733722099" sldId="267"/>
        </pc:sldMkLst>
        <pc:spChg chg="del mod ord">
          <ac:chgData name="LAVANYA S" userId="217a48a7e71ed2eb" providerId="LiveId" clId="{C6BDA9EB-F83D-4C08-887C-DD83F8209035}" dt="2024-05-13T06:53:31.820" v="5586" actId="700"/>
          <ac:spMkLst>
            <pc:docMk/>
            <pc:sldMk cId="1733722099" sldId="267"/>
            <ac:spMk id="2" creationId="{DC15DE57-506C-BC78-AD81-8E6D77DAEC34}"/>
          </ac:spMkLst>
        </pc:spChg>
        <pc:spChg chg="del mod ord">
          <ac:chgData name="LAVANYA S" userId="217a48a7e71ed2eb" providerId="LiveId" clId="{C6BDA9EB-F83D-4C08-887C-DD83F8209035}" dt="2024-05-13T06:53:31.820" v="5586" actId="700"/>
          <ac:spMkLst>
            <pc:docMk/>
            <pc:sldMk cId="1733722099" sldId="267"/>
            <ac:spMk id="3" creationId="{4FF4BC2A-ACEF-690A-FC1F-A98126B860D3}"/>
          </ac:spMkLst>
        </pc:spChg>
        <pc:spChg chg="add mod ord">
          <ac:chgData name="LAVANYA S" userId="217a48a7e71ed2eb" providerId="LiveId" clId="{C6BDA9EB-F83D-4C08-887C-DD83F8209035}" dt="2024-05-13T06:53:57.793" v="5600" actId="255"/>
          <ac:spMkLst>
            <pc:docMk/>
            <pc:sldMk cId="1733722099" sldId="267"/>
            <ac:spMk id="4" creationId="{AB2122F5-25DC-1CA3-3281-69C5B572AF1B}"/>
          </ac:spMkLst>
        </pc:spChg>
        <pc:spChg chg="add del mod ord">
          <ac:chgData name="LAVANYA S" userId="217a48a7e71ed2eb" providerId="LiveId" clId="{C6BDA9EB-F83D-4C08-887C-DD83F8209035}" dt="2024-05-13T06:53:42.335" v="5596" actId="478"/>
          <ac:spMkLst>
            <pc:docMk/>
            <pc:sldMk cId="1733722099" sldId="267"/>
            <ac:spMk id="5" creationId="{716A55A4-AFA1-6629-3EE4-A453D6AF8698}"/>
          </ac:spMkLst>
        </pc:spChg>
      </pc:sldChg>
      <pc:sldChg chg="addSp delSp modSp new mod">
        <pc:chgData name="LAVANYA S" userId="217a48a7e71ed2eb" providerId="LiveId" clId="{C6BDA9EB-F83D-4C08-887C-DD83F8209035}" dt="2024-05-13T07:34:51.868" v="5660" actId="14100"/>
        <pc:sldMkLst>
          <pc:docMk/>
          <pc:sldMk cId="379996995" sldId="268"/>
        </pc:sldMkLst>
        <pc:spChg chg="del">
          <ac:chgData name="LAVANYA S" userId="217a48a7e71ed2eb" providerId="LiveId" clId="{C6BDA9EB-F83D-4C08-887C-DD83F8209035}" dt="2024-05-13T07:33:19.527" v="5655" actId="478"/>
          <ac:spMkLst>
            <pc:docMk/>
            <pc:sldMk cId="379996995" sldId="268"/>
            <ac:spMk id="2" creationId="{C4B5E1D7-0964-F6F5-8B90-695601B184EC}"/>
          </ac:spMkLst>
        </pc:spChg>
        <pc:spChg chg="del">
          <ac:chgData name="LAVANYA S" userId="217a48a7e71ed2eb" providerId="LiveId" clId="{C6BDA9EB-F83D-4C08-887C-DD83F8209035}" dt="2024-05-13T07:33:22.704" v="5656" actId="478"/>
          <ac:spMkLst>
            <pc:docMk/>
            <pc:sldMk cId="379996995" sldId="268"/>
            <ac:spMk id="3" creationId="{47416EB3-E586-E5FC-0AC9-90D3A6003731}"/>
          </ac:spMkLst>
        </pc:spChg>
        <pc:picChg chg="add mod">
          <ac:chgData name="LAVANYA S" userId="217a48a7e71ed2eb" providerId="LiveId" clId="{C6BDA9EB-F83D-4C08-887C-DD83F8209035}" dt="2024-05-13T07:34:51.868" v="5660" actId="14100"/>
          <ac:picMkLst>
            <pc:docMk/>
            <pc:sldMk cId="379996995" sldId="268"/>
            <ac:picMk id="5" creationId="{0D0A5B02-0209-62E7-4004-ED18FE301A48}"/>
          </ac:picMkLst>
        </pc:picChg>
      </pc:sldChg>
    </pc:docChg>
  </pc:docChgLst>
  <pc:docChgLst>
    <pc:chgData name="LAVANYA S" userId="217a48a7e71ed2eb" providerId="LiveId" clId="{4211750D-2F17-4D47-A645-C80D78DC3A64}"/>
    <pc:docChg chg="undo custSel addSld modSld">
      <pc:chgData name="LAVANYA S" userId="217a48a7e71ed2eb" providerId="LiveId" clId="{4211750D-2F17-4D47-A645-C80D78DC3A64}" dt="2024-04-02T09:06:51.678" v="101" actId="113"/>
      <pc:docMkLst>
        <pc:docMk/>
      </pc:docMkLst>
      <pc:sldChg chg="addSp modSp mod">
        <pc:chgData name="LAVANYA S" userId="217a48a7e71ed2eb" providerId="LiveId" clId="{4211750D-2F17-4D47-A645-C80D78DC3A64}" dt="2024-04-02T09:05:09.642" v="54" actId="14100"/>
        <pc:sldMkLst>
          <pc:docMk/>
          <pc:sldMk cId="434409665" sldId="256"/>
        </pc:sldMkLst>
        <pc:spChg chg="add mod">
          <ac:chgData name="LAVANYA S" userId="217a48a7e71ed2eb" providerId="LiveId" clId="{4211750D-2F17-4D47-A645-C80D78DC3A64}" dt="2024-04-02T09:05:09.642" v="54" actId="14100"/>
          <ac:spMkLst>
            <pc:docMk/>
            <pc:sldMk cId="434409665" sldId="256"/>
            <ac:spMk id="6" creationId="{60100AEB-AEB1-9E35-5E86-62EC4972F6B3}"/>
          </ac:spMkLst>
        </pc:spChg>
      </pc:sldChg>
      <pc:sldChg chg="addSp modSp new mod modClrScheme chgLayout">
        <pc:chgData name="LAVANYA S" userId="217a48a7e71ed2eb" providerId="LiveId" clId="{4211750D-2F17-4D47-A645-C80D78DC3A64}" dt="2024-04-02T09:06:51.678" v="101" actId="113"/>
        <pc:sldMkLst>
          <pc:docMk/>
          <pc:sldMk cId="2131398511" sldId="257"/>
        </pc:sldMkLst>
        <pc:spChg chg="add mod">
          <ac:chgData name="LAVANYA S" userId="217a48a7e71ed2eb" providerId="LiveId" clId="{4211750D-2F17-4D47-A645-C80D78DC3A64}" dt="2024-04-02T09:06:51.678" v="101" actId="113"/>
          <ac:spMkLst>
            <pc:docMk/>
            <pc:sldMk cId="2131398511" sldId="257"/>
            <ac:spMk id="2" creationId="{78E7E9D9-34AC-3CF5-B05E-AB7F9D27A200}"/>
          </ac:spMkLst>
        </pc:spChg>
        <pc:spChg chg="add mod">
          <ac:chgData name="LAVANYA S" userId="217a48a7e71ed2eb" providerId="LiveId" clId="{4211750D-2F17-4D47-A645-C80D78DC3A64}" dt="2024-04-02T09:05:26.881" v="56" actId="700"/>
          <ac:spMkLst>
            <pc:docMk/>
            <pc:sldMk cId="2131398511" sldId="257"/>
            <ac:spMk id="3" creationId="{CC10AEA3-6C43-23EF-109C-715F44E184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67529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D2BB5-6252-406A-9E12-C5FC7897BFC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115970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11569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275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714188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23502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129841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3932440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95513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39345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166364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D2BB5-6252-406A-9E12-C5FC7897BFC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88865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D2BB5-6252-406A-9E12-C5FC7897BFCF}"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267046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154426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34209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FD2BB5-6252-406A-9E12-C5FC7897BFCF}" type="datetimeFigureOut">
              <a:rPr lang="en-US" smtClean="0"/>
              <a:t>5/13/2024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48561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D2BB5-6252-406A-9E12-C5FC7897BFC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6DA25-3712-424C-A385-7E4840EF0CF3}" type="slidenum">
              <a:rPr lang="en-US" smtClean="0"/>
              <a:t>‹#›</a:t>
            </a:fld>
            <a:endParaRPr lang="en-US"/>
          </a:p>
        </p:txBody>
      </p:sp>
    </p:spTree>
    <p:extLst>
      <p:ext uri="{BB962C8B-B14F-4D97-AF65-F5344CB8AC3E}">
        <p14:creationId xmlns:p14="http://schemas.microsoft.com/office/powerpoint/2010/main" val="212877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FD2BB5-6252-406A-9E12-C5FC7897BFCF}" type="datetimeFigureOut">
              <a:rPr lang="en-US" smtClean="0"/>
              <a:t>5/13/2024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56DA25-3712-424C-A385-7E4840EF0CF3}" type="slidenum">
              <a:rPr lang="en-US" smtClean="0"/>
              <a:t>‹#›</a:t>
            </a:fld>
            <a:endParaRPr lang="en-US"/>
          </a:p>
        </p:txBody>
      </p:sp>
    </p:spTree>
    <p:extLst>
      <p:ext uri="{BB962C8B-B14F-4D97-AF65-F5344CB8AC3E}">
        <p14:creationId xmlns:p14="http://schemas.microsoft.com/office/powerpoint/2010/main" val="314410902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78D714-46F7-AE99-BF88-9C52340A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0100AEB-AEB1-9E35-5E86-62EC4972F6B3}"/>
              </a:ext>
            </a:extLst>
          </p:cNvPr>
          <p:cNvSpPr txBox="1"/>
          <p:nvPr/>
        </p:nvSpPr>
        <p:spPr>
          <a:xfrm>
            <a:off x="1383030" y="925830"/>
            <a:ext cx="9338310" cy="707886"/>
          </a:xfrm>
          <a:prstGeom prst="rect">
            <a:avLst/>
          </a:prstGeom>
          <a:noFill/>
        </p:spPr>
        <p:txBody>
          <a:bodyPr wrap="square" rtlCol="0">
            <a:spAutoFit/>
          </a:bodyPr>
          <a:lstStyle/>
          <a:p>
            <a:pPr algn="ctr"/>
            <a:r>
              <a:rPr lang="en-US" sz="4000" b="1" dirty="0">
                <a:solidFill>
                  <a:schemeClr val="tx1">
                    <a:lumMod val="95000"/>
                    <a:lumOff val="5000"/>
                  </a:schemeClr>
                </a:solidFill>
                <a:latin typeface="Algerian" panose="04020705040A02060702" pitchFamily="82" charset="0"/>
              </a:rPr>
              <a:t>OLISTSTORE E-COMMERCE ANALYSIS</a:t>
            </a:r>
          </a:p>
        </p:txBody>
      </p:sp>
      <p:sp>
        <p:nvSpPr>
          <p:cNvPr id="2" name="Title 1">
            <a:extLst>
              <a:ext uri="{FF2B5EF4-FFF2-40B4-BE49-F238E27FC236}">
                <a16:creationId xmlns:a16="http://schemas.microsoft.com/office/drawing/2014/main" id="{7DA82174-9D95-985C-D1D5-9A73FA5F07FB}"/>
              </a:ext>
            </a:extLst>
          </p:cNvPr>
          <p:cNvSpPr>
            <a:spLocks noGrp="1"/>
          </p:cNvSpPr>
          <p:nvPr>
            <p:ph type="title"/>
          </p:nvPr>
        </p:nvSpPr>
        <p:spPr>
          <a:xfrm>
            <a:off x="1531620" y="813048"/>
            <a:ext cx="9836365" cy="933450"/>
          </a:xfrm>
        </p:spPr>
        <p:txBody>
          <a:bodyPr/>
          <a:lstStyle/>
          <a:p>
            <a:pPr algn="ctr"/>
            <a:r>
              <a:rPr lang="en-US" b="1" dirty="0">
                <a:solidFill>
                  <a:schemeClr val="bg1"/>
                </a:solidFill>
              </a:rPr>
              <a:t>OLIST STORE(E-COMMERCE)</a:t>
            </a:r>
          </a:p>
        </p:txBody>
      </p:sp>
    </p:spTree>
    <p:extLst>
      <p:ext uri="{BB962C8B-B14F-4D97-AF65-F5344CB8AC3E}">
        <p14:creationId xmlns:p14="http://schemas.microsoft.com/office/powerpoint/2010/main" val="43440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A5B02-0209-62E7-4004-ED18FE301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68"/>
            <a:ext cx="12192000" cy="6873467"/>
          </a:xfrm>
          <a:prstGeom prst="rect">
            <a:avLst/>
          </a:prstGeom>
        </p:spPr>
      </p:pic>
    </p:spTree>
    <p:extLst>
      <p:ext uri="{BB962C8B-B14F-4D97-AF65-F5344CB8AC3E}">
        <p14:creationId xmlns:p14="http://schemas.microsoft.com/office/powerpoint/2010/main" val="37999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E6DF-3B09-2358-0AC5-257F171E89E9}"/>
              </a:ext>
            </a:extLst>
          </p:cNvPr>
          <p:cNvSpPr>
            <a:spLocks noGrp="1"/>
          </p:cNvSpPr>
          <p:nvPr>
            <p:ph type="title"/>
          </p:nvPr>
        </p:nvSpPr>
        <p:spPr/>
        <p:txBody>
          <a:bodyPr/>
          <a:lstStyle/>
          <a:p>
            <a:r>
              <a:rPr lang="en-US" b="1" dirty="0"/>
              <a:t>Insights</a:t>
            </a:r>
          </a:p>
        </p:txBody>
      </p:sp>
      <p:sp>
        <p:nvSpPr>
          <p:cNvPr id="3" name="Content Placeholder 2">
            <a:extLst>
              <a:ext uri="{FF2B5EF4-FFF2-40B4-BE49-F238E27FC236}">
                <a16:creationId xmlns:a16="http://schemas.microsoft.com/office/drawing/2014/main" id="{6B46CD3A-BF04-22C7-F274-ED2212B90BC4}"/>
              </a:ext>
            </a:extLst>
          </p:cNvPr>
          <p:cNvSpPr>
            <a:spLocks noGrp="1"/>
          </p:cNvSpPr>
          <p:nvPr>
            <p:ph idx="1"/>
          </p:nvPr>
        </p:nvSpPr>
        <p:spPr/>
        <p:txBody>
          <a:bodyPr>
            <a:normAutofit/>
          </a:bodyPr>
          <a:lstStyle/>
          <a:p>
            <a:r>
              <a:rPr lang="en-US" dirty="0" err="1"/>
              <a:t>Olist</a:t>
            </a:r>
            <a:r>
              <a:rPr lang="en-US" dirty="0"/>
              <a:t> E-commerce has a 90% delivery success rate, indicating room for improvement in delivery performance.</a:t>
            </a:r>
          </a:p>
          <a:p>
            <a:r>
              <a:rPr lang="en-US" dirty="0"/>
              <a:t>Their average product rating is 4.09 stars, with variant across product categories, suggesting potential quality issues in certain categories.</a:t>
            </a:r>
          </a:p>
          <a:p>
            <a:r>
              <a:rPr lang="en-US" dirty="0"/>
              <a:t>1-star reviews rank third in the distribution, hinting at possible product quality issues.</a:t>
            </a:r>
          </a:p>
          <a:p>
            <a:r>
              <a:rPr lang="en-US" dirty="0"/>
              <a:t>Insights can helps in focusing on popular products, improving product quality and service, and optimizing marketing efforts, especially in high-sales provinces. </a:t>
            </a:r>
          </a:p>
          <a:p>
            <a:r>
              <a:rPr lang="en-US" dirty="0"/>
              <a:t>Analysis provides an overview of customer consumption trends and patterns, guiding further business strategies.</a:t>
            </a:r>
          </a:p>
        </p:txBody>
      </p:sp>
    </p:spTree>
    <p:extLst>
      <p:ext uri="{BB962C8B-B14F-4D97-AF65-F5344CB8AC3E}">
        <p14:creationId xmlns:p14="http://schemas.microsoft.com/office/powerpoint/2010/main" val="16050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0E6E-A9E8-BF19-C310-D74974B62566}"/>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9E947012-C3A0-375A-32FA-9E743E4411A3}"/>
              </a:ext>
            </a:extLst>
          </p:cNvPr>
          <p:cNvSpPr>
            <a:spLocks noGrp="1"/>
          </p:cNvSpPr>
          <p:nvPr>
            <p:ph idx="1"/>
          </p:nvPr>
        </p:nvSpPr>
        <p:spPr/>
        <p:txBody>
          <a:bodyPr>
            <a:normAutofit/>
          </a:bodyPr>
          <a:lstStyle/>
          <a:p>
            <a:r>
              <a:rPr lang="en-US" dirty="0"/>
              <a:t>Regularly analyze reviews to understand product quality and areas of improvement, utilizing dashboards for a data-driven approach.</a:t>
            </a:r>
          </a:p>
          <a:p>
            <a:r>
              <a:rPr lang="en-US" dirty="0"/>
              <a:t>Analyze undelivered orders and delays, considering geographic challenges for route optimization, and use telematics to track fleet performance.</a:t>
            </a:r>
          </a:p>
          <a:p>
            <a:r>
              <a:rPr lang="en-US" dirty="0"/>
              <a:t>Offer a robust tracking system for clear communication among customers, sellers, and couriers, providing regular updates and accommodating specific delivery instructions.</a:t>
            </a:r>
          </a:p>
          <a:p>
            <a:r>
              <a:rPr lang="en-US" dirty="0"/>
              <a:t>Foster trust and communication between all parties involved in the delivery process, facilitating collaboration to resolve any issues efficiently.</a:t>
            </a:r>
            <a:br>
              <a:rPr lang="en-US" dirty="0"/>
            </a:br>
            <a:endParaRPr lang="en-US" dirty="0"/>
          </a:p>
        </p:txBody>
      </p:sp>
    </p:spTree>
    <p:extLst>
      <p:ext uri="{BB962C8B-B14F-4D97-AF65-F5344CB8AC3E}">
        <p14:creationId xmlns:p14="http://schemas.microsoft.com/office/powerpoint/2010/main" val="375619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2122F5-25DC-1CA3-3281-69C5B572AF1B}"/>
              </a:ext>
            </a:extLst>
          </p:cNvPr>
          <p:cNvSpPr>
            <a:spLocks noGrp="1"/>
          </p:cNvSpPr>
          <p:nvPr>
            <p:ph type="title"/>
          </p:nvPr>
        </p:nvSpPr>
        <p:spPr>
          <a:xfrm>
            <a:off x="1509286" y="1775883"/>
            <a:ext cx="8825657" cy="1915647"/>
          </a:xfrm>
        </p:spPr>
        <p:txBody>
          <a:bodyPr/>
          <a:lstStyle/>
          <a:p>
            <a:pPr algn="ctr"/>
            <a:r>
              <a:rPr lang="en-US" sz="6000" b="1" dirty="0"/>
              <a:t>THANK YOU</a:t>
            </a:r>
          </a:p>
        </p:txBody>
      </p:sp>
    </p:spTree>
    <p:extLst>
      <p:ext uri="{BB962C8B-B14F-4D97-AF65-F5344CB8AC3E}">
        <p14:creationId xmlns:p14="http://schemas.microsoft.com/office/powerpoint/2010/main" val="173372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A920-EB39-6264-1ECA-2F815999F868}"/>
              </a:ext>
            </a:extLst>
          </p:cNvPr>
          <p:cNvSpPr>
            <a:spLocks noGrp="1"/>
          </p:cNvSpPr>
          <p:nvPr>
            <p:ph type="title"/>
          </p:nvPr>
        </p:nvSpPr>
        <p:spPr/>
        <p:txBody>
          <a:bodyPr/>
          <a:lstStyle/>
          <a:p>
            <a:pPr algn="ctr"/>
            <a:r>
              <a:rPr lang="en-US" b="1" dirty="0"/>
              <a:t>CONTENT</a:t>
            </a:r>
          </a:p>
        </p:txBody>
      </p:sp>
      <p:sp>
        <p:nvSpPr>
          <p:cNvPr id="3" name="Content Placeholder 2">
            <a:extLst>
              <a:ext uri="{FF2B5EF4-FFF2-40B4-BE49-F238E27FC236}">
                <a16:creationId xmlns:a16="http://schemas.microsoft.com/office/drawing/2014/main" id="{8EB9D034-5A9E-9FC0-551A-95EDB87CDD9F}"/>
              </a:ext>
            </a:extLst>
          </p:cNvPr>
          <p:cNvSpPr>
            <a:spLocks noGrp="1"/>
          </p:cNvSpPr>
          <p:nvPr>
            <p:ph idx="1"/>
          </p:nvPr>
        </p:nvSpPr>
        <p:spPr/>
        <p:txBody>
          <a:bodyPr/>
          <a:lstStyle/>
          <a:p>
            <a:r>
              <a:rPr lang="en-US" sz="2800" dirty="0"/>
              <a:t>Data Overview</a:t>
            </a:r>
          </a:p>
          <a:p>
            <a:r>
              <a:rPr lang="en-US" sz="2800" dirty="0"/>
              <a:t>KPI’S</a:t>
            </a:r>
          </a:p>
          <a:p>
            <a:r>
              <a:rPr lang="en-US" sz="2800" dirty="0"/>
              <a:t>Dashboard</a:t>
            </a:r>
          </a:p>
          <a:p>
            <a:r>
              <a:rPr lang="en-US" sz="2800" dirty="0"/>
              <a:t>Insights</a:t>
            </a:r>
          </a:p>
          <a:p>
            <a:r>
              <a:rPr lang="en-US" sz="2800" dirty="0"/>
              <a:t>Recommendations</a:t>
            </a:r>
          </a:p>
          <a:p>
            <a:endParaRPr lang="en-US" dirty="0"/>
          </a:p>
        </p:txBody>
      </p:sp>
    </p:spTree>
    <p:extLst>
      <p:ext uri="{BB962C8B-B14F-4D97-AF65-F5344CB8AC3E}">
        <p14:creationId xmlns:p14="http://schemas.microsoft.com/office/powerpoint/2010/main" val="14506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8513-7051-5F41-913A-824BAB205ED1}"/>
              </a:ext>
            </a:extLst>
          </p:cNvPr>
          <p:cNvSpPr>
            <a:spLocks noGrp="1"/>
          </p:cNvSpPr>
          <p:nvPr>
            <p:ph type="title"/>
          </p:nvPr>
        </p:nvSpPr>
        <p:spPr/>
        <p:txBody>
          <a:bodyPr/>
          <a:lstStyle/>
          <a:p>
            <a:r>
              <a:rPr lang="en-US" b="1" dirty="0"/>
              <a:t>Data Overview</a:t>
            </a:r>
          </a:p>
        </p:txBody>
      </p:sp>
      <p:sp>
        <p:nvSpPr>
          <p:cNvPr id="3" name="Content Placeholder 2">
            <a:extLst>
              <a:ext uri="{FF2B5EF4-FFF2-40B4-BE49-F238E27FC236}">
                <a16:creationId xmlns:a16="http://schemas.microsoft.com/office/drawing/2014/main" id="{259D7198-8AF0-DD7C-779E-E108A622A0F0}"/>
              </a:ext>
            </a:extLst>
          </p:cNvPr>
          <p:cNvSpPr>
            <a:spLocks noGrp="1"/>
          </p:cNvSpPr>
          <p:nvPr>
            <p:ph idx="1"/>
          </p:nvPr>
        </p:nvSpPr>
        <p:spPr/>
        <p:txBody>
          <a:bodyPr/>
          <a:lstStyle/>
          <a:p>
            <a:pPr marL="0" indent="0">
              <a:buNone/>
            </a:pPr>
            <a:r>
              <a:rPr kumimoji="0" lang="en-US" altLang="en-US" sz="2400" b="0" i="0" u="none" strike="noStrike" cap="none" normalizeH="0" baseline="0" dirty="0">
                <a:ln>
                  <a:noFill/>
                </a:ln>
                <a:solidFill>
                  <a:schemeClr val="tx1"/>
                </a:solidFill>
                <a:effectLst/>
              </a:rPr>
              <a:t>The goal of the </a:t>
            </a:r>
            <a:r>
              <a:rPr kumimoji="0" lang="en-US" altLang="en-US" sz="2400" b="0" i="0" u="none" strike="noStrike" cap="none" normalizeH="0" baseline="0" dirty="0" err="1">
                <a:ln>
                  <a:noFill/>
                </a:ln>
                <a:solidFill>
                  <a:schemeClr val="tx1"/>
                </a:solidFill>
                <a:effectLst/>
              </a:rPr>
              <a:t>Olist</a:t>
            </a:r>
            <a:r>
              <a:rPr kumimoji="0" lang="en-US" altLang="en-US" sz="2400" b="0" i="0" u="none" strike="noStrike" cap="none" normalizeH="0" baseline="0" dirty="0">
                <a:ln>
                  <a:noFill/>
                </a:ln>
                <a:solidFill>
                  <a:schemeClr val="tx1"/>
                </a:solidFill>
                <a:effectLst/>
              </a:rPr>
              <a:t> Store Analysis project is to examine how customers interact with and make purchases on the </a:t>
            </a:r>
            <a:r>
              <a:rPr kumimoji="0" lang="en-US" altLang="en-US" sz="2400" b="0" i="0" u="none" strike="noStrike" cap="none" normalizeH="0" baseline="0" dirty="0" err="1">
                <a:ln>
                  <a:noFill/>
                </a:ln>
                <a:solidFill>
                  <a:schemeClr val="tx1"/>
                </a:solidFill>
                <a:effectLst/>
              </a:rPr>
              <a:t>Olist</a:t>
            </a:r>
            <a:r>
              <a:rPr kumimoji="0" lang="en-US" altLang="en-US" sz="2400" b="0" i="0" u="none" strike="noStrike" cap="none" normalizeH="0" baseline="0" dirty="0">
                <a:ln>
                  <a:noFill/>
                </a:ln>
                <a:solidFill>
                  <a:schemeClr val="tx1"/>
                </a:solidFill>
                <a:effectLst/>
              </a:rPr>
              <a:t> E-commerce platform. It focuses on crucial metrics like the difference in sales between weekdays and weekends, insights into payment trends, understanding delivery times, and exploring customer behavior. This analysis relies on nine CSV files, which undergo cleaning and manipulation processes to derive meaningful insights.</a:t>
            </a:r>
          </a:p>
          <a:p>
            <a:endParaRPr lang="en-US" dirty="0"/>
          </a:p>
        </p:txBody>
      </p:sp>
      <p:sp>
        <p:nvSpPr>
          <p:cNvPr id="7" name="Rectangle 2">
            <a:extLst>
              <a:ext uri="{FF2B5EF4-FFF2-40B4-BE49-F238E27FC236}">
                <a16:creationId xmlns:a16="http://schemas.microsoft.com/office/drawing/2014/main" id="{530901B3-EDDE-29B7-63D6-868D596BEB10}"/>
              </a:ext>
            </a:extLst>
          </p:cNvPr>
          <p:cNvSpPr>
            <a:spLocks noChangeArrowheads="1"/>
          </p:cNvSpPr>
          <p:nvPr/>
        </p:nvSpPr>
        <p:spPr bwMode="auto">
          <a:xfrm>
            <a:off x="0" y="0"/>
            <a:ext cx="426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74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0B36-058B-5E3C-191A-742D65489A90}"/>
              </a:ext>
            </a:extLst>
          </p:cNvPr>
          <p:cNvSpPr>
            <a:spLocks noGrp="1"/>
          </p:cNvSpPr>
          <p:nvPr>
            <p:ph type="title"/>
          </p:nvPr>
        </p:nvSpPr>
        <p:spPr/>
        <p:txBody>
          <a:bodyPr/>
          <a:lstStyle/>
          <a:p>
            <a:r>
              <a:rPr lang="en-US" dirty="0"/>
              <a:t>KPI’S</a:t>
            </a:r>
          </a:p>
        </p:txBody>
      </p:sp>
      <p:sp>
        <p:nvSpPr>
          <p:cNvPr id="3" name="Content Placeholder 2">
            <a:extLst>
              <a:ext uri="{FF2B5EF4-FFF2-40B4-BE49-F238E27FC236}">
                <a16:creationId xmlns:a16="http://schemas.microsoft.com/office/drawing/2014/main" id="{30B4959B-4846-782D-2154-9E069F50B9B7}"/>
              </a:ext>
            </a:extLst>
          </p:cNvPr>
          <p:cNvSpPr>
            <a:spLocks noGrp="1"/>
          </p:cNvSpPr>
          <p:nvPr>
            <p:ph idx="1"/>
          </p:nvPr>
        </p:nvSpPr>
        <p:spPr/>
        <p:txBody>
          <a:bodyPr/>
          <a:lstStyle/>
          <a:p>
            <a:r>
              <a:rPr lang="en-US" sz="2400" dirty="0"/>
              <a:t>Weekdays Vs weekend payment statistics</a:t>
            </a:r>
          </a:p>
          <a:p>
            <a:r>
              <a:rPr lang="en-US" sz="2400" dirty="0"/>
              <a:t> Payment Type with review score 5</a:t>
            </a:r>
          </a:p>
          <a:p>
            <a:r>
              <a:rPr lang="en-US" sz="2400" dirty="0"/>
              <a:t>Average numbers of delivery days taken for pet shop</a:t>
            </a:r>
          </a:p>
          <a:p>
            <a:r>
              <a:rPr lang="en-US" sz="2400" dirty="0"/>
              <a:t>Average price and payment value of </a:t>
            </a:r>
            <a:r>
              <a:rPr lang="en-US" sz="2400" dirty="0" err="1"/>
              <a:t>sao</a:t>
            </a:r>
            <a:r>
              <a:rPr lang="en-US" sz="2400" dirty="0"/>
              <a:t> </a:t>
            </a:r>
            <a:r>
              <a:rPr lang="en-US" sz="2400" dirty="0" err="1"/>
              <a:t>paulo</a:t>
            </a:r>
            <a:r>
              <a:rPr lang="en-US" sz="2400" dirty="0"/>
              <a:t> city</a:t>
            </a:r>
          </a:p>
          <a:p>
            <a:r>
              <a:rPr lang="en-US" sz="2400" dirty="0"/>
              <a:t>Average shipping days vs review scores </a:t>
            </a:r>
            <a:br>
              <a:rPr lang="en-US" b="0" i="0" dirty="0">
                <a:effectLst/>
                <a:highlight>
                  <a:srgbClr val="FFFFFF"/>
                </a:highlight>
                <a:latin typeface="-apple-system"/>
              </a:rPr>
            </a:br>
            <a:endParaRPr lang="en-US" dirty="0"/>
          </a:p>
        </p:txBody>
      </p:sp>
    </p:spTree>
    <p:extLst>
      <p:ext uri="{BB962C8B-B14F-4D97-AF65-F5344CB8AC3E}">
        <p14:creationId xmlns:p14="http://schemas.microsoft.com/office/powerpoint/2010/main" val="312151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9D9-34AC-3CF5-B05E-AB7F9D27A200}"/>
              </a:ext>
            </a:extLst>
          </p:cNvPr>
          <p:cNvSpPr>
            <a:spLocks noGrp="1"/>
          </p:cNvSpPr>
          <p:nvPr>
            <p:ph type="title"/>
          </p:nvPr>
        </p:nvSpPr>
        <p:spPr/>
        <p:txBody>
          <a:bodyPr>
            <a:normAutofit/>
          </a:bodyPr>
          <a:lstStyle/>
          <a:p>
            <a:r>
              <a:rPr lang="en-US" sz="2800" b="1" dirty="0"/>
              <a:t>KPI-1 Weekday Vs Weekend Payment Statistics</a:t>
            </a:r>
          </a:p>
        </p:txBody>
      </p:sp>
      <p:sp>
        <p:nvSpPr>
          <p:cNvPr id="11" name="Content Placeholder 10">
            <a:extLst>
              <a:ext uri="{FF2B5EF4-FFF2-40B4-BE49-F238E27FC236}">
                <a16:creationId xmlns:a16="http://schemas.microsoft.com/office/drawing/2014/main" id="{437372B5-DE58-E3A5-3782-3BA1376684D4}"/>
              </a:ext>
            </a:extLst>
          </p:cNvPr>
          <p:cNvSpPr>
            <a:spLocks noGrp="1"/>
          </p:cNvSpPr>
          <p:nvPr>
            <p:ph idx="1"/>
          </p:nvPr>
        </p:nvSpPr>
        <p:spPr>
          <a:xfrm>
            <a:off x="1103313" y="2052918"/>
            <a:ext cx="4886008" cy="4195481"/>
          </a:xfrm>
        </p:spPr>
        <p:txBody>
          <a:bodyPr>
            <a:normAutofit lnSpcReduction="10000"/>
          </a:bodyPr>
          <a:lstStyle/>
          <a:p>
            <a:r>
              <a:rPr lang="en-US" dirty="0"/>
              <a:t>It was observed that the count of </a:t>
            </a:r>
            <a:r>
              <a:rPr lang="en-US" dirty="0" err="1"/>
              <a:t>order_status</a:t>
            </a:r>
            <a:r>
              <a:rPr lang="en-US" dirty="0"/>
              <a:t> for weekend amounted to 76,594, which was notably higher compared to the count to the count of 22,847 for weekends. Specifically, Weekdays accounted for approximately 77.02% of the total count of </a:t>
            </a:r>
            <a:r>
              <a:rPr lang="en-US" dirty="0" err="1"/>
              <a:t>order_status</a:t>
            </a:r>
            <a:r>
              <a:rPr lang="en-US" dirty="0"/>
              <a:t>. This indicates that a significant majority of orders occur on Weekdays, suggesting that </a:t>
            </a:r>
            <a:r>
              <a:rPr lang="en-US" dirty="0" err="1"/>
              <a:t>Olist</a:t>
            </a:r>
            <a:r>
              <a:rPr lang="en-US" dirty="0"/>
              <a:t> experiences higher transactional activity during the weekdays compared to the weekends.</a:t>
            </a:r>
          </a:p>
        </p:txBody>
      </p:sp>
      <p:pic>
        <p:nvPicPr>
          <p:cNvPr id="12" name="Content Placeholder 4">
            <a:extLst>
              <a:ext uri="{FF2B5EF4-FFF2-40B4-BE49-F238E27FC236}">
                <a16:creationId xmlns:a16="http://schemas.microsoft.com/office/drawing/2014/main" id="{7B324A7C-AA64-B86F-BC24-F0835B61E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3740" y="1624273"/>
            <a:ext cx="4976899" cy="4605077"/>
          </a:xfrm>
          <a:prstGeom prst="rect">
            <a:avLst/>
          </a:prstGeom>
        </p:spPr>
      </p:pic>
    </p:spTree>
    <p:extLst>
      <p:ext uri="{BB962C8B-B14F-4D97-AF65-F5344CB8AC3E}">
        <p14:creationId xmlns:p14="http://schemas.microsoft.com/office/powerpoint/2010/main" val="213139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9D9-34AC-3CF5-B05E-AB7F9D27A200}"/>
              </a:ext>
            </a:extLst>
          </p:cNvPr>
          <p:cNvSpPr>
            <a:spLocks noGrp="1"/>
          </p:cNvSpPr>
          <p:nvPr>
            <p:ph type="title"/>
          </p:nvPr>
        </p:nvSpPr>
        <p:spPr/>
        <p:txBody>
          <a:bodyPr>
            <a:normAutofit/>
          </a:bodyPr>
          <a:lstStyle/>
          <a:p>
            <a:r>
              <a:rPr lang="en-US" sz="2800" b="1" dirty="0"/>
              <a:t>KPI-2 Payment Type with review score 5</a:t>
            </a:r>
            <a:br>
              <a:rPr lang="en-US" sz="2800" dirty="0"/>
            </a:br>
            <a:r>
              <a:rPr lang="en-US" sz="2800" b="1" dirty="0"/>
              <a:t> </a:t>
            </a:r>
          </a:p>
        </p:txBody>
      </p:sp>
      <p:sp>
        <p:nvSpPr>
          <p:cNvPr id="11" name="Content Placeholder 10">
            <a:extLst>
              <a:ext uri="{FF2B5EF4-FFF2-40B4-BE49-F238E27FC236}">
                <a16:creationId xmlns:a16="http://schemas.microsoft.com/office/drawing/2014/main" id="{437372B5-DE58-E3A5-3782-3BA1376684D4}"/>
              </a:ext>
            </a:extLst>
          </p:cNvPr>
          <p:cNvSpPr>
            <a:spLocks noGrp="1"/>
          </p:cNvSpPr>
          <p:nvPr>
            <p:ph idx="1"/>
          </p:nvPr>
        </p:nvSpPr>
        <p:spPr>
          <a:xfrm>
            <a:off x="1103313" y="2052918"/>
            <a:ext cx="4886008" cy="4195481"/>
          </a:xfrm>
        </p:spPr>
        <p:txBody>
          <a:bodyPr>
            <a:normAutofit/>
          </a:bodyPr>
          <a:lstStyle/>
          <a:p>
            <a:r>
              <a:rPr lang="en-US" dirty="0"/>
              <a:t>Credit card payment contributed to approximately 44k of the total count of </a:t>
            </a:r>
            <a:r>
              <a:rPr lang="en-US" dirty="0" err="1"/>
              <a:t>order_id</a:t>
            </a:r>
            <a:r>
              <a:rPr lang="en-US" dirty="0"/>
              <a:t> associated with review score 5. This suggests a positive association between payment method and customer satisfaction, implying that </a:t>
            </a:r>
            <a:r>
              <a:rPr lang="en-US" dirty="0" err="1"/>
              <a:t>cuatomers</a:t>
            </a:r>
            <a:r>
              <a:rPr lang="en-US" dirty="0"/>
              <a:t> who choose a credit card payments are more likely to provide higher review score for their purchase.</a:t>
            </a:r>
          </a:p>
        </p:txBody>
      </p:sp>
      <p:pic>
        <p:nvPicPr>
          <p:cNvPr id="4" name="Picture 3">
            <a:extLst>
              <a:ext uri="{FF2B5EF4-FFF2-40B4-BE49-F238E27FC236}">
                <a16:creationId xmlns:a16="http://schemas.microsoft.com/office/drawing/2014/main" id="{0F2F08EB-8F7C-4CA7-3A80-F6705049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393" y="1739924"/>
            <a:ext cx="5649113" cy="4508475"/>
          </a:xfrm>
          <a:prstGeom prst="rect">
            <a:avLst/>
          </a:prstGeom>
        </p:spPr>
      </p:pic>
    </p:spTree>
    <p:extLst>
      <p:ext uri="{BB962C8B-B14F-4D97-AF65-F5344CB8AC3E}">
        <p14:creationId xmlns:p14="http://schemas.microsoft.com/office/powerpoint/2010/main" val="315522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9D9-34AC-3CF5-B05E-AB7F9D27A200}"/>
              </a:ext>
            </a:extLst>
          </p:cNvPr>
          <p:cNvSpPr>
            <a:spLocks noGrp="1"/>
          </p:cNvSpPr>
          <p:nvPr>
            <p:ph type="title"/>
          </p:nvPr>
        </p:nvSpPr>
        <p:spPr/>
        <p:txBody>
          <a:bodyPr>
            <a:normAutofit fontScale="90000"/>
          </a:bodyPr>
          <a:lstStyle/>
          <a:p>
            <a:r>
              <a:rPr lang="en-US" sz="2800" b="1" dirty="0"/>
              <a:t>KPI-3 Average numbers of delivery days taken for pet shop</a:t>
            </a:r>
            <a:br>
              <a:rPr lang="en-US" sz="2800" dirty="0"/>
            </a:br>
            <a:br>
              <a:rPr lang="en-US" sz="2800" dirty="0"/>
            </a:br>
            <a:r>
              <a:rPr lang="en-US" sz="2800" b="1" dirty="0"/>
              <a:t> </a:t>
            </a:r>
          </a:p>
        </p:txBody>
      </p:sp>
      <p:sp>
        <p:nvSpPr>
          <p:cNvPr id="11" name="Content Placeholder 10">
            <a:extLst>
              <a:ext uri="{FF2B5EF4-FFF2-40B4-BE49-F238E27FC236}">
                <a16:creationId xmlns:a16="http://schemas.microsoft.com/office/drawing/2014/main" id="{437372B5-DE58-E3A5-3782-3BA1376684D4}"/>
              </a:ext>
            </a:extLst>
          </p:cNvPr>
          <p:cNvSpPr>
            <a:spLocks noGrp="1"/>
          </p:cNvSpPr>
          <p:nvPr>
            <p:ph idx="1"/>
          </p:nvPr>
        </p:nvSpPr>
        <p:spPr>
          <a:xfrm>
            <a:off x="1103313" y="2052918"/>
            <a:ext cx="4886008" cy="4195481"/>
          </a:xfrm>
        </p:spPr>
        <p:txBody>
          <a:bodyPr>
            <a:normAutofit/>
          </a:bodyPr>
          <a:lstStyle/>
          <a:p>
            <a:r>
              <a:rPr lang="en-US" dirty="0"/>
              <a:t>The average number of shipping days taken 10.19 days by </a:t>
            </a:r>
            <a:r>
              <a:rPr lang="en-US" dirty="0" err="1"/>
              <a:t>pet_shop</a:t>
            </a:r>
            <a:r>
              <a:rPr lang="en-US" dirty="0"/>
              <a:t> to reach their destination. This suggests that </a:t>
            </a:r>
            <a:r>
              <a:rPr lang="en-US" dirty="0" err="1"/>
              <a:t>pet_shop</a:t>
            </a:r>
            <a:r>
              <a:rPr lang="en-US" dirty="0"/>
              <a:t> generally maintains relatively efficient shipping process, ensuring that orders are delivered to customers within a reasonable timeframe.</a:t>
            </a:r>
          </a:p>
        </p:txBody>
      </p:sp>
      <p:pic>
        <p:nvPicPr>
          <p:cNvPr id="5" name="Picture 4">
            <a:extLst>
              <a:ext uri="{FF2B5EF4-FFF2-40B4-BE49-F238E27FC236}">
                <a16:creationId xmlns:a16="http://schemas.microsoft.com/office/drawing/2014/main" id="{E8C13B33-D332-4087-5523-5970D0E6A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28" y="2097953"/>
            <a:ext cx="5013145" cy="2441345"/>
          </a:xfrm>
          <a:prstGeom prst="rect">
            <a:avLst/>
          </a:prstGeom>
        </p:spPr>
      </p:pic>
    </p:spTree>
    <p:extLst>
      <p:ext uri="{BB962C8B-B14F-4D97-AF65-F5344CB8AC3E}">
        <p14:creationId xmlns:p14="http://schemas.microsoft.com/office/powerpoint/2010/main" val="17281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9D9-34AC-3CF5-B05E-AB7F9D27A200}"/>
              </a:ext>
            </a:extLst>
          </p:cNvPr>
          <p:cNvSpPr>
            <a:spLocks noGrp="1"/>
          </p:cNvSpPr>
          <p:nvPr>
            <p:ph type="title"/>
          </p:nvPr>
        </p:nvSpPr>
        <p:spPr/>
        <p:txBody>
          <a:bodyPr>
            <a:normAutofit fontScale="90000"/>
          </a:bodyPr>
          <a:lstStyle/>
          <a:p>
            <a:r>
              <a:rPr lang="en-US" sz="2800" b="1" dirty="0"/>
              <a:t>KPI-4 Average price and payment value of </a:t>
            </a:r>
            <a:r>
              <a:rPr lang="en-US" sz="2800" b="1" dirty="0" err="1"/>
              <a:t>sao</a:t>
            </a:r>
            <a:r>
              <a:rPr lang="en-US" sz="2800" b="1" dirty="0"/>
              <a:t> </a:t>
            </a:r>
            <a:r>
              <a:rPr lang="en-US" sz="2800" b="1" dirty="0" err="1"/>
              <a:t>paulo</a:t>
            </a:r>
            <a:r>
              <a:rPr lang="en-US" sz="2800" b="1" dirty="0"/>
              <a:t> city</a:t>
            </a:r>
            <a:br>
              <a:rPr lang="en-US" sz="2800" dirty="0"/>
            </a:br>
            <a:br>
              <a:rPr lang="en-US" sz="2800" dirty="0"/>
            </a:br>
            <a:br>
              <a:rPr lang="en-US" sz="2800" dirty="0"/>
            </a:br>
            <a:r>
              <a:rPr lang="en-US" sz="2800" b="1" dirty="0"/>
              <a:t> </a:t>
            </a:r>
          </a:p>
        </p:txBody>
      </p:sp>
      <p:pic>
        <p:nvPicPr>
          <p:cNvPr id="4" name="Picture 3">
            <a:extLst>
              <a:ext uri="{FF2B5EF4-FFF2-40B4-BE49-F238E27FC236}">
                <a16:creationId xmlns:a16="http://schemas.microsoft.com/office/drawing/2014/main" id="{B7085957-931C-9CAF-CCF6-F3901ED0D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866" y="1370349"/>
            <a:ext cx="5409614" cy="4878050"/>
          </a:xfrm>
          <a:prstGeom prst="rect">
            <a:avLst/>
          </a:prstGeom>
        </p:spPr>
      </p:pic>
      <p:sp>
        <p:nvSpPr>
          <p:cNvPr id="7" name="Content Placeholder 6">
            <a:extLst>
              <a:ext uri="{FF2B5EF4-FFF2-40B4-BE49-F238E27FC236}">
                <a16:creationId xmlns:a16="http://schemas.microsoft.com/office/drawing/2014/main" id="{7FE475CE-EC93-36DA-C40C-31CAC9010AB3}"/>
              </a:ext>
            </a:extLst>
          </p:cNvPr>
          <p:cNvSpPr>
            <a:spLocks noGrp="1"/>
          </p:cNvSpPr>
          <p:nvPr>
            <p:ph idx="1"/>
          </p:nvPr>
        </p:nvSpPr>
        <p:spPr>
          <a:xfrm>
            <a:off x="1103313" y="1370350"/>
            <a:ext cx="4748848" cy="4878050"/>
          </a:xfrm>
        </p:spPr>
        <p:txBody>
          <a:bodyPr/>
          <a:lstStyle/>
          <a:p>
            <a:r>
              <a:rPr lang="en-US" dirty="0"/>
              <a:t>Average price and Average </a:t>
            </a:r>
            <a:r>
              <a:rPr lang="en-US" dirty="0" err="1"/>
              <a:t>payment_value</a:t>
            </a:r>
            <a:r>
              <a:rPr lang="en-US" dirty="0"/>
              <a:t> are negatively correlated with each-other.</a:t>
            </a:r>
          </a:p>
          <a:p>
            <a:r>
              <a:rPr lang="en-US" dirty="0"/>
              <a:t>Average payment value and Average price diverged the most when the customer city was </a:t>
            </a:r>
            <a:r>
              <a:rPr lang="en-US" dirty="0" err="1"/>
              <a:t>sao</a:t>
            </a:r>
            <a:r>
              <a:rPr lang="en-US" dirty="0"/>
              <a:t> </a:t>
            </a:r>
            <a:r>
              <a:rPr lang="en-US" dirty="0" err="1"/>
              <a:t>paulo</a:t>
            </a:r>
            <a:r>
              <a:rPr lang="en-US" dirty="0"/>
              <a:t>, when Average payment value were 136 higher than Average price.</a:t>
            </a:r>
          </a:p>
        </p:txBody>
      </p:sp>
    </p:spTree>
    <p:extLst>
      <p:ext uri="{BB962C8B-B14F-4D97-AF65-F5344CB8AC3E}">
        <p14:creationId xmlns:p14="http://schemas.microsoft.com/office/powerpoint/2010/main" val="364557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E9D9-34AC-3CF5-B05E-AB7F9D27A200}"/>
              </a:ext>
            </a:extLst>
          </p:cNvPr>
          <p:cNvSpPr>
            <a:spLocks noGrp="1"/>
          </p:cNvSpPr>
          <p:nvPr>
            <p:ph type="title"/>
          </p:nvPr>
        </p:nvSpPr>
        <p:spPr/>
        <p:txBody>
          <a:bodyPr>
            <a:normAutofit fontScale="90000"/>
          </a:bodyPr>
          <a:lstStyle/>
          <a:p>
            <a:r>
              <a:rPr lang="en-US" sz="2800" b="1" dirty="0"/>
              <a:t>KPI-5 Average shipping days vs review scores </a:t>
            </a:r>
            <a:br>
              <a:rPr lang="en-US" sz="2800" dirty="0"/>
            </a:br>
            <a:br>
              <a:rPr lang="en-US" sz="2800" dirty="0"/>
            </a:br>
            <a:br>
              <a:rPr lang="en-US" sz="2800" dirty="0"/>
            </a:br>
            <a:r>
              <a:rPr lang="en-US" sz="2800" b="1" dirty="0"/>
              <a:t> </a:t>
            </a:r>
          </a:p>
        </p:txBody>
      </p:sp>
      <p:sp>
        <p:nvSpPr>
          <p:cNvPr id="7" name="Content Placeholder 6">
            <a:extLst>
              <a:ext uri="{FF2B5EF4-FFF2-40B4-BE49-F238E27FC236}">
                <a16:creationId xmlns:a16="http://schemas.microsoft.com/office/drawing/2014/main" id="{7FE475CE-EC93-36DA-C40C-31CAC9010AB3}"/>
              </a:ext>
            </a:extLst>
          </p:cNvPr>
          <p:cNvSpPr>
            <a:spLocks noGrp="1"/>
          </p:cNvSpPr>
          <p:nvPr>
            <p:ph idx="1"/>
          </p:nvPr>
        </p:nvSpPr>
        <p:spPr>
          <a:xfrm>
            <a:off x="1103313" y="1370350"/>
            <a:ext cx="4748848" cy="4878050"/>
          </a:xfrm>
        </p:spPr>
        <p:txBody>
          <a:bodyPr/>
          <a:lstStyle/>
          <a:p>
            <a:r>
              <a:rPr lang="en-US" dirty="0"/>
              <a:t>There is a Potential correlation between shipping days and Review score, when it had lower review score takes longer shipping days to reach the customers. It leading to dissatisfaction reflected in the </a:t>
            </a:r>
            <a:r>
              <a:rPr lang="en-US"/>
              <a:t>review score.</a:t>
            </a:r>
            <a:endParaRPr lang="en-US" dirty="0"/>
          </a:p>
        </p:txBody>
      </p:sp>
      <p:pic>
        <p:nvPicPr>
          <p:cNvPr id="5" name="Picture 4">
            <a:extLst>
              <a:ext uri="{FF2B5EF4-FFF2-40B4-BE49-F238E27FC236}">
                <a16:creationId xmlns:a16="http://schemas.microsoft.com/office/drawing/2014/main" id="{0217DBBF-8293-35D3-B919-A09AF0A66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1" y="1173537"/>
            <a:ext cx="6082780" cy="4878050"/>
          </a:xfrm>
          <a:prstGeom prst="rect">
            <a:avLst/>
          </a:prstGeom>
        </p:spPr>
      </p:pic>
    </p:spTree>
    <p:extLst>
      <p:ext uri="{BB962C8B-B14F-4D97-AF65-F5344CB8AC3E}">
        <p14:creationId xmlns:p14="http://schemas.microsoft.com/office/powerpoint/2010/main" val="603413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171</TotalTime>
  <Words>619</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-apple-system</vt:lpstr>
      <vt:lpstr>Arial</vt:lpstr>
      <vt:lpstr>Century Gothic</vt:lpstr>
      <vt:lpstr>Söhne</vt:lpstr>
      <vt:lpstr>Wingdings 3</vt:lpstr>
      <vt:lpstr>Ion</vt:lpstr>
      <vt:lpstr>OLIST STORE(E-COMMERCE)</vt:lpstr>
      <vt:lpstr>CONTENT</vt:lpstr>
      <vt:lpstr>Data Overview</vt:lpstr>
      <vt:lpstr>KPI’S</vt:lpstr>
      <vt:lpstr>KPI-1 Weekday Vs Weekend Payment Statistics</vt:lpstr>
      <vt:lpstr>KPI-2 Payment Type with review score 5  </vt:lpstr>
      <vt:lpstr>KPI-3 Average numbers of delivery days taken for pet shop   </vt:lpstr>
      <vt:lpstr>KPI-4 Average price and payment value of sao paulo city    </vt:lpstr>
      <vt:lpstr>KPI-5 Average shipping days vs review scores     </vt:lpstr>
      <vt:lpstr>PowerPoint Presentation</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S</dc:creator>
  <cp:lastModifiedBy>LAVANYA S</cp:lastModifiedBy>
  <cp:revision>1</cp:revision>
  <dcterms:created xsi:type="dcterms:W3CDTF">2024-04-02T08:46:42Z</dcterms:created>
  <dcterms:modified xsi:type="dcterms:W3CDTF">2024-05-13T07:34:59Z</dcterms:modified>
</cp:coreProperties>
</file>