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73461-B9CB-4817-B275-07DEF8983218}" v="1" dt="2024-06-12T13:20:22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3" d="100"/>
          <a:sy n="73" d="100"/>
        </p:scale>
        <p:origin x="1070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hi bethu" userId="57f51b3cf385e8db" providerId="LiveId" clId="{C8573461-B9CB-4817-B275-07DEF8983218}"/>
    <pc:docChg chg="undo custSel addSld modSld">
      <pc:chgData name="krithi bethu" userId="57f51b3cf385e8db" providerId="LiveId" clId="{C8573461-B9CB-4817-B275-07DEF8983218}" dt="2024-06-12T13:33:06.058" v="1219" actId="20577"/>
      <pc:docMkLst>
        <pc:docMk/>
      </pc:docMkLst>
      <pc:sldChg chg="addSp modSp mod">
        <pc:chgData name="krithi bethu" userId="57f51b3cf385e8db" providerId="LiveId" clId="{C8573461-B9CB-4817-B275-07DEF8983218}" dt="2024-06-12T13:23:08.036" v="1127" actId="947"/>
        <pc:sldMkLst>
          <pc:docMk/>
          <pc:sldMk cId="876991155" sldId="256"/>
        </pc:sldMkLst>
        <pc:spChg chg="mod">
          <ac:chgData name="krithi bethu" userId="57f51b3cf385e8db" providerId="LiveId" clId="{C8573461-B9CB-4817-B275-07DEF8983218}" dt="2024-06-12T13:20:02.520" v="1102" actId="255"/>
          <ac:spMkLst>
            <pc:docMk/>
            <pc:sldMk cId="876991155" sldId="256"/>
            <ac:spMk id="2" creationId="{50FDFE83-F510-2EA8-8967-B8D7D9DD9F2F}"/>
          </ac:spMkLst>
        </pc:spChg>
        <pc:spChg chg="mod">
          <ac:chgData name="krithi bethu" userId="57f51b3cf385e8db" providerId="LiveId" clId="{C8573461-B9CB-4817-B275-07DEF8983218}" dt="2024-06-12T13:20:12.216" v="1103" actId="255"/>
          <ac:spMkLst>
            <pc:docMk/>
            <pc:sldMk cId="876991155" sldId="256"/>
            <ac:spMk id="3" creationId="{4794860A-433B-2924-4B18-C74CD106BD13}"/>
          </ac:spMkLst>
        </pc:spChg>
        <pc:spChg chg="add mod">
          <ac:chgData name="krithi bethu" userId="57f51b3cf385e8db" providerId="LiveId" clId="{C8573461-B9CB-4817-B275-07DEF8983218}" dt="2024-06-12T13:23:08.036" v="1127" actId="947"/>
          <ac:spMkLst>
            <pc:docMk/>
            <pc:sldMk cId="876991155" sldId="256"/>
            <ac:spMk id="4" creationId="{D78847C8-D24D-6869-FBDB-1AA8131C3D49}"/>
          </ac:spMkLst>
        </pc:spChg>
      </pc:sldChg>
      <pc:sldChg chg="modSp mod">
        <pc:chgData name="krithi bethu" userId="57f51b3cf385e8db" providerId="LiveId" clId="{C8573461-B9CB-4817-B275-07DEF8983218}" dt="2024-06-12T13:25:06.301" v="1140" actId="27636"/>
        <pc:sldMkLst>
          <pc:docMk/>
          <pc:sldMk cId="1063361289" sldId="257"/>
        </pc:sldMkLst>
        <pc:spChg chg="mod">
          <ac:chgData name="krithi bethu" userId="57f51b3cf385e8db" providerId="LiveId" clId="{C8573461-B9CB-4817-B275-07DEF8983218}" dt="2024-06-12T13:24:01.749" v="1131" actId="122"/>
          <ac:spMkLst>
            <pc:docMk/>
            <pc:sldMk cId="1063361289" sldId="257"/>
            <ac:spMk id="2" creationId="{CE8BC783-118A-2DD8-48A5-B9F2CF929EF7}"/>
          </ac:spMkLst>
        </pc:spChg>
        <pc:spChg chg="mod">
          <ac:chgData name="krithi bethu" userId="57f51b3cf385e8db" providerId="LiveId" clId="{C8573461-B9CB-4817-B275-07DEF8983218}" dt="2024-06-12T13:25:06.301" v="1140" actId="27636"/>
          <ac:spMkLst>
            <pc:docMk/>
            <pc:sldMk cId="1063361289" sldId="257"/>
            <ac:spMk id="3" creationId="{8B4C5727-84E6-09BC-7867-F8386C011ACF}"/>
          </ac:spMkLst>
        </pc:spChg>
      </pc:sldChg>
      <pc:sldChg chg="modSp new mod">
        <pc:chgData name="krithi bethu" userId="57f51b3cf385e8db" providerId="LiveId" clId="{C8573461-B9CB-4817-B275-07DEF8983218}" dt="2024-06-12T13:25:54.913" v="1151" actId="20577"/>
        <pc:sldMkLst>
          <pc:docMk/>
          <pc:sldMk cId="636473257" sldId="258"/>
        </pc:sldMkLst>
        <pc:spChg chg="mod">
          <ac:chgData name="krithi bethu" userId="57f51b3cf385e8db" providerId="LiveId" clId="{C8573461-B9CB-4817-B275-07DEF8983218}" dt="2024-06-12T12:56:48.162" v="132" actId="1076"/>
          <ac:spMkLst>
            <pc:docMk/>
            <pc:sldMk cId="636473257" sldId="258"/>
            <ac:spMk id="2" creationId="{EFE28729-5BD3-30EE-2305-099C58DEF146}"/>
          </ac:spMkLst>
        </pc:spChg>
        <pc:spChg chg="mod">
          <ac:chgData name="krithi bethu" userId="57f51b3cf385e8db" providerId="LiveId" clId="{C8573461-B9CB-4817-B275-07DEF8983218}" dt="2024-06-12T13:25:54.913" v="1151" actId="20577"/>
          <ac:spMkLst>
            <pc:docMk/>
            <pc:sldMk cId="636473257" sldId="258"/>
            <ac:spMk id="3" creationId="{453523CD-4C89-F241-67DF-83A8CCB4D586}"/>
          </ac:spMkLst>
        </pc:spChg>
      </pc:sldChg>
      <pc:sldChg chg="modSp new mod">
        <pc:chgData name="krithi bethu" userId="57f51b3cf385e8db" providerId="LiveId" clId="{C8573461-B9CB-4817-B275-07DEF8983218}" dt="2024-06-12T13:28:09.466" v="1172" actId="27636"/>
        <pc:sldMkLst>
          <pc:docMk/>
          <pc:sldMk cId="737468325" sldId="259"/>
        </pc:sldMkLst>
        <pc:spChg chg="mod">
          <ac:chgData name="krithi bethu" userId="57f51b3cf385e8db" providerId="LiveId" clId="{C8573461-B9CB-4817-B275-07DEF8983218}" dt="2024-06-12T13:26:59.298" v="1155" actId="255"/>
          <ac:spMkLst>
            <pc:docMk/>
            <pc:sldMk cId="737468325" sldId="259"/>
            <ac:spMk id="2" creationId="{3F44DF37-4019-18FC-D4DB-5621E8BCD590}"/>
          </ac:spMkLst>
        </pc:spChg>
        <pc:spChg chg="mod">
          <ac:chgData name="krithi bethu" userId="57f51b3cf385e8db" providerId="LiveId" clId="{C8573461-B9CB-4817-B275-07DEF8983218}" dt="2024-06-12T13:28:09.466" v="1172" actId="27636"/>
          <ac:spMkLst>
            <pc:docMk/>
            <pc:sldMk cId="737468325" sldId="259"/>
            <ac:spMk id="3" creationId="{75835ED5-FB35-BAFF-3BA3-7C57E25A0850}"/>
          </ac:spMkLst>
        </pc:spChg>
      </pc:sldChg>
      <pc:sldChg chg="addSp delSp modSp new mod">
        <pc:chgData name="krithi bethu" userId="57f51b3cf385e8db" providerId="LiveId" clId="{C8573461-B9CB-4817-B275-07DEF8983218}" dt="2024-06-12T13:19:31.905" v="1100" actId="14100"/>
        <pc:sldMkLst>
          <pc:docMk/>
          <pc:sldMk cId="3958919733" sldId="260"/>
        </pc:sldMkLst>
        <pc:spChg chg="add del mod">
          <ac:chgData name="krithi bethu" userId="57f51b3cf385e8db" providerId="LiveId" clId="{C8573461-B9CB-4817-B275-07DEF8983218}" dt="2024-06-12T13:19:31.905" v="1100" actId="14100"/>
          <ac:spMkLst>
            <pc:docMk/>
            <pc:sldMk cId="3958919733" sldId="260"/>
            <ac:spMk id="2" creationId="{0E362B2B-44FC-E0ED-6058-4E9DCCB05BDD}"/>
          </ac:spMkLst>
        </pc:spChg>
        <pc:spChg chg="mod">
          <ac:chgData name="krithi bethu" userId="57f51b3cf385e8db" providerId="LiveId" clId="{C8573461-B9CB-4817-B275-07DEF8983218}" dt="2024-06-12T13:18:58.588" v="1098" actId="20577"/>
          <ac:spMkLst>
            <pc:docMk/>
            <pc:sldMk cId="3958919733" sldId="260"/>
            <ac:spMk id="3" creationId="{8F4B98DF-94BC-E67D-54DA-CF43444677BF}"/>
          </ac:spMkLst>
        </pc:spChg>
      </pc:sldChg>
      <pc:sldChg chg="modSp new mod">
        <pc:chgData name="krithi bethu" userId="57f51b3cf385e8db" providerId="LiveId" clId="{C8573461-B9CB-4817-B275-07DEF8983218}" dt="2024-06-12T13:33:06.058" v="1219" actId="20577"/>
        <pc:sldMkLst>
          <pc:docMk/>
          <pc:sldMk cId="3758318568" sldId="261"/>
        </pc:sldMkLst>
        <pc:spChg chg="mod">
          <ac:chgData name="krithi bethu" userId="57f51b3cf385e8db" providerId="LiveId" clId="{C8573461-B9CB-4817-B275-07DEF8983218}" dt="2024-06-12T13:32:25.236" v="1202" actId="14100"/>
          <ac:spMkLst>
            <pc:docMk/>
            <pc:sldMk cId="3758318568" sldId="261"/>
            <ac:spMk id="2" creationId="{0CBDEA70-896E-9E22-BD5C-6FAD8B3A25C9}"/>
          </ac:spMkLst>
        </pc:spChg>
        <pc:spChg chg="mod">
          <ac:chgData name="krithi bethu" userId="57f51b3cf385e8db" providerId="LiveId" clId="{C8573461-B9CB-4817-B275-07DEF8983218}" dt="2024-06-12T13:33:06.058" v="1219" actId="20577"/>
          <ac:spMkLst>
            <pc:docMk/>
            <pc:sldMk cId="3758318568" sldId="261"/>
            <ac:spMk id="3" creationId="{BF2F3835-3C21-9E04-AE6A-A0E0D7B2FE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08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4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82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33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228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204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80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16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6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1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4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11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5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80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1336-5FA1-44C1-B11F-51B81E2152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667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FE83-F510-2EA8-8967-B8D7D9DD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507354"/>
          </a:xfrm>
        </p:spPr>
        <p:txBody>
          <a:bodyPr>
            <a:normAutofit/>
          </a:bodyPr>
          <a:lstStyle/>
          <a:p>
            <a:r>
              <a:rPr lang="en-IN" sz="5400" dirty="0"/>
              <a:t>Number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4860A-433B-2924-4B18-C74CD106B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670628"/>
          </a:xfrm>
        </p:spPr>
        <p:txBody>
          <a:bodyPr>
            <a:noAutofit/>
          </a:bodyPr>
          <a:lstStyle/>
          <a:p>
            <a:r>
              <a:rPr lang="en-IN" sz="6000" dirty="0"/>
              <a:t>HCF AND LCM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847C8-D24D-6869-FBDB-1AA8131C3D49}"/>
              </a:ext>
            </a:extLst>
          </p:cNvPr>
          <p:cNvSpPr txBox="1"/>
          <p:nvPr/>
        </p:nvSpPr>
        <p:spPr>
          <a:xfrm>
            <a:off x="8124497" y="5065986"/>
            <a:ext cx="3069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By</a:t>
            </a:r>
          </a:p>
          <a:p>
            <a:r>
              <a:rPr lang="en-IN" sz="3600" dirty="0" err="1"/>
              <a:t>Thanush</a:t>
            </a:r>
            <a:r>
              <a:rPr lang="en-IN" sz="3600" dirty="0"/>
              <a:t> </a:t>
            </a:r>
            <a:r>
              <a:rPr lang="en-IN" sz="3600" dirty="0" err="1"/>
              <a:t>x</a:t>
            </a:r>
            <a:r>
              <a:rPr lang="en-IN" sz="3200" baseline="30000" dirty="0" err="1"/>
              <a:t>th</a:t>
            </a:r>
            <a:r>
              <a:rPr lang="en-IN" sz="3600" dirty="0" err="1"/>
              <a:t>c</a:t>
            </a:r>
            <a:r>
              <a:rPr lang="en-IN" sz="3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7699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C783-118A-2DD8-48A5-B9F2CF92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" y="-7199"/>
            <a:ext cx="11009212" cy="1293028"/>
          </a:xfrm>
        </p:spPr>
        <p:txBody>
          <a:bodyPr/>
          <a:lstStyle/>
          <a:p>
            <a:pPr algn="ctr"/>
            <a:r>
              <a:rPr lang="en-IN" dirty="0"/>
              <a:t>HIGHEST COMMOM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5727-84E6-09BC-7867-F8386C01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4" y="1543664"/>
            <a:ext cx="11828206" cy="5151049"/>
          </a:xfrm>
        </p:spPr>
        <p:txBody>
          <a:bodyPr>
            <a:normAutofit/>
          </a:bodyPr>
          <a:lstStyle/>
          <a:p>
            <a:r>
              <a:rPr lang="en-US" sz="2000" dirty="0"/>
              <a:t>The HCF (Highest Common Factor), also known as GCD (Greatest Common Divisor),</a:t>
            </a:r>
          </a:p>
          <a:p>
            <a:pPr marL="0" indent="0">
              <a:buNone/>
            </a:pPr>
            <a:r>
              <a:rPr lang="en-US" sz="2000" dirty="0"/>
              <a:t>  of two or more numbers is the largest number that divides each of them without</a:t>
            </a:r>
          </a:p>
          <a:p>
            <a:pPr marL="0" indent="0">
              <a:buNone/>
            </a:pPr>
            <a:r>
              <a:rPr lang="en-US" sz="2000" dirty="0"/>
              <a:t>   leaving a remainder.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Prime Factorization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Find the prime factors of each number.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Identify the common prime factors.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Multiply the common prime factors to get the HCF.</a:t>
            </a:r>
            <a:endParaRPr lang="en-US" sz="2000" dirty="0"/>
          </a:p>
          <a:p>
            <a:r>
              <a:rPr lang="en-US" sz="2000" b="1" dirty="0"/>
              <a:t>Example:</a:t>
            </a:r>
            <a:r>
              <a:rPr lang="en-US" sz="2000" dirty="0"/>
              <a:t> To find the HCF of 60 and 48: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Prime factors of 60:  2×2×3×5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Prime factors of 48: 2×2×2×2×3</a:t>
            </a:r>
          </a:p>
          <a:p>
            <a:r>
              <a:rPr lang="en-US" sz="2000" dirty="0"/>
              <a:t>Common prime factors: 2 and3</a:t>
            </a:r>
          </a:p>
          <a:p>
            <a:r>
              <a:rPr lang="en-US" sz="2000" dirty="0"/>
              <a:t>HCF = 2×2×3=4×3=12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36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8729-5BD3-30EE-2305-099C58DE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845" y="-60264"/>
            <a:ext cx="7074310" cy="1293028"/>
          </a:xfrm>
        </p:spPr>
        <p:txBody>
          <a:bodyPr/>
          <a:lstStyle/>
          <a:p>
            <a:r>
              <a:rPr lang="en-IN" dirty="0"/>
              <a:t>Least common multiple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523CD-4C89-F241-67DF-83A8CCB4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02" y="1232765"/>
            <a:ext cx="11837022" cy="5336202"/>
          </a:xfrm>
        </p:spPr>
        <p:txBody>
          <a:bodyPr>
            <a:normAutofit/>
          </a:bodyPr>
          <a:lstStyle/>
          <a:p>
            <a:r>
              <a:rPr lang="en-US" dirty="0"/>
              <a:t>The LCM (Least Common Multiple) of two or more numbers is the smallest number</a:t>
            </a:r>
          </a:p>
          <a:p>
            <a:pPr marL="0" indent="0">
              <a:buNone/>
            </a:pPr>
            <a:r>
              <a:rPr lang="en-US" dirty="0"/>
              <a:t>   that is evenly divisible by each of them. Here's how you can find the LCM of two</a:t>
            </a:r>
          </a:p>
          <a:p>
            <a:pPr marL="0" indent="0">
              <a:buNone/>
            </a:pPr>
            <a:r>
              <a:rPr lang="en-US" dirty="0"/>
              <a:t>    numbers:</a:t>
            </a:r>
          </a:p>
          <a:p>
            <a:r>
              <a:rPr lang="en-US" b="1" dirty="0"/>
              <a:t>Prime Factorization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Find the prime factors of each number.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Identify all the prime factors, taking the highest power of each prime that appears.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Multiply these highest powers together to get the LCM.</a:t>
            </a:r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To find the LCM of 12 and 15: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Prime factors of 12: 2×2×3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Prime factors of 15: 5×3</a:t>
            </a:r>
          </a:p>
          <a:p>
            <a:r>
              <a:rPr lang="en-US" dirty="0"/>
              <a:t>The highest powers of all primes are: 2×2,5 and 3</a:t>
            </a:r>
          </a:p>
          <a:p>
            <a:r>
              <a:rPr lang="en-US" dirty="0"/>
              <a:t>Lcm=2×2×3×5=60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47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DF37-4019-18FC-D4DB-5621E8BC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3" y="102222"/>
            <a:ext cx="11025352" cy="1293028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Relation between </a:t>
            </a:r>
            <a:r>
              <a:rPr lang="en-IN" sz="3600" dirty="0" err="1"/>
              <a:t>hcf</a:t>
            </a:r>
            <a:r>
              <a:rPr lang="en-IN" sz="3600" dirty="0"/>
              <a:t> and lcm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5ED5-FB35-BAFF-3BA3-7C57E25A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4" y="1219200"/>
            <a:ext cx="12076386" cy="553657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The relationship between the HCF (Highest Common Factor) and LCM (Least Common</a:t>
            </a:r>
          </a:p>
          <a:p>
            <a:pPr marL="0" indent="0">
              <a:buNone/>
            </a:pPr>
            <a:r>
              <a:rPr lang="en-US" dirty="0"/>
              <a:t>    Multiple) of two numbers can be expressed through the following equation:</a:t>
            </a:r>
          </a:p>
          <a:p>
            <a:r>
              <a:rPr lang="en-US" dirty="0"/>
              <a:t>HCF(</a:t>
            </a:r>
            <a:r>
              <a:rPr lang="en-US" dirty="0" err="1"/>
              <a:t>a,b</a:t>
            </a:r>
            <a:r>
              <a:rPr lang="en-US" dirty="0"/>
              <a:t>)×LCM(</a:t>
            </a:r>
            <a:r>
              <a:rPr lang="en-US" dirty="0" err="1"/>
              <a:t>a,b</a:t>
            </a:r>
            <a:r>
              <a:rPr lang="en-US" dirty="0"/>
              <a:t>)=</a:t>
            </a:r>
            <a:r>
              <a:rPr lang="en-US" dirty="0" err="1"/>
              <a:t>a×b</a:t>
            </a:r>
            <a:endParaRPr lang="en-US" dirty="0"/>
          </a:p>
          <a:p>
            <a:r>
              <a:rPr lang="en-US" b="1" dirty="0"/>
              <a:t>Example:</a:t>
            </a:r>
          </a:p>
          <a:p>
            <a:r>
              <a:rPr lang="en-US" dirty="0"/>
              <a:t>Let's consider two numbers, 12 and 15.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Find the HCF (GCD):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Prime factors of 12: 3×2×2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Prime factors of 15: 3×5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Common prime factor: 3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HCF(12, 15) = 3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Find the LCM: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highest powers of all primes are 2×2, 3, and 5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LCM(12, 15) = 2×2×3×5=60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Verify the relationship:</a:t>
            </a:r>
          </a:p>
          <a:p>
            <a:pPr marL="0" indent="0">
              <a:buNone/>
            </a:pPr>
            <a:r>
              <a:rPr lang="en-US" dirty="0"/>
              <a:t>    HCF(12,15)×LCM(12,15)=3×60=180,</a:t>
            </a:r>
          </a:p>
          <a:p>
            <a:pPr marL="0" indent="0">
              <a:buNone/>
            </a:pPr>
            <a:r>
              <a:rPr lang="en-US" dirty="0"/>
              <a:t>   12×15=180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46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2B2B-44FC-E0ED-6058-4E9DCCB0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4373"/>
            <a:ext cx="10152993" cy="770137"/>
          </a:xfrm>
        </p:spPr>
        <p:txBody>
          <a:bodyPr>
            <a:normAutofit/>
          </a:bodyPr>
          <a:lstStyle/>
          <a:p>
            <a:r>
              <a:rPr lang="en-IN" sz="3600" dirty="0"/>
              <a:t>Situational problems on  and lcm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B98DF-94BC-E67D-54DA-CF434446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765738"/>
            <a:ext cx="11761076" cy="4918841"/>
          </a:xfrm>
        </p:spPr>
        <p:txBody>
          <a:bodyPr>
            <a:normAutofit/>
          </a:bodyPr>
          <a:lstStyle/>
          <a:p>
            <a:r>
              <a:rPr lang="en-US" b="1" dirty="0"/>
              <a:t>Problem 1: Scheduling Events</a:t>
            </a:r>
          </a:p>
          <a:p>
            <a:r>
              <a:rPr lang="en-US" b="1" dirty="0"/>
              <a:t>Situation:</a:t>
            </a:r>
            <a:r>
              <a:rPr lang="en-US" dirty="0"/>
              <a:t> Two events are scheduled to occur regularly. Event A happens every 12</a:t>
            </a:r>
          </a:p>
          <a:p>
            <a:pPr marL="0" indent="0">
              <a:buNone/>
            </a:pPr>
            <a:r>
              <a:rPr lang="en-US" dirty="0"/>
              <a:t>   days, and Event B happens every 15 days. Both events are happening today.</a:t>
            </a:r>
          </a:p>
          <a:p>
            <a:r>
              <a:rPr lang="en-US" b="1" dirty="0"/>
              <a:t>Question:</a:t>
            </a:r>
            <a:r>
              <a:rPr lang="en-US" dirty="0"/>
              <a:t> When will both events occur on the same day again?</a:t>
            </a:r>
          </a:p>
          <a:p>
            <a:r>
              <a:rPr lang="en-US" b="1" dirty="0"/>
              <a:t>Solution:</a:t>
            </a:r>
            <a:r>
              <a:rPr lang="en-US" dirty="0"/>
              <a:t> To find when both events will occur on the same day again, we need to</a:t>
            </a:r>
          </a:p>
          <a:p>
            <a:pPr marL="0" indent="0">
              <a:buNone/>
            </a:pPr>
            <a:r>
              <a:rPr lang="en-US" dirty="0"/>
              <a:t>   find the LCM of 12 and 15.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Prime factorization: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12 = 2×2×3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15 = 3×5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LCM calculation: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LCM = 2×2×3×5=4×3×5=60</a:t>
            </a:r>
          </a:p>
          <a:p>
            <a:r>
              <a:rPr lang="en-US" b="1" dirty="0"/>
              <a:t>Answer:</a:t>
            </a:r>
            <a:r>
              <a:rPr lang="en-US" dirty="0"/>
              <a:t> Both events will occur on the same day again in 60 days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9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EA70-896E-9E22-BD5C-6FAD8B3A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91" y="1"/>
            <a:ext cx="10951778" cy="1187668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Situational problems on </a:t>
            </a:r>
            <a:r>
              <a:rPr lang="en-IN" sz="3600" dirty="0" err="1"/>
              <a:t>hcf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3835-3C21-9E04-AE6A-A0E0D7B2F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072055"/>
            <a:ext cx="11151475" cy="57071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300" b="1" dirty="0"/>
          </a:p>
          <a:p>
            <a:pPr>
              <a:buFont typeface="+mj-lt"/>
              <a:buAutoNum type="arabicPeriod"/>
            </a:pPr>
            <a:r>
              <a:rPr lang="en-US" sz="3300" b="1" dirty="0"/>
              <a:t>Prime factorization:</a:t>
            </a:r>
          </a:p>
          <a:p>
            <a:pPr marL="0" indent="0">
              <a:buNone/>
            </a:pPr>
            <a:r>
              <a:rPr lang="en-US" sz="3300" b="1" dirty="0"/>
              <a:t>    Problem 1: Dividing Goods Equally</a:t>
            </a:r>
          </a:p>
          <a:p>
            <a:r>
              <a:rPr lang="en-US" sz="3300" b="1" dirty="0"/>
              <a:t>Situation:</a:t>
            </a:r>
            <a:r>
              <a:rPr lang="en-US" sz="3300" dirty="0"/>
              <a:t> You have 60 apples and 48 oranges. You want to pack them into</a:t>
            </a:r>
          </a:p>
          <a:p>
            <a:pPr marL="0" indent="0">
              <a:buNone/>
            </a:pPr>
            <a:r>
              <a:rPr lang="en-US" sz="3300" dirty="0"/>
              <a:t>   bags such that each bag contains the same number of apples and</a:t>
            </a:r>
          </a:p>
          <a:p>
            <a:pPr marL="0" indent="0">
              <a:buNone/>
            </a:pPr>
            <a:r>
              <a:rPr lang="en-US" sz="3300" dirty="0"/>
              <a:t>   oranges, with no leftover fruits.</a:t>
            </a:r>
          </a:p>
          <a:p>
            <a:r>
              <a:rPr lang="en-US" sz="3300" b="1" dirty="0"/>
              <a:t>Question:</a:t>
            </a:r>
            <a:r>
              <a:rPr lang="en-US" sz="3300" dirty="0"/>
              <a:t> What is the greatest number of bags you can make?</a:t>
            </a:r>
          </a:p>
          <a:p>
            <a:r>
              <a:rPr lang="en-US" sz="3300" b="1" dirty="0"/>
              <a:t>Solution:</a:t>
            </a:r>
            <a:r>
              <a:rPr lang="en-US" sz="3300" dirty="0"/>
              <a:t> To find the greatest number of bags, we need to find the HCF of 60</a:t>
            </a:r>
          </a:p>
          <a:p>
            <a:pPr marL="0" indent="0">
              <a:buNone/>
            </a:pPr>
            <a:r>
              <a:rPr lang="en-US" sz="3300" dirty="0"/>
              <a:t>   and 48.</a:t>
            </a:r>
          </a:p>
          <a:p>
            <a:pPr>
              <a:buFont typeface="+mj-lt"/>
              <a:buAutoNum type="arabicPeriod"/>
            </a:pPr>
            <a:r>
              <a:rPr lang="en-US" sz="3300" b="1" dirty="0"/>
              <a:t>Prime factorization:</a:t>
            </a:r>
            <a:endParaRPr lang="en-US" sz="3300" dirty="0"/>
          </a:p>
          <a:p>
            <a:pPr marL="742950" lvl="1" indent="-285750">
              <a:buFont typeface="+mj-lt"/>
              <a:buAutoNum type="arabicPeriod"/>
            </a:pPr>
            <a:r>
              <a:rPr lang="en-US" sz="3300" dirty="0"/>
              <a:t>60 = 2×2×3×5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300" dirty="0"/>
              <a:t>48 = 2×4×3×2</a:t>
            </a:r>
          </a:p>
          <a:p>
            <a:pPr>
              <a:buFont typeface="+mj-lt"/>
              <a:buAutoNum type="arabicPeriod"/>
            </a:pPr>
            <a:r>
              <a:rPr lang="en-US" sz="3300" b="1" dirty="0"/>
              <a:t>HCF calculation:</a:t>
            </a:r>
            <a:endParaRPr lang="en-US" sz="3300" dirty="0"/>
          </a:p>
          <a:p>
            <a:pPr marL="742950" lvl="1" indent="-285750">
              <a:buFont typeface="+mj-lt"/>
              <a:buAutoNum type="arabicPeriod"/>
            </a:pPr>
            <a:r>
              <a:rPr lang="en-US" sz="3300" dirty="0"/>
              <a:t>HCF = 2×2×3=4×3=12</a:t>
            </a:r>
          </a:p>
          <a:p>
            <a:r>
              <a:rPr lang="en-US" sz="3300" b="1" dirty="0"/>
              <a:t>Answer:</a:t>
            </a:r>
            <a:r>
              <a:rPr lang="en-US" sz="3300" dirty="0"/>
              <a:t> The greatest number of bags you can make is 12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3185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60</TotalTime>
  <Words>578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Number system</vt:lpstr>
      <vt:lpstr>HIGHEST COMMOM FACTOR</vt:lpstr>
      <vt:lpstr>Least common multiple</vt:lpstr>
      <vt:lpstr>Relation between hcf and lcm</vt:lpstr>
      <vt:lpstr>Situational problems on  and lcm</vt:lpstr>
      <vt:lpstr>Situational problems on hcf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krithi bethu</dc:creator>
  <cp:lastModifiedBy>krithi bethu</cp:lastModifiedBy>
  <cp:revision>1</cp:revision>
  <dcterms:created xsi:type="dcterms:W3CDTF">2024-06-12T12:32:53Z</dcterms:created>
  <dcterms:modified xsi:type="dcterms:W3CDTF">2024-06-12T13:33:14Z</dcterms:modified>
</cp:coreProperties>
</file>