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100584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 LAVANYA M</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                          </a:t>
            </a:r>
            <a:r>
              <a:rPr b="1" lang="en-IN" sz="2000" spc="-1" strike="noStrike">
                <a:solidFill>
                  <a:srgbClr val="1482ac"/>
                </a:solidFill>
                <a:uFill>
                  <a:solidFill>
                    <a:srgbClr val="ffffff"/>
                  </a:solidFill>
                </a:uFill>
                <a:latin typeface="Arial"/>
                <a:ea typeface="DejaVu Sans"/>
              </a:rPr>
              <a:t>AVCCE-CSE III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                          </a:t>
            </a:r>
            <a:r>
              <a:rPr b="1" lang="en-IN" sz="2000" spc="-1" strike="noStrike">
                <a:solidFill>
                  <a:srgbClr val="1482ac"/>
                </a:solidFill>
                <a:uFill>
                  <a:solidFill>
                    <a:srgbClr val="ffffff"/>
                  </a:solidFill>
                </a:uFill>
                <a:latin typeface="Arial"/>
                <a:ea typeface="DejaVu Sans"/>
              </a:rPr>
              <a:t>au820321104023</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400" spc="-1" strike="noStrike" u="sng">
                <a:solidFill>
                  <a:srgbClr val="0000ff"/>
                </a:solidFill>
                <a:uFill>
                  <a:solidFill>
                    <a:srgbClr val="ffffff"/>
                  </a:solidFill>
                </a:uFill>
                <a:latin typeface="Franklin Gothic Book"/>
                <a:ea typeface="Franklin Gothic Book"/>
                <a:hlinkClick r:id="rId1"/>
              </a:rPr>
              <a:t>Building a Keylogger in Python using the Pynput Module: A Beginner's Guide - Adventures in Machine Learning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800" spc="-1" strike="noStrike">
                <a:solidFill>
                  <a:srgbClr val="0f0f0f"/>
                </a:solidFill>
                <a:uFill>
                  <a:solidFill>
                    <a:srgbClr val="ffffff"/>
                  </a:solidFill>
                </a:uFill>
                <a:latin typeface="Calibri"/>
                <a:ea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131760" y="1203480"/>
            <a:ext cx="11612520" cy="556272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Calibri"/>
                <a:ea typeface="DejaVu Sans"/>
              </a:rPr>
              <a:t>Keylogger Implementation:</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404040"/>
                </a:solidFill>
                <a:uFill>
                  <a:solidFill>
                    <a:srgbClr val="ffffff"/>
                  </a:solidFill>
                </a:uFill>
                <a:latin typeface="Calibri"/>
                <a:ea typeface="DejaVu Sans"/>
              </a:rPr>
              <a:t>              </a:t>
            </a:r>
            <a:r>
              <a:rPr b="0" lang="en-IN" sz="14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Develop a keylogger application using Python, leveraging the pynput library to capture keyboard events including key presses and releases.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Calibri"/>
                <a:ea typeface="DejaVu Sans"/>
              </a:rPr>
              <a:t>Data Logging:</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Calibri"/>
                <a:ea typeface="DejaVu Sans"/>
              </a:rPr>
              <a:t>Event Handling:</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Implement event handlers for key press and release events using the pynput.keyboard.Listener class. These handlers will be responsible for capturing the keystrokes and logging them appropriately.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Calibri"/>
                <a:ea typeface="DejaVu Sans"/>
              </a:rPr>
              <a:t>User Interface: </a:t>
            </a:r>
            <a:endParaRPr b="0" lang="en-IN" sz="1800" spc="-1" strike="noStrike">
              <a:solidFill>
                <a:srgbClr val="000000"/>
              </a:solidFill>
              <a:uFill>
                <a:solidFill>
                  <a:srgbClr val="ffffff"/>
                </a:solidFill>
              </a:uFill>
              <a:latin typeface="Arial"/>
            </a:endParaRPr>
          </a:p>
          <a:p>
            <a:pPr>
              <a:lnSpc>
                <a:spcPct val="100000"/>
              </a:lnSpc>
            </a:pPr>
            <a:r>
              <a:rPr b="1" lang="en-IN" sz="12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Calibri"/>
                <a:ea typeface="DejaVu Sans"/>
              </a:rPr>
              <a:t>Error Handling: </a:t>
            </a:r>
            <a:endParaRPr b="0" lang="en-IN" sz="1800" spc="-1" strike="noStrike">
              <a:solidFill>
                <a:srgbClr val="000000"/>
              </a:solidFill>
              <a:uFill>
                <a:solidFill>
                  <a:srgbClr val="ffffff"/>
                </a:solidFill>
              </a:uFill>
              <a:latin typeface="Arial"/>
            </a:endParaRPr>
          </a:p>
          <a:p>
            <a:pPr>
              <a:lnSpc>
                <a:spcPct val="100000"/>
              </a:lnSpc>
            </a:pPr>
            <a:r>
              <a:rPr b="1" lang="en-IN" sz="1200" spc="-1" strike="noStrike">
                <a:solidFill>
                  <a:srgbClr val="404040"/>
                </a:solidFill>
                <a:uFill>
                  <a:solidFill>
                    <a:srgbClr val="ffffff"/>
                  </a:solidFill>
                </a:uFill>
                <a:latin typeface="Calibri"/>
                <a:ea typeface="DejaVu Sans"/>
              </a:rPr>
              <a:t>       </a:t>
            </a:r>
            <a:r>
              <a:rPr b="1" lang="en-IN" sz="14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983160"/>
            <a:ext cx="11028600" cy="571140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64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keylogger.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5600" spc="-1" strike="noStrike">
                <a:solidFill>
                  <a:srgbClr val="0f0f0f"/>
                </a:solidFill>
                <a:uFill>
                  <a:solidFill>
                    <a:srgbClr val="ffffff"/>
                  </a:solidFill>
                </a:uFill>
                <a:latin typeface="Franklin Gothic Book"/>
                <a:ea typeface="Franklin Gothic Book"/>
              </a:rPr>
              <a:t>Requirement Assessment: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Identify the need for a keylogger system and determine its intended use cases.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Define the essential features required for the keylogger, such as keystroke capturing and data storage.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5600" spc="-1" strike="noStrike">
                <a:solidFill>
                  <a:srgbClr val="0f0f0f"/>
                </a:solidFill>
                <a:uFill>
                  <a:solidFill>
                    <a:srgbClr val="ffffff"/>
                  </a:solidFill>
                </a:uFill>
                <a:latin typeface="Franklin Gothic Book"/>
                <a:ea typeface="Franklin Gothic Book"/>
              </a:rPr>
              <a:t> </a:t>
            </a:r>
            <a:r>
              <a:rPr b="1" lang="en-IN" sz="5600" spc="-1" strike="noStrike">
                <a:solidFill>
                  <a:srgbClr val="0f0f0f"/>
                </a:solidFill>
                <a:uFill>
                  <a:solidFill>
                    <a:srgbClr val="ffffff"/>
                  </a:solidFill>
                </a:uFill>
                <a:latin typeface="Franklin Gothic Book"/>
                <a:ea typeface="Franklin Gothic Book"/>
              </a:rPr>
              <a:t>Technology Selection and Library Requirements: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Choose suitable technologies for keylogger implementation, focusing on reliability and cross-platform compatibility.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Select Python as the programming language for development and utilize the `pynput` library for Python to capture keyboard events and interact with input devices.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5600" spc="-1" strike="noStrike">
                <a:solidFill>
                  <a:srgbClr val="0f0f0f"/>
                </a:solidFill>
                <a:uFill>
                  <a:solidFill>
                    <a:srgbClr val="ffffff"/>
                  </a:solidFill>
                </a:uFill>
                <a:latin typeface="Franklin Gothic Book"/>
                <a:ea typeface="Franklin Gothic Book"/>
              </a:rPr>
              <a:t> </a:t>
            </a:r>
            <a:r>
              <a:rPr b="1" lang="en-IN" sz="5600" spc="-1" strike="noStrike">
                <a:solidFill>
                  <a:srgbClr val="0f0f0f"/>
                </a:solidFill>
                <a:uFill>
                  <a:solidFill>
                    <a:srgbClr val="ffffff"/>
                  </a:solidFill>
                </a:uFill>
                <a:latin typeface="Franklin Gothic Book"/>
                <a:ea typeface="Franklin Gothic Book"/>
              </a:rPr>
              <a:t>Development Strategy: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Break down the development process into manageable tasks and prioritize critical functionalities.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Allocate resources efficiently to meet development timelines and milestones.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5600" spc="-1" strike="noStrike">
                <a:solidFill>
                  <a:srgbClr val="0f0f0f"/>
                </a:solidFill>
                <a:uFill>
                  <a:solidFill>
                    <a:srgbClr val="ffffff"/>
                  </a:solidFill>
                </a:uFill>
                <a:latin typeface="Franklin Gothic Book"/>
                <a:ea typeface="Franklin Gothic Book"/>
              </a:rPr>
              <a:t>Testing and Quality Assurance: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Develop test cases to validate the functionality and performance of the keylogger system.</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Conduct thorough testing to identify and address any bugs or issues before deployment.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5600" spc="-1" strike="noStrike">
                <a:solidFill>
                  <a:srgbClr val="0f0f0f"/>
                </a:solidFill>
                <a:uFill>
                  <a:solidFill>
                    <a:srgbClr val="ffffff"/>
                  </a:solidFill>
                </a:uFill>
                <a:latin typeface="Franklin Gothic Book"/>
                <a:ea typeface="Franklin Gothic Book"/>
              </a:rPr>
              <a:t> </a:t>
            </a:r>
            <a:r>
              <a:rPr b="1" lang="en-IN" sz="5600" spc="-1" strike="noStrike">
                <a:solidFill>
                  <a:srgbClr val="0f0f0f"/>
                </a:solidFill>
                <a:uFill>
                  <a:solidFill>
                    <a:srgbClr val="ffffff"/>
                  </a:solidFill>
                </a:uFill>
                <a:latin typeface="Franklin Gothic Book"/>
                <a:ea typeface="Franklin Gothic Book"/>
              </a:rPr>
              <a:t>Deployment and Maintenance: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Deploy the keylogger system following a well-defined deployment strategy, considering platform compatibility and security requirements.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5600" spc="-1" strike="noStrike">
                <a:solidFill>
                  <a:srgbClr val="0f0f0f"/>
                </a:solidFill>
                <a:uFill>
                  <a:solidFill>
                    <a:srgbClr val="ffffff"/>
                  </a:solidFill>
                </a:uFill>
                <a:latin typeface="Franklin Gothic Book"/>
                <a:ea typeface="Franklin Gothic Book"/>
              </a:rPr>
              <a:t>   </a:t>
            </a:r>
            <a:r>
              <a:rPr b="0" lang="en-IN" sz="5600" spc="-1" strike="noStrike">
                <a:solidFill>
                  <a:srgbClr val="0f0f0f"/>
                </a:solidFill>
                <a:uFill>
                  <a:solidFill>
                    <a:srgbClr val="ffffff"/>
                  </a:solidFill>
                </a:uFill>
                <a:latin typeface="Franklin Gothic Book"/>
                <a:ea typeface="Franklin Gothic Book"/>
              </a:rPr>
              <a:t>Establish processes for ongoing maintenance, including updates and user support.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Franklin Gothic Book"/>
                <a:ea typeface="Franklin Gothic Book"/>
              </a:rPr>
              <a:t>       </a:t>
            </a:r>
            <a:r>
              <a:rPr b="0" lang="en-IN" sz="1600" spc="-1" strike="noStrike">
                <a:solidFill>
                  <a:srgbClr val="404040"/>
                </a:solidFill>
                <a:uFill>
                  <a:solidFill>
                    <a:srgbClr val="ffffff"/>
                  </a:solidFill>
                </a:uFill>
                <a:latin typeface="Franklin Gothic Book"/>
                <a:ea typeface="Franklin Gothic Book"/>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Franklin Gothic Book"/>
                <a:ea typeface="Franklin Gothic Book"/>
              </a:rPr>
              <a:t>   </a:t>
            </a:r>
            <a:r>
              <a:rPr b="0" lang="en-IN" sz="1600" spc="-1" strike="noStrike">
                <a:solidFill>
                  <a:srgbClr val="404040"/>
                </a:solidFill>
                <a:uFill>
                  <a:solidFill>
                    <a:srgbClr val="ffffff"/>
                  </a:solidFill>
                </a:uFill>
                <a:latin typeface="Franklin Gothic Book"/>
                <a:ea typeface="Franklin Gothic Book"/>
              </a:rPr>
              <a:t>The data input for the keylogger consists of keyboard events, including key presses and releases, captured by the pynput library. These events are processed in real-time and logged for further analysis and monitoring.</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6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Franklin Gothic Book"/>
                <a:ea typeface="Franklin Gothic Book"/>
              </a:rPr>
              <a:t>   </a:t>
            </a:r>
            <a:r>
              <a:rPr b="0" lang="en-IN" sz="1600" spc="-1" strike="noStrike">
                <a:solidFill>
                  <a:srgbClr val="404040"/>
                </a:solidFill>
                <a:uFill>
                  <a:solidFill>
                    <a:srgbClr val="ffffff"/>
                  </a:solidFill>
                </a:uFill>
                <a:latin typeface="Franklin Gothic Book"/>
                <a:ea typeface="Franklin Gothic Book"/>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Content Placeholder 2" descr=""/>
          <p:cNvPicPr/>
          <p:nvPr/>
        </p:nvPicPr>
        <p:blipFill>
          <a:blip r:embed="rId1"/>
          <a:stretch/>
        </p:blipFill>
        <p:spPr>
          <a:xfrm>
            <a:off x="581040" y="1654920"/>
            <a:ext cx="11028600" cy="39664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00480"/>
            <a:ext cx="11028600" cy="5943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014840"/>
            <a:ext cx="11028600" cy="5841720"/>
          </a:xfrm>
          <a:prstGeom prst="rect">
            <a:avLst/>
          </a:prstGeom>
          <a:noFill/>
          <a:ln>
            <a:noFill/>
          </a:ln>
        </p:spPr>
        <p:style>
          <a:lnRef idx="0"/>
          <a:fillRef idx="0"/>
          <a:effectRef idx="0"/>
          <a:fontRef idx="minor"/>
        </p:style>
        <p:txBody>
          <a:bodyPr lIns="90000" rIns="90000" tIns="45000" bIns="45000" anchor="ctr"/>
          <a:p>
            <a:pPr marL="171360" indent="-17028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Implementation Challenges: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Platform Compatibility</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Security Concerns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User Interface Complexity</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Solutions: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100" spc="-1" strike="noStrike">
                <a:solidFill>
                  <a:srgbClr val="0f0f0f"/>
                </a:solidFill>
                <a:uFill>
                  <a:solidFill>
                    <a:srgbClr val="ffffff"/>
                  </a:solidFill>
                </a:uFill>
                <a:latin typeface="Franklin Gothic Book"/>
                <a:ea typeface="DejaVu Sans"/>
              </a:rPr>
              <a:t>    </a:t>
            </a:r>
            <a:r>
              <a:rPr b="0" lang="en-IN" sz="1100" spc="-1" strike="noStrike">
                <a:solidFill>
                  <a:srgbClr val="0f0f0f"/>
                </a:solidFill>
                <a:uFill>
                  <a:solidFill>
                    <a:srgbClr val="ffffff"/>
                  </a:solidFill>
                </a:uFill>
                <a:latin typeface="Franklin Gothic Book"/>
                <a:ea typeface="DejaVu Sans"/>
              </a:rPr>
              <a:t>Utilizing Cross-Platform Libraries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100" spc="-1" strike="noStrike">
                <a:solidFill>
                  <a:srgbClr val="0f0f0f"/>
                </a:solidFill>
                <a:uFill>
                  <a:solidFill>
                    <a:srgbClr val="ffffff"/>
                  </a:solidFill>
                </a:uFill>
                <a:latin typeface="Franklin Gothic Book"/>
                <a:ea typeface="DejaVu Sans"/>
              </a:rPr>
              <a:t>   </a:t>
            </a:r>
            <a:r>
              <a:rPr b="0" lang="en-IN" sz="1100" spc="-1" strike="noStrike">
                <a:solidFill>
                  <a:srgbClr val="0f0f0f"/>
                </a:solidFill>
                <a:uFill>
                  <a:solidFill>
                    <a:srgbClr val="ffffff"/>
                  </a:solidFill>
                </a:uFill>
                <a:latin typeface="Franklin Gothic Book"/>
                <a:ea typeface="DejaVu Sans"/>
              </a:rPr>
              <a:t>Implementing Robust Security Measures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100" spc="-1" strike="noStrike">
                <a:solidFill>
                  <a:srgbClr val="0f0f0f"/>
                </a:solidFill>
                <a:uFill>
                  <a:solidFill>
                    <a:srgbClr val="ffffff"/>
                  </a:solidFill>
                </a:uFill>
                <a:latin typeface="Franklin Gothic Book"/>
                <a:ea typeface="DejaVu Sans"/>
              </a:rPr>
              <a:t>   </a:t>
            </a:r>
            <a:r>
              <a:rPr b="0" lang="en-IN" sz="1100" spc="-1" strike="noStrike">
                <a:solidFill>
                  <a:srgbClr val="0f0f0f"/>
                </a:solidFill>
                <a:uFill>
                  <a:solidFill>
                    <a:srgbClr val="ffffff"/>
                  </a:solidFill>
                </a:uFill>
                <a:latin typeface="Franklin Gothic Book"/>
                <a:ea typeface="DejaVu Sans"/>
              </a:rPr>
              <a:t>Streamlining User Interface</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User Interface Enhancement Challenges: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Lack of Intuitiveness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Accessibility Issues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Solutions Implemented</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Redesigning Interface</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Implementing Accessibility Features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Ethical Usage and Data Privacy Challenges: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8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Ethical Concerns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Data Protection</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200" spc="-1" strike="noStrike">
                <a:solidFill>
                  <a:srgbClr val="0f0f0f"/>
                </a:solidFill>
                <a:uFill>
                  <a:solidFill>
                    <a:srgbClr val="ffffff"/>
                  </a:solidFill>
                </a:uFill>
                <a:latin typeface="Franklin Gothic Book"/>
                <a:ea typeface="DejaVu Sans"/>
              </a:rPr>
              <a:t>   </a:t>
            </a:r>
            <a:r>
              <a:rPr b="0" lang="en-IN" sz="1200" spc="-1" strike="noStrike">
                <a:solidFill>
                  <a:srgbClr val="0f0f0f"/>
                </a:solidFill>
                <a:uFill>
                  <a:solidFill>
                    <a:srgbClr val="ffffff"/>
                  </a:solidFill>
                </a:uFill>
                <a:latin typeface="Franklin Gothic Book"/>
                <a:ea typeface="DejaVu Sans"/>
              </a:rPr>
              <a:t>Compliance with Regulations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1" lang="en-IN" sz="1400" spc="-1" strike="noStrike">
                <a:solidFill>
                  <a:srgbClr val="0f0f0f"/>
                </a:solidFill>
                <a:uFill>
                  <a:solidFill>
                    <a:srgbClr val="ffffff"/>
                  </a:solidFill>
                </a:uFill>
                <a:latin typeface="Franklin Gothic Book"/>
                <a:ea typeface="DejaVu Sans"/>
              </a:rPr>
              <a:t>Solutions Implemented:</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800" spc="-1" strike="noStrike">
                <a:solidFill>
                  <a:srgbClr val="0f0f0f"/>
                </a:solidFill>
                <a:uFill>
                  <a:solidFill>
                    <a:srgbClr val="ffffff"/>
                  </a:solidFill>
                </a:uFill>
                <a:latin typeface="Franklin Gothic Book"/>
                <a:ea typeface="DejaVu Sans"/>
              </a:rPr>
              <a:t>  </a:t>
            </a:r>
            <a:r>
              <a:rPr b="0" lang="en-IN" sz="1400" spc="-1" strike="noStrike">
                <a:solidFill>
                  <a:srgbClr val="0f0f0f"/>
                </a:solidFill>
                <a:uFill>
                  <a:solidFill>
                    <a:srgbClr val="ffffff"/>
                  </a:solidFill>
                </a:uFill>
                <a:latin typeface="Franklin Gothic Book"/>
                <a:ea typeface="DejaVu Sans"/>
              </a:rPr>
              <a:t>  </a:t>
            </a:r>
            <a:r>
              <a:rPr b="0" lang="en-IN" sz="1400" spc="-1" strike="noStrike">
                <a:solidFill>
                  <a:srgbClr val="0f0f0f"/>
                </a:solidFill>
                <a:uFill>
                  <a:solidFill>
                    <a:srgbClr val="ffffff"/>
                  </a:solidFill>
                </a:uFill>
                <a:latin typeface="Franklin Gothic Book"/>
                <a:ea typeface="DejaVu Sans"/>
              </a:rPr>
              <a:t>Establishing Usage Guidelines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400" spc="-1" strike="noStrike">
                <a:solidFill>
                  <a:srgbClr val="0f0f0f"/>
                </a:solidFill>
                <a:uFill>
                  <a:solidFill>
                    <a:srgbClr val="ffffff"/>
                  </a:solidFill>
                </a:uFill>
                <a:latin typeface="Franklin Gothic Book"/>
                <a:ea typeface="DejaVu Sans"/>
              </a:rPr>
              <a:t>   </a:t>
            </a:r>
            <a:r>
              <a:rPr b="0" lang="en-IN" sz="1400" spc="-1" strike="noStrike">
                <a:solidFill>
                  <a:srgbClr val="0f0f0f"/>
                </a:solidFill>
                <a:uFill>
                  <a:solidFill>
                    <a:srgbClr val="ffffff"/>
                  </a:solidFill>
                </a:uFill>
                <a:latin typeface="Franklin Gothic Book"/>
                <a:ea typeface="DejaVu Sans"/>
              </a:rPr>
              <a:t>Implementing Encryption and Access Controls</a:t>
            </a:r>
            <a:endParaRPr b="0" lang="en-IN" sz="1800" spc="-1" strike="noStrike">
              <a:solidFill>
                <a:srgbClr val="000000"/>
              </a:solidFill>
              <a:uFill>
                <a:solidFill>
                  <a:srgbClr val="ffffff"/>
                </a:solidFill>
              </a:uFill>
              <a:latin typeface="Arial"/>
            </a:endParaRPr>
          </a:p>
          <a:p>
            <a:pPr marL="305280" indent="-304200">
              <a:lnSpc>
                <a:spcPct val="90000"/>
              </a:lnSpc>
              <a:buClr>
                <a:srgbClr val="1cade4"/>
              </a:buClr>
              <a:buSzPct val="92000"/>
              <a:buFont typeface="Wingdings 2" charset="2"/>
              <a:buChar char=""/>
            </a:pPr>
            <a:r>
              <a:rPr b="0" lang="en-IN" sz="1400" spc="-1" strike="noStrike">
                <a:solidFill>
                  <a:srgbClr val="0f0f0f"/>
                </a:solidFill>
                <a:uFill>
                  <a:solidFill>
                    <a:srgbClr val="ffffff"/>
                  </a:solidFill>
                </a:uFill>
                <a:latin typeface="Franklin Gothic Book"/>
                <a:ea typeface="DejaVu Sans"/>
              </a:rPr>
              <a:t>   </a:t>
            </a:r>
            <a:r>
              <a:rPr b="0" lang="en-IN" sz="1400" spc="-1" strike="noStrike">
                <a:solidFill>
                  <a:srgbClr val="0f0f0f"/>
                </a:solidFill>
                <a:uFill>
                  <a:solidFill>
                    <a:srgbClr val="ffffff"/>
                  </a:solidFill>
                </a:uFill>
                <a:latin typeface="Franklin Gothic Book"/>
                <a:ea typeface="DejaVu Sans"/>
              </a:rPr>
              <a:t>Conducting Privacy Audits</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560240"/>
            <a:ext cx="11028600" cy="4672080"/>
          </a:xfrm>
          <a:prstGeom prst="rect">
            <a:avLst/>
          </a:prstGeom>
          <a:noFill/>
          <a:ln>
            <a:noFill/>
          </a:ln>
        </p:spPr>
        <p:style>
          <a:lnRef idx="0"/>
          <a:fillRef idx="0"/>
          <a:effectRef idx="0"/>
          <a:fontRef idx="minor"/>
        </p:style>
        <p:txBody>
          <a:bodyPr lIns="90000" rIns="90000" tIns="45000" bIns="45000" anchor="ctr"/>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1" lang="en-IN" sz="1400" spc="-1" strike="noStrike">
                <a:solidFill>
                  <a:srgbClr val="404040"/>
                </a:solidFill>
                <a:uFill>
                  <a:solidFill>
                    <a:srgbClr val="ffffff"/>
                  </a:solidFill>
                </a:uFill>
                <a:latin typeface="Franklin Gothic Book"/>
                <a:ea typeface="Franklin Gothic Book"/>
              </a:rPr>
              <a:t>Enhanced Data Capture:</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Incorporate additional data sources such as mouse clicks and application usage to provide a more comprehensive view of user activity.</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By expanding the scope of data capture, the keylogger can offer deeper insights into user behavior and interactions beyond keyboard activity.</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Improved Algorithm Performance:</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Implement real-time analysis and anomaly detection techniques to enhance the keylogger's ability to identify patterns and anomalies in user behavior.</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By optimizing the algorithm for better performance, the keylogger can provide more timely and accurate insights into potential security threats or unusual activities.</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Expanded Coverage and Compatibility:</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Extend the keylogger's support to multiple users and devices, enabling monitoring of diverse environments such as shared workspaces or family computers.</a:t>
            </a:r>
            <a:endParaRPr b="0" lang="en-IN" sz="1800" spc="-1" strike="noStrike">
              <a:solidFill>
                <a:srgbClr val="000000"/>
              </a:solidFill>
              <a:uFill>
                <a:solidFill>
                  <a:srgbClr val="ffffff"/>
                </a:solidFill>
              </a:uFill>
              <a:latin typeface="Arial"/>
            </a:endParaRPr>
          </a:p>
          <a:p>
            <a:pPr marL="343080" indent="-3420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   </a:t>
            </a:r>
            <a:r>
              <a:rPr b="0" lang="en-IN" sz="1400" spc="-1" strike="noStrike">
                <a:solidFill>
                  <a:srgbClr val="404040"/>
                </a:solidFill>
                <a:uFill>
                  <a:solidFill>
                    <a:srgbClr val="ffffff"/>
                  </a:solidFill>
                </a:uFill>
                <a:latin typeface="Franklin Gothic Book"/>
                <a:ea typeface="Franklin Gothic Book"/>
              </a:rPr>
              <a:t>By ensuring compatibility with a wide range of devices and platforms, the keylogger can offer broader coverage and usability for various use cases.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9</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2024-04-04T13:45:06Z</dcterms:modified>
  <cp:revision>111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