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Robo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1107592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LAVANYA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smtClean="0">
                <a:solidFill>
                  <a:schemeClr val="dk1"/>
                </a:solidFill>
                <a:latin typeface="Calibri"/>
                <a:ea typeface="Calibri"/>
                <a:cs typeface="Calibri"/>
                <a:sym typeface="Calibri"/>
              </a:rPr>
              <a:t>2213391036299</a:t>
            </a:r>
          </a:p>
          <a:p>
            <a:pPr marL="0" marR="0" lvl="0" indent="0" algn="l" rtl="0">
              <a:spcBef>
                <a:spcPts val="0"/>
              </a:spcBef>
              <a:spcAft>
                <a:spcPts val="0"/>
              </a:spcAft>
              <a:buNone/>
            </a:pPr>
            <a:r>
              <a:rPr lang="en-US" sz="2400" dirty="0" smtClean="0">
                <a:solidFill>
                  <a:schemeClr val="dk1"/>
                </a:solidFill>
                <a:latin typeface="Calibri"/>
                <a:ea typeface="Calibri"/>
                <a:cs typeface="Calibri"/>
                <a:sym typeface="Calibri"/>
              </a:rPr>
              <a:t>NM ID </a:t>
            </a:r>
            <a:r>
              <a:rPr lang="en-US" sz="2400" smtClean="0">
                <a:solidFill>
                  <a:schemeClr val="dk1"/>
                </a:solidFill>
                <a:latin typeface="Calibri"/>
                <a:ea typeface="Calibri"/>
                <a:cs typeface="Calibri"/>
                <a:sym typeface="Calibri"/>
              </a:rPr>
              <a:t>NO            : 1FC5E1358323E539B4A4232BBC811880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QUEEN MARY’S COLLEGE (AUTONOMOUS), CHENNAI -  600 004. </a:t>
            </a: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3450908" cy="75211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t>RESULTS</a:t>
            </a:r>
            <a:endParaRPr dirty="0"/>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60988"/>
            <a:ext cx="5637066" cy="1978737"/>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a:t>
            </a:r>
            <a:r>
              <a:rPr lang="en-US" sz="4250" dirty="0" smtClean="0"/>
              <a:t>STATEMENT</a:t>
            </a:r>
            <a:br>
              <a:rPr lang="en-US" sz="4250" dirty="0" smtClean="0"/>
            </a:br>
            <a:endParaRPr sz="4250" dirty="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4783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Employee data set- </a:t>
            </a:r>
            <a:r>
              <a:rPr lang="en-US" sz="2400" dirty="0" err="1">
                <a:solidFill>
                  <a:schemeClr val="dk1"/>
                </a:solidFill>
                <a:latin typeface="Calibri"/>
                <a:ea typeface="Calibri"/>
                <a:cs typeface="Calibri"/>
                <a:sym typeface="Calibri"/>
              </a:rPr>
              <a:t>Kaggle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There are 26 features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important ten features are</a:t>
            </a:r>
            <a:r>
              <a:rPr lang="en-US" sz="2400"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r>
              <a:rPr lang="en-US" sz="2400" dirty="0" smtClean="0">
                <a:solidFill>
                  <a:schemeClr val="dk1"/>
                </a:solidFill>
                <a:latin typeface="Calibri"/>
                <a:ea typeface="Calibri"/>
                <a:cs typeface="Calibri"/>
                <a:sym typeface="Calibri"/>
              </a:rPr>
              <a:t>*Employment </a:t>
            </a:r>
            <a:r>
              <a:rPr lang="en-US" sz="2400" dirty="0">
                <a:solidFill>
                  <a:schemeClr val="dk1"/>
                </a:solidFill>
                <a:latin typeface="Calibri"/>
                <a:ea typeface="Calibri"/>
                <a:cs typeface="Calibri"/>
                <a:sym typeface="Calibri"/>
              </a:rPr>
              <a:t>ID</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*First name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*Last name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*Gender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status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type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*Employee classification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*Performance score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*Current employee ratings</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 Business units</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Calibri</vt:lpstr>
      <vt:lpstr>Trebuchet MS</vt:lpstr>
      <vt:lpstr>Roboto</vt:lpstr>
      <vt:lpstr>Arial</vt:lpstr>
      <vt:lpstr>Office Theme</vt:lpstr>
      <vt:lpstr>Employee Data Analysis using Excel  </vt:lpstr>
      <vt:lpstr>PROJECT TITLE</vt:lpstr>
      <vt:lpstr>AGENDA</vt:lpstr>
      <vt:lpstr>PROBLEM STATEMENT </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LAVANYA</dc:creator>
  <cp:lastModifiedBy>LAVANYA</cp:lastModifiedBy>
  <cp:revision>3</cp:revision>
  <dcterms:modified xsi:type="dcterms:W3CDTF">2024-09-11T16:26:36Z</dcterms:modified>
</cp:coreProperties>
</file>