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LAVANYA V M </a:t>
            </a:r>
          </a:p>
          <a:p>
            <a:r>
              <a:rPr lang="en-US" sz="2400" dirty="0"/>
              <a:t>REGISTER NO: 312210008 lavanyababes61@gmail.com</a:t>
            </a:r>
          </a:p>
          <a:p>
            <a:r>
              <a:rPr lang="en-US" sz="2400" dirty="0"/>
              <a:t>NM ID:E82C6225A6DE38E951846353ABC8A5D2</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B3CD19A6-B233-4505-BDFC-6CC7D801F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831" y="1304691"/>
            <a:ext cx="7906719" cy="50017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patnamkavyanjali@gmail.com</cp:lastModifiedBy>
  <cp:revision>21</cp:revision>
  <dcterms:created xsi:type="dcterms:W3CDTF">2024-03-29T15:07:22Z</dcterms:created>
  <dcterms:modified xsi:type="dcterms:W3CDTF">2024-08-29T15:39:52Z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