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Sentiment Analysis &amp; Well-being Chatbot for Mental Health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Innovative Approach to Digital Mental Health</a:t>
            </a:r>
          </a:p>
          <a:p>
            <a:r>
              <a:rPr dirty="0"/>
              <a:t>Presented by: </a:t>
            </a:r>
            <a:r>
              <a:rPr lang="en-IN" dirty="0" err="1"/>
              <a:t>Lavanya</a:t>
            </a:r>
            <a:r>
              <a:rPr lang="en-IN" dirty="0"/>
              <a:t> R </a:t>
            </a:r>
            <a:r>
              <a:rPr lang="en-IN" dirty="0" err="1"/>
              <a:t>Ganiga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18-05-2025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 of sentiment detection: XX%</a:t>
            </a:r>
          </a:p>
          <a:p>
            <a:r>
              <a:t>User feedback: Positive/Neutral/Negative breakdown</a:t>
            </a:r>
          </a:p>
          <a:p>
            <a:r>
              <a:t>Performance under stress-test conditions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Multilingual support</a:t>
            </a:r>
          </a:p>
          <a:p>
            <a:r>
              <a:t>Integration with wearables for biometrics</a:t>
            </a:r>
          </a:p>
          <a:p>
            <a:r>
              <a:t>Voice and video-based interaction</a:t>
            </a:r>
          </a:p>
          <a:p>
            <a:r>
              <a:t>AI therapist support or professional network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Understanding user intent - Solution: Contextual memory and fine-tuned NLP</a:t>
            </a:r>
          </a:p>
          <a:p>
            <a:r>
              <a:t>Challenge: Privacy - Solution: Secure data encryption &amp; anonymization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Democratizing access to mental health support</a:t>
            </a:r>
          </a:p>
          <a:p>
            <a:r>
              <a:t>Reducing stigma through private, AI-based interaction</a:t>
            </a:r>
          </a:p>
          <a:p>
            <a:r>
              <a:t>Supporting mental health in schools, workplaces, and homes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as a force for good in mental health</a:t>
            </a:r>
          </a:p>
          <a:p>
            <a:r>
              <a:t>Our chatbot enables early support and self-care</a:t>
            </a:r>
          </a:p>
          <a:p>
            <a:r>
              <a:t>Scalable, empathetic, and accessible for 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391B71-3A70-8778-08BD-94E07B38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FBC41B-6B5A-7ACB-D82E-5BAE1FA0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Rising mental health concerns globally</a:t>
            </a:r>
          </a:p>
          <a:p>
            <a:r>
              <a:t>Limited accessibility to professional support</a:t>
            </a:r>
          </a:p>
          <a:p>
            <a:r>
              <a:t>Importance of early detection and continuous care</a:t>
            </a:r>
          </a:p>
          <a:p>
            <a:r>
              <a:t>Introducing an AI-based solution for proactive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Lack of 24/7 mental health assistance</a:t>
            </a:r>
          </a:p>
          <a:p>
            <a:r>
              <a:t>Stigma associated with seeking help</a:t>
            </a:r>
          </a:p>
          <a:p>
            <a:r>
              <a:t>Overburdened mental health professionals</a:t>
            </a:r>
          </a:p>
          <a:p>
            <a:r>
              <a:t>Need for scalable, private, and accessible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 user sentiments in real time</a:t>
            </a:r>
          </a:p>
          <a:p>
            <a:r>
              <a:t>Provide empathetic, context-aware responses</a:t>
            </a:r>
          </a:p>
          <a:p>
            <a:r>
              <a:t>Suggest well-being tips and resources</a:t>
            </a:r>
          </a:p>
          <a:p>
            <a:r>
              <a:t>Ensure privacy and user data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Text/Speech Input</a:t>
            </a:r>
          </a:p>
          <a:p>
            <a:r>
              <a:t>Sentiment Analysis Engine (NLP)</a:t>
            </a:r>
          </a:p>
          <a:p>
            <a:r>
              <a:t>Response Generation (Chatbot Logic)</a:t>
            </a:r>
          </a:p>
          <a:p>
            <a:r>
              <a:t>Suggestion &amp; Escalation Module</a:t>
            </a:r>
          </a:p>
          <a:p>
            <a:r>
              <a:t>User Interface (Mobile/Web App)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NLP &amp; AI: Python, Hugging Face Transformers, spaCy</a:t>
            </a:r>
          </a:p>
          <a:p>
            <a:r>
              <a:t>Chatbot Framework: Rasa, Dialogflow or custom LLM</a:t>
            </a:r>
          </a:p>
          <a:p>
            <a:r>
              <a:t>Frontend: React Native / Flutter</a:t>
            </a:r>
          </a:p>
          <a:p>
            <a:r>
              <a:t>Backend: Node.js / Django</a:t>
            </a:r>
          </a:p>
          <a:p>
            <a:r>
              <a:t>Database: Firebase / MongoDB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Preprocessing input text</a:t>
            </a:r>
          </a:p>
          <a:p>
            <a:r>
              <a:t>Classification into emotional states</a:t>
            </a:r>
          </a:p>
          <a:p>
            <a:r>
              <a:t>Model: Fine-tuned BERT or RoBERTa</a:t>
            </a:r>
          </a:p>
          <a:p>
            <a:r>
              <a:t>Accuracy &amp; Performance 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 Interaction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initiates conversation</a:t>
            </a:r>
          </a:p>
          <a:p>
            <a:r>
              <a:t>Sentiment detected</a:t>
            </a:r>
          </a:p>
          <a:p>
            <a:r>
              <a:t>Personalized response generated</a:t>
            </a:r>
          </a:p>
          <a:p>
            <a:r>
              <a:t>Option to suggest exercises, resources, or escalate to a professional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Emotion-aware conversations</a:t>
            </a:r>
          </a:p>
          <a:p>
            <a:r>
              <a:t>Mental health tips</a:t>
            </a:r>
          </a:p>
          <a:p>
            <a:r>
              <a:t>Anonymous support</a:t>
            </a:r>
          </a:p>
          <a:p>
            <a:r>
              <a:t>Weekly emotional well-being reports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AI-Powered Sentiment Analysis &amp; Well-being Chatbot for Mental Health Support</vt:lpstr>
      <vt:lpstr>Introduction</vt:lpstr>
      <vt:lpstr>Problem Statement</vt:lpstr>
      <vt:lpstr>Project Objectives</vt:lpstr>
      <vt:lpstr>System Architecture</vt:lpstr>
      <vt:lpstr>Technologies Used</vt:lpstr>
      <vt:lpstr>Sentiment Analysis Module</vt:lpstr>
      <vt:lpstr>Chatbot Interaction Flow</vt:lpstr>
      <vt:lpstr>Features</vt:lpstr>
      <vt:lpstr>Results &amp; Testing</vt:lpstr>
      <vt:lpstr>Future Enhancements</vt:lpstr>
      <vt:lpstr>Challenges &amp; Solutions</vt:lpstr>
      <vt:lpstr>Social Impact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Sentiment Analysis &amp; Well-being Chatbot for Mental Health Support</dc:title>
  <dc:subject/>
  <dc:creator/>
  <cp:keywords/>
  <dc:description>generated using python-pptx</dc:description>
  <cp:lastModifiedBy>lavanyarganiga@gmail.com</cp:lastModifiedBy>
  <cp:revision>3</cp:revision>
  <dcterms:created xsi:type="dcterms:W3CDTF">2013-01-27T09:14:16Z</dcterms:created>
  <dcterms:modified xsi:type="dcterms:W3CDTF">2025-05-18T03:04:38Z</dcterms:modified>
  <cp:category/>
</cp:coreProperties>
</file>