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2.jpg" ContentType="image/jpg"/>
  <Override PartName="/ppt/media/image3.jpg" ContentType="image/jpg"/>
  <Override PartName="/ppt/media/image4.jpg" ContentType="image/jpg"/>
  <Override PartName="/ppt/media/image5.jpg" ContentType="image/jpg"/>
  <Override PartName="/ppt/media/image6.jpg" ContentType="image/jpg"/>
  <Override PartName="/ppt/media/image7.jpg" ContentType="image/jpg"/>
  <Override PartName="/ppt/media/image8.jpg" ContentType="image/jpg"/>
  <Override PartName="/ppt/media/image9.jpg" ContentType="image/jpg"/>
  <Override PartName="/ppt/media/image10.jpg" ContentType="image/jpg"/>
  <Override PartName="/ppt/media/image11.jpg" ContentType="image/jpg"/>
  <Override PartName="/ppt/media/image12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3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8102600" cy="6070600"/>
  <p:notesSz cx="8102600" cy="60706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594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11550" cy="3048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589463" y="0"/>
            <a:ext cx="3511550" cy="3048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5FC94-FC07-4357-B7D4-E0AF7C1A3320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82875" y="758825"/>
            <a:ext cx="2736850" cy="2049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09625" y="2921000"/>
            <a:ext cx="6483350" cy="239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5765800"/>
            <a:ext cx="3511550" cy="3048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589463" y="5765800"/>
            <a:ext cx="3511550" cy="3048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AE1E01-2046-4046-8E6F-201A76CDC1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33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3405" y="710184"/>
            <a:ext cx="4978629" cy="2249637"/>
          </a:xfrm>
        </p:spPr>
        <p:txBody>
          <a:bodyPr bIns="0" anchor="b">
            <a:normAutofit/>
          </a:bodyPr>
          <a:lstStyle>
            <a:lvl1pPr algn="l">
              <a:defRPr sz="4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3405" y="3125771"/>
            <a:ext cx="4978629" cy="86537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416" b="0" cap="all" baseline="0">
                <a:solidFill>
                  <a:schemeClr val="tx1"/>
                </a:solidFill>
              </a:defRPr>
            </a:lvl1pPr>
            <a:lvl2pPr marL="303535" indent="0" algn="ctr">
              <a:buNone/>
              <a:defRPr sz="1328"/>
            </a:lvl2pPr>
            <a:lvl3pPr marL="607070" indent="0" algn="ctr">
              <a:buNone/>
              <a:defRPr sz="1195"/>
            </a:lvl3pPr>
            <a:lvl4pPr marL="910605" indent="0" algn="ctr">
              <a:buNone/>
              <a:defRPr sz="1062"/>
            </a:lvl4pPr>
            <a:lvl5pPr marL="1214140" indent="0" algn="ctr">
              <a:buNone/>
              <a:defRPr sz="1062"/>
            </a:lvl5pPr>
            <a:lvl6pPr marL="1517675" indent="0" algn="ctr">
              <a:buNone/>
              <a:defRPr sz="1062"/>
            </a:lvl6pPr>
            <a:lvl7pPr marL="1821210" indent="0" algn="ctr">
              <a:buNone/>
              <a:defRPr sz="1062"/>
            </a:lvl7pPr>
            <a:lvl8pPr marL="2124746" indent="0" algn="ctr">
              <a:buNone/>
              <a:defRPr sz="1062"/>
            </a:lvl8pPr>
            <a:lvl9pPr marL="2428281" indent="0" algn="ctr">
              <a:buNone/>
              <a:defRPr sz="106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3405" y="291499"/>
            <a:ext cx="2734798" cy="2737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71306" y="707239"/>
            <a:ext cx="710666" cy="445760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123405" y="3123413"/>
            <a:ext cx="497862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11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279094" y="1635015"/>
            <a:ext cx="582294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22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0142" y="707240"/>
            <a:ext cx="977404" cy="412486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094" y="707240"/>
            <a:ext cx="4697359" cy="41248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6130141" y="707240"/>
            <a:ext cx="0" cy="4124865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556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279094" y="1635015"/>
            <a:ext cx="582294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57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9093" y="1554500"/>
            <a:ext cx="4977288" cy="1671185"/>
          </a:xfrm>
        </p:spPr>
        <p:txBody>
          <a:bodyPr anchor="b">
            <a:normAutofit/>
          </a:bodyPr>
          <a:lstStyle>
            <a:lvl1pPr algn="l">
              <a:defRPr sz="28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9094" y="3369189"/>
            <a:ext cx="4977288" cy="896630"/>
          </a:xfrm>
        </p:spPr>
        <p:txBody>
          <a:bodyPr tIns="91440">
            <a:normAutofit/>
          </a:bodyPr>
          <a:lstStyle>
            <a:lvl1pPr marL="0" indent="0" algn="l">
              <a:buNone/>
              <a:defRPr sz="1593">
                <a:solidFill>
                  <a:schemeClr val="tx1"/>
                </a:solidFill>
              </a:defRPr>
            </a:lvl1pPr>
            <a:lvl2pPr marL="303535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2pPr>
            <a:lvl3pPr marL="607070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3pPr>
            <a:lvl4pPr marL="910605" indent="0">
              <a:buNone/>
              <a:defRPr sz="1062">
                <a:solidFill>
                  <a:schemeClr val="tx1">
                    <a:tint val="75000"/>
                  </a:schemeClr>
                </a:solidFill>
              </a:defRPr>
            </a:lvl4pPr>
            <a:lvl5pPr marL="1214140" indent="0">
              <a:buNone/>
              <a:defRPr sz="1062">
                <a:solidFill>
                  <a:schemeClr val="tx1">
                    <a:tint val="75000"/>
                  </a:schemeClr>
                </a:solidFill>
              </a:defRPr>
            </a:lvl5pPr>
            <a:lvl6pPr marL="1517675" indent="0">
              <a:buNone/>
              <a:defRPr sz="1062">
                <a:solidFill>
                  <a:schemeClr val="tx1">
                    <a:tint val="75000"/>
                  </a:schemeClr>
                </a:solidFill>
              </a:defRPr>
            </a:lvl6pPr>
            <a:lvl7pPr marL="1821210" indent="0">
              <a:buNone/>
              <a:defRPr sz="1062">
                <a:solidFill>
                  <a:schemeClr val="tx1">
                    <a:tint val="75000"/>
                  </a:schemeClr>
                </a:solidFill>
              </a:defRPr>
            </a:lvl7pPr>
            <a:lvl8pPr marL="2124746" indent="0">
              <a:buNone/>
              <a:defRPr sz="1062">
                <a:solidFill>
                  <a:schemeClr val="tx1">
                    <a:tint val="75000"/>
                  </a:schemeClr>
                </a:solidFill>
              </a:defRPr>
            </a:lvl8pPr>
            <a:lvl9pPr marL="2428281" indent="0">
              <a:buNone/>
              <a:defRPr sz="10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9093" y="3368116"/>
            <a:ext cx="497728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553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9094" y="712477"/>
            <a:ext cx="5822940" cy="9376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093" y="1782706"/>
            <a:ext cx="2769869" cy="30428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32358" y="1782707"/>
            <a:ext cx="2769675" cy="3042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279094" y="1635015"/>
            <a:ext cx="582294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71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279094" y="1635015"/>
            <a:ext cx="582294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9093" y="711834"/>
            <a:ext cx="5822941" cy="9350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9093" y="1787676"/>
            <a:ext cx="2769776" cy="70986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947" b="0" cap="all" baseline="0">
                <a:solidFill>
                  <a:schemeClr val="accent1"/>
                </a:solidFill>
              </a:defRPr>
            </a:lvl1pPr>
            <a:lvl2pPr marL="303535" indent="0">
              <a:buNone/>
              <a:defRPr sz="1328" b="1"/>
            </a:lvl2pPr>
            <a:lvl3pPr marL="607070" indent="0">
              <a:buNone/>
              <a:defRPr sz="1195" b="1"/>
            </a:lvl3pPr>
            <a:lvl4pPr marL="910605" indent="0">
              <a:buNone/>
              <a:defRPr sz="1062" b="1"/>
            </a:lvl4pPr>
            <a:lvl5pPr marL="1214140" indent="0">
              <a:buNone/>
              <a:defRPr sz="1062" b="1"/>
            </a:lvl5pPr>
            <a:lvl6pPr marL="1517675" indent="0">
              <a:buNone/>
              <a:defRPr sz="1062" b="1"/>
            </a:lvl6pPr>
            <a:lvl7pPr marL="1821210" indent="0">
              <a:buNone/>
              <a:defRPr sz="1062" b="1"/>
            </a:lvl7pPr>
            <a:lvl8pPr marL="2124746" indent="0">
              <a:buNone/>
              <a:defRPr sz="1062" b="1"/>
            </a:lvl8pPr>
            <a:lvl9pPr marL="2428281" indent="0">
              <a:buNone/>
              <a:defRPr sz="106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9093" y="2500002"/>
            <a:ext cx="2769776" cy="23408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32358" y="1790734"/>
            <a:ext cx="2769675" cy="71012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947" b="0" cap="all" baseline="0">
                <a:solidFill>
                  <a:schemeClr val="accent1"/>
                </a:solidFill>
              </a:defRPr>
            </a:lvl1pPr>
            <a:lvl2pPr marL="303535" indent="0">
              <a:buNone/>
              <a:defRPr sz="1328" b="1"/>
            </a:lvl2pPr>
            <a:lvl3pPr marL="607070" indent="0">
              <a:buNone/>
              <a:defRPr sz="1195" b="1"/>
            </a:lvl3pPr>
            <a:lvl4pPr marL="910605" indent="0">
              <a:buNone/>
              <a:defRPr sz="1062" b="1"/>
            </a:lvl4pPr>
            <a:lvl5pPr marL="1214140" indent="0">
              <a:buNone/>
              <a:defRPr sz="1062" b="1"/>
            </a:lvl5pPr>
            <a:lvl6pPr marL="1517675" indent="0">
              <a:buNone/>
              <a:defRPr sz="1062" b="1"/>
            </a:lvl6pPr>
            <a:lvl7pPr marL="1821210" indent="0">
              <a:buNone/>
              <a:defRPr sz="1062" b="1"/>
            </a:lvl7pPr>
            <a:lvl8pPr marL="2124746" indent="0">
              <a:buNone/>
              <a:defRPr sz="1062" b="1"/>
            </a:lvl8pPr>
            <a:lvl9pPr marL="2428281" indent="0">
              <a:buNone/>
              <a:defRPr sz="106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32358" y="2497542"/>
            <a:ext cx="2769675" cy="2334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4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279094" y="1635015"/>
            <a:ext cx="582294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452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115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5151" y="707239"/>
            <a:ext cx="2149661" cy="1989115"/>
          </a:xfrm>
        </p:spPr>
        <p:txBody>
          <a:bodyPr anchor="b">
            <a:normAutofit/>
          </a:bodyPr>
          <a:lstStyle>
            <a:lvl1pPr algn="l">
              <a:defRPr sz="21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9842" y="707240"/>
            <a:ext cx="3392191" cy="412392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5151" y="2837454"/>
            <a:ext cx="2150919" cy="1990057"/>
          </a:xfrm>
        </p:spPr>
        <p:txBody>
          <a:bodyPr>
            <a:normAutofit/>
          </a:bodyPr>
          <a:lstStyle>
            <a:lvl1pPr marL="0" indent="0" algn="l">
              <a:buNone/>
              <a:defRPr sz="1416"/>
            </a:lvl1pPr>
            <a:lvl2pPr marL="303535" indent="0">
              <a:buNone/>
              <a:defRPr sz="929"/>
            </a:lvl2pPr>
            <a:lvl3pPr marL="607070" indent="0">
              <a:buNone/>
              <a:defRPr sz="797"/>
            </a:lvl3pPr>
            <a:lvl4pPr marL="910605" indent="0">
              <a:buNone/>
              <a:defRPr sz="664"/>
            </a:lvl4pPr>
            <a:lvl5pPr marL="1214140" indent="0">
              <a:buNone/>
              <a:defRPr sz="664"/>
            </a:lvl5pPr>
            <a:lvl6pPr marL="1517675" indent="0">
              <a:buNone/>
              <a:defRPr sz="664"/>
            </a:lvl6pPr>
            <a:lvl7pPr marL="1821210" indent="0">
              <a:buNone/>
              <a:defRPr sz="664"/>
            </a:lvl7pPr>
            <a:lvl8pPr marL="2124746" indent="0">
              <a:buNone/>
              <a:defRPr sz="664"/>
            </a:lvl8pPr>
            <a:lvl9pPr marL="2428281" indent="0">
              <a:buNone/>
              <a:defRPr sz="66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277549" y="2837453"/>
            <a:ext cx="214729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636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427456" y="426811"/>
            <a:ext cx="3111479" cy="4557908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9676" y="999828"/>
            <a:ext cx="2875373" cy="1620406"/>
          </a:xfrm>
        </p:spPr>
        <p:txBody>
          <a:bodyPr anchor="b">
            <a:normAutofit/>
          </a:bodyPr>
          <a:lstStyle>
            <a:lvl1pPr>
              <a:defRPr sz="28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97780" y="993659"/>
            <a:ext cx="1980457" cy="342241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124"/>
            </a:lvl1pPr>
            <a:lvl2pPr marL="303535" indent="0">
              <a:buNone/>
              <a:defRPr sz="1859"/>
            </a:lvl2pPr>
            <a:lvl3pPr marL="607070" indent="0">
              <a:buNone/>
              <a:defRPr sz="1593"/>
            </a:lvl3pPr>
            <a:lvl4pPr marL="910605" indent="0">
              <a:buNone/>
              <a:defRPr sz="1328"/>
            </a:lvl4pPr>
            <a:lvl5pPr marL="1214140" indent="0">
              <a:buNone/>
              <a:defRPr sz="1328"/>
            </a:lvl5pPr>
            <a:lvl6pPr marL="1517675" indent="0">
              <a:buNone/>
              <a:defRPr sz="1328"/>
            </a:lvl6pPr>
            <a:lvl7pPr marL="1821210" indent="0">
              <a:buNone/>
              <a:defRPr sz="1328"/>
            </a:lvl7pPr>
            <a:lvl8pPr marL="2124746" indent="0">
              <a:buNone/>
              <a:defRPr sz="1328"/>
            </a:lvl8pPr>
            <a:lvl9pPr marL="2428281" indent="0">
              <a:buNone/>
              <a:defRPr sz="132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9095" y="2784785"/>
            <a:ext cx="2871253" cy="1773683"/>
          </a:xfrm>
        </p:spPr>
        <p:txBody>
          <a:bodyPr>
            <a:normAutofit/>
          </a:bodyPr>
          <a:lstStyle>
            <a:lvl1pPr marL="0" indent="0" algn="l">
              <a:buNone/>
              <a:defRPr sz="1593"/>
            </a:lvl1pPr>
            <a:lvl2pPr marL="303535" indent="0">
              <a:buNone/>
              <a:defRPr sz="929"/>
            </a:lvl2pPr>
            <a:lvl3pPr marL="607070" indent="0">
              <a:buNone/>
              <a:defRPr sz="797"/>
            </a:lvl3pPr>
            <a:lvl4pPr marL="910605" indent="0">
              <a:buNone/>
              <a:defRPr sz="664"/>
            </a:lvl4pPr>
            <a:lvl5pPr marL="1214140" indent="0">
              <a:buNone/>
              <a:defRPr sz="664"/>
            </a:lvl5pPr>
            <a:lvl6pPr marL="1517675" indent="0">
              <a:buNone/>
              <a:defRPr sz="664"/>
            </a:lvl6pPr>
            <a:lvl7pPr marL="1821210" indent="0">
              <a:buNone/>
              <a:defRPr sz="664"/>
            </a:lvl7pPr>
            <a:lvl8pPr marL="2124746" indent="0">
              <a:buNone/>
              <a:defRPr sz="664"/>
            </a:lvl8pPr>
            <a:lvl9pPr marL="2428281" indent="0">
              <a:buNone/>
              <a:defRPr sz="66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73044" y="4841837"/>
            <a:ext cx="2882006" cy="283368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73812" y="282057"/>
            <a:ext cx="2881237" cy="284083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7135" y="2782673"/>
            <a:ext cx="28727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361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784298"/>
            <a:ext cx="8102600" cy="361113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5395428"/>
            <a:ext cx="8102601" cy="68577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5400627"/>
            <a:ext cx="81026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79094" y="712150"/>
            <a:ext cx="5822940" cy="928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9094" y="1784297"/>
            <a:ext cx="5822940" cy="3054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03464" y="292439"/>
            <a:ext cx="2098570" cy="273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9093" y="291499"/>
            <a:ext cx="3574576" cy="273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179" y="707239"/>
            <a:ext cx="705119" cy="44576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479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859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xStyles>
    <p:titleStyle>
      <a:lvl1pPr algn="l" defTabSz="607070" rtl="0" eaLnBrk="1" latinLnBrk="0" hangingPunct="1">
        <a:lnSpc>
          <a:spcPct val="90000"/>
        </a:lnSpc>
        <a:spcBef>
          <a:spcPct val="0"/>
        </a:spcBef>
        <a:buNone/>
        <a:defRPr sz="2833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02357" indent="-202357" algn="l" defTabSz="607070" rtl="0" eaLnBrk="1" latinLnBrk="0" hangingPunct="1">
        <a:lnSpc>
          <a:spcPct val="120000"/>
        </a:lnSpc>
        <a:spcBef>
          <a:spcPts val="88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7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07070" indent="-202357" algn="l" defTabSz="607070" rtl="0" eaLnBrk="1" latinLnBrk="0" hangingPunct="1">
        <a:lnSpc>
          <a:spcPct val="120000"/>
        </a:lnSpc>
        <a:spcBef>
          <a:spcPts val="443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16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011784" indent="-202357" algn="l" defTabSz="607070" rtl="0" eaLnBrk="1" latinLnBrk="0" hangingPunct="1">
        <a:lnSpc>
          <a:spcPct val="120000"/>
        </a:lnSpc>
        <a:spcBef>
          <a:spcPts val="443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16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416497" indent="-202357" algn="l" defTabSz="607070" rtl="0" eaLnBrk="1" latinLnBrk="0" hangingPunct="1">
        <a:lnSpc>
          <a:spcPct val="120000"/>
        </a:lnSpc>
        <a:spcBef>
          <a:spcPts val="443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39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1210" indent="-202357" algn="l" defTabSz="607070" rtl="0" eaLnBrk="1" latinLnBrk="0" hangingPunct="1">
        <a:lnSpc>
          <a:spcPct val="120000"/>
        </a:lnSpc>
        <a:spcBef>
          <a:spcPts val="443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62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25924" indent="-202357" algn="l" defTabSz="809427" rtl="0" eaLnBrk="1" latinLnBrk="0" hangingPunct="1">
        <a:lnSpc>
          <a:spcPct val="120000"/>
        </a:lnSpc>
        <a:spcBef>
          <a:spcPts val="443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62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630637" indent="-202357" algn="l" defTabSz="809427" rtl="0" eaLnBrk="1" latinLnBrk="0" hangingPunct="1">
        <a:lnSpc>
          <a:spcPct val="120000"/>
        </a:lnSpc>
        <a:spcBef>
          <a:spcPts val="443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62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035351" indent="-202357" algn="l" defTabSz="809427" rtl="0" eaLnBrk="1" latinLnBrk="0" hangingPunct="1">
        <a:lnSpc>
          <a:spcPct val="120000"/>
        </a:lnSpc>
        <a:spcBef>
          <a:spcPts val="443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62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440064" indent="-202357" algn="l" defTabSz="809427" rtl="0" eaLnBrk="1" latinLnBrk="0" hangingPunct="1">
        <a:lnSpc>
          <a:spcPct val="120000"/>
        </a:lnSpc>
        <a:spcBef>
          <a:spcPts val="443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62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7070" rtl="0" eaLnBrk="1" latinLnBrk="0" hangingPunct="1">
        <a:defRPr sz="1195" kern="1200">
          <a:solidFill>
            <a:schemeClr val="tx1"/>
          </a:solidFill>
          <a:latin typeface="+mn-lt"/>
          <a:ea typeface="+mn-ea"/>
          <a:cs typeface="+mn-cs"/>
        </a:defRPr>
      </a:lvl1pPr>
      <a:lvl2pPr marL="303535" algn="l" defTabSz="607070" rtl="0" eaLnBrk="1" latinLnBrk="0" hangingPunct="1">
        <a:defRPr sz="1195" kern="1200">
          <a:solidFill>
            <a:schemeClr val="tx1"/>
          </a:solidFill>
          <a:latin typeface="+mn-lt"/>
          <a:ea typeface="+mn-ea"/>
          <a:cs typeface="+mn-cs"/>
        </a:defRPr>
      </a:lvl2pPr>
      <a:lvl3pPr marL="607070" algn="l" defTabSz="607070" rtl="0" eaLnBrk="1" latinLnBrk="0" hangingPunct="1">
        <a:defRPr sz="1195" kern="1200">
          <a:solidFill>
            <a:schemeClr val="tx1"/>
          </a:solidFill>
          <a:latin typeface="+mn-lt"/>
          <a:ea typeface="+mn-ea"/>
          <a:cs typeface="+mn-cs"/>
        </a:defRPr>
      </a:lvl3pPr>
      <a:lvl4pPr marL="910605" algn="l" defTabSz="607070" rtl="0" eaLnBrk="1" latinLnBrk="0" hangingPunct="1">
        <a:defRPr sz="1195" kern="1200">
          <a:solidFill>
            <a:schemeClr val="tx1"/>
          </a:solidFill>
          <a:latin typeface="+mn-lt"/>
          <a:ea typeface="+mn-ea"/>
          <a:cs typeface="+mn-cs"/>
        </a:defRPr>
      </a:lvl4pPr>
      <a:lvl5pPr marL="1214140" algn="l" defTabSz="607070" rtl="0" eaLnBrk="1" latinLnBrk="0" hangingPunct="1">
        <a:defRPr sz="1195" kern="1200">
          <a:solidFill>
            <a:schemeClr val="tx1"/>
          </a:solidFill>
          <a:latin typeface="+mn-lt"/>
          <a:ea typeface="+mn-ea"/>
          <a:cs typeface="+mn-cs"/>
        </a:defRPr>
      </a:lvl5pPr>
      <a:lvl6pPr marL="1517675" algn="l" defTabSz="607070" rtl="0" eaLnBrk="1" latinLnBrk="0" hangingPunct="1">
        <a:defRPr sz="1195" kern="1200">
          <a:solidFill>
            <a:schemeClr val="tx1"/>
          </a:solidFill>
          <a:latin typeface="+mn-lt"/>
          <a:ea typeface="+mn-ea"/>
          <a:cs typeface="+mn-cs"/>
        </a:defRPr>
      </a:lvl6pPr>
      <a:lvl7pPr marL="1821210" algn="l" defTabSz="607070" rtl="0" eaLnBrk="1" latinLnBrk="0" hangingPunct="1">
        <a:defRPr sz="1195" kern="1200">
          <a:solidFill>
            <a:schemeClr val="tx1"/>
          </a:solidFill>
          <a:latin typeface="+mn-lt"/>
          <a:ea typeface="+mn-ea"/>
          <a:cs typeface="+mn-cs"/>
        </a:defRPr>
      </a:lvl7pPr>
      <a:lvl8pPr marL="2124746" algn="l" defTabSz="607070" rtl="0" eaLnBrk="1" latinLnBrk="0" hangingPunct="1">
        <a:defRPr sz="1195" kern="1200">
          <a:solidFill>
            <a:schemeClr val="tx1"/>
          </a:solidFill>
          <a:latin typeface="+mn-lt"/>
          <a:ea typeface="+mn-ea"/>
          <a:cs typeface="+mn-cs"/>
        </a:defRPr>
      </a:lvl8pPr>
      <a:lvl9pPr marL="2428281" algn="l" defTabSz="607070" rtl="0" eaLnBrk="1" latinLnBrk="0" hangingPunct="1">
        <a:defRPr sz="11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3385D7D-FDA4-F928-BFFF-23086649C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656" y="1130300"/>
            <a:ext cx="4977288" cy="90918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WINE QUALITY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9D187F-2026-0865-DD11-124333DA2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2656" y="2806700"/>
            <a:ext cx="5689044" cy="28194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</a:p>
          <a:p>
            <a:pPr algn="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Devarani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</a:p>
          <a:p>
            <a:pPr algn="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Dhivya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Dharshini P</a:t>
            </a: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Felicia A</a:t>
            </a:r>
          </a:p>
          <a:p>
            <a:pPr algn="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Indumathi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</a:p>
          <a:p>
            <a:pPr algn="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Kiruthika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Lavanya M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35EE50-1CFE-A40B-AA4B-06536F01209C}"/>
              </a:ext>
            </a:extLst>
          </p:cNvPr>
          <p:cNvSpPr/>
          <p:nvPr/>
        </p:nvSpPr>
        <p:spPr>
          <a:xfrm>
            <a:off x="0" y="5473700"/>
            <a:ext cx="1231900" cy="5969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6070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98936A4-FE83-2D06-8527-73C62A70894D}"/>
              </a:ext>
            </a:extLst>
          </p:cNvPr>
          <p:cNvSpPr/>
          <p:nvPr/>
        </p:nvSpPr>
        <p:spPr>
          <a:xfrm>
            <a:off x="0" y="5549900"/>
            <a:ext cx="1384300" cy="5207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6070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490F02A-575E-44CB-A199-A6C4E875C448}"/>
              </a:ext>
            </a:extLst>
          </p:cNvPr>
          <p:cNvSpPr/>
          <p:nvPr/>
        </p:nvSpPr>
        <p:spPr>
          <a:xfrm>
            <a:off x="0" y="5549900"/>
            <a:ext cx="1384300" cy="5207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6070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C70D327-50A9-6492-32FF-B28FFBE67ACA}"/>
              </a:ext>
            </a:extLst>
          </p:cNvPr>
          <p:cNvSpPr/>
          <p:nvPr/>
        </p:nvSpPr>
        <p:spPr>
          <a:xfrm>
            <a:off x="0" y="5549900"/>
            <a:ext cx="1384300" cy="5207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226A9B8-883A-3A99-178B-8D4DEA13753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927100" y="2197100"/>
            <a:ext cx="4976813" cy="8969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	          </a:t>
            </a:r>
            <a:r>
              <a:rPr lang="en-US" sz="1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18000" dirty="0"/>
          </a:p>
        </p:txBody>
      </p:sp>
    </p:spTree>
    <p:extLst>
      <p:ext uri="{BB962C8B-B14F-4D97-AF65-F5344CB8AC3E}">
        <p14:creationId xmlns:p14="http://schemas.microsoft.com/office/powerpoint/2010/main" val="2610991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6070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6CA8448-7ABD-AF8F-0306-2CBD560A30A0}"/>
              </a:ext>
            </a:extLst>
          </p:cNvPr>
          <p:cNvSpPr/>
          <p:nvPr/>
        </p:nvSpPr>
        <p:spPr>
          <a:xfrm>
            <a:off x="0" y="5549900"/>
            <a:ext cx="1384300" cy="5207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6070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05810D0-706E-8B98-AF76-455868E92B2E}"/>
              </a:ext>
            </a:extLst>
          </p:cNvPr>
          <p:cNvSpPr/>
          <p:nvPr/>
        </p:nvSpPr>
        <p:spPr>
          <a:xfrm>
            <a:off x="0" y="5549900"/>
            <a:ext cx="1384300" cy="520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6070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B799D1A-85D7-0F69-ABB8-22A222C334B1}"/>
              </a:ext>
            </a:extLst>
          </p:cNvPr>
          <p:cNvSpPr/>
          <p:nvPr/>
        </p:nvSpPr>
        <p:spPr>
          <a:xfrm>
            <a:off x="0" y="5549900"/>
            <a:ext cx="1384300" cy="5207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6070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7E150D0-236C-44CA-CFF1-A243F4D54E21}"/>
              </a:ext>
            </a:extLst>
          </p:cNvPr>
          <p:cNvSpPr/>
          <p:nvPr/>
        </p:nvSpPr>
        <p:spPr>
          <a:xfrm>
            <a:off x="0" y="5549900"/>
            <a:ext cx="1384300" cy="5207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6070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189BEF1-8AD2-9C88-3CA5-9F5FF513018E}"/>
              </a:ext>
            </a:extLst>
          </p:cNvPr>
          <p:cNvSpPr/>
          <p:nvPr/>
        </p:nvSpPr>
        <p:spPr>
          <a:xfrm>
            <a:off x="0" y="5549900"/>
            <a:ext cx="1384300" cy="5207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6070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EFE52B0-919D-BAA5-F113-04E614FC5797}"/>
              </a:ext>
            </a:extLst>
          </p:cNvPr>
          <p:cNvSpPr/>
          <p:nvPr/>
        </p:nvSpPr>
        <p:spPr>
          <a:xfrm>
            <a:off x="0" y="5549900"/>
            <a:ext cx="1384300" cy="5207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6070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7AE402-53C7-7812-F8E3-79D879DCE4EE}"/>
              </a:ext>
            </a:extLst>
          </p:cNvPr>
          <p:cNvSpPr/>
          <p:nvPr/>
        </p:nvSpPr>
        <p:spPr>
          <a:xfrm>
            <a:off x="0" y="5549900"/>
            <a:ext cx="1384300" cy="5207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60706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860DE55-0C3E-3D43-8B04-552837EE1166}"/>
              </a:ext>
            </a:extLst>
          </p:cNvPr>
          <p:cNvSpPr/>
          <p:nvPr/>
        </p:nvSpPr>
        <p:spPr>
          <a:xfrm>
            <a:off x="0" y="5549900"/>
            <a:ext cx="1384300" cy="5207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15</TotalTime>
  <Words>25</Words>
  <Application>Microsoft Office PowerPoint</Application>
  <PresentationFormat>Custom</PresentationFormat>
  <Paragraphs>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Gill Sans MT</vt:lpstr>
      <vt:lpstr>Times New Roman</vt:lpstr>
      <vt:lpstr>Gallery</vt:lpstr>
      <vt:lpstr>WINE QUALITY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 QUALITY ANALYSIS</dc:title>
  <cp:lastModifiedBy>Lavanya M</cp:lastModifiedBy>
  <cp:revision>3</cp:revision>
  <dcterms:created xsi:type="dcterms:W3CDTF">2023-07-13T08:12:53Z</dcterms:created>
  <dcterms:modified xsi:type="dcterms:W3CDTF">2023-07-13T08:28:41Z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2023-07-13T00:00:00Z</vt:filetime>
  </property>
  <property fmtid="{D5CDD505-2E9C-101B-9397-08002B2CF9AE}" pid="3" name="LastSaved">
    <vt:filetime>2023-07-13T00:00:00Z</vt:filetime>
  </property>
</Properties>
</file>