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1.0</c:v>
                </c:pt>
                <c:pt idx="1">
                  <c:v>0.0</c:v>
                </c:pt>
                <c:pt idx="2">
                  <c:v>6.0</c:v>
                </c:pt>
              </c:numCache>
            </c:numRef>
          </c:val>
        </c:ser>
        <c:ser>
          <c:idx val="1"/>
          <c:order val="1"/>
          <c:tx>
            <c:strRef>
              <c:f>Sheet1!$A$3</c:f>
              <c:strCache>
                <c:ptCount val="1"/>
                <c:pt idx="0">
                  <c:v>Series 2</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3.0</c:v>
                </c:pt>
                <c:pt idx="1">
                  <c:v>8.0</c:v>
                </c:pt>
                <c:pt idx="2">
                  <c:v>7.0</c:v>
                </c:pt>
              </c:numCache>
            </c:numRef>
          </c:val>
        </c:ser>
        <c:ser>
          <c:idx val="2"/>
          <c:order val="2"/>
          <c:tx>
            <c:strRef>
              <c:f>Sheet1!$A$4</c:f>
              <c:strCache>
                <c:ptCount val="1"/>
                <c:pt idx="0">
                  <c:v>Series 3</c:v>
                </c:pt>
              </c:strCache>
            </c:strRef>
          </c:tx>
          <c:spPr>
            <a:solidFill>
              <a:schemeClr val="accent3"/>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4.0</c:v>
                </c:pt>
                <c:pt idx="1">
                  <c:v>4.0</c:v>
                </c:pt>
                <c:pt idx="2">
                  <c:v>0.0</c:v>
                </c:pt>
              </c:numCache>
            </c:numRef>
          </c:val>
        </c:ser>
        <c:dLbls>
          <c:showLegendKey val="0"/>
          <c:showVal val="0"/>
          <c:showCatName val="0"/>
          <c:showSerName val="0"/>
          <c:showPercent val="0"/>
          <c:showBubbleSize val="0"/>
        </c:dLbls>
        <c:gapWidth val="219"/>
        <c:overlap val="-27"/>
        <c:axId val="857089673"/>
        <c:axId val="191634639"/>
      </c:barChart>
      <c:catAx>
        <c:axId val="85708967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191634639"/>
        <c:crosses val="autoZero"/>
        <c:auto val="1"/>
        <c:lblAlgn val="ctr"/>
        <c:lblOffset val="100"/>
        <c:noMultiLvlLbl val="0"/>
      </c:catAx>
      <c:valAx>
        <c:axId val="191634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85708967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noFill/>
    <a:ln>
      <a:noFill/>
    </a:ln>
    <a:effectLst/>
  </c:spPr>
  <c:txPr>
    <a:bodyPr/>
    <a:lstStyle/>
    <a:p>
      <a:pPr>
        <a:defRPr/>
      </a:pPr>
      <a:endParaRPr lang="en-IN"/>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1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1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3F626E71-BEF7-4E62-B09A-75F0B5DD0A10}" type="datetimeFigureOut">
              <a:rPr lang="en-US" smtClean="0"/>
              <a:t>9/3/2024</a:t>
            </a:fld>
            <a:endParaRPr lang="en-US"/>
          </a:p>
        </p:txBody>
      </p:sp>
      <p:sp>
        <p:nvSpPr>
          <p:cNvPr id="1048720"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21"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2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F8F0482-4B26-46F2-9644-B6734AB90AF1}"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normAutofit/>
          </a:bodyPr>
          <a:p>
            <a:endParaRPr dirty="0" lang="en-US"/>
          </a:p>
        </p:txBody>
      </p:sp>
      <p:sp>
        <p:nvSpPr>
          <p:cNvPr id="1048619" name="Slide Number Placeholder 3"/>
          <p:cNvSpPr>
            <a:spLocks noGrp="1"/>
          </p:cNvSpPr>
          <p:nvPr>
            <p:ph type="sldNum" sz="quarter" idx="10"/>
          </p:nvPr>
        </p:nvSpPr>
        <p:spPr/>
        <p:txBody>
          <a:bodyPr/>
          <a:p>
            <a:fld id="{3F8F0482-4B26-46F2-9644-B6734AB90AF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2286000" y="5003322"/>
            <a:ext cx="61722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7764621" y="1174097"/>
            <a:ext cx="2286000" cy="381000"/>
          </a:xfrm>
        </p:spPr>
        <p:txBody>
          <a:bodyPr/>
          <a:p>
            <a:fld id="{71C8DAD7-87E8-41D6-8AE9-94918F533C55}" type="datetimeFigureOut">
              <a:rPr lang="en-US" smtClean="0"/>
              <a:t>9/3/2024</a:t>
            </a:fld>
            <a:endParaRPr lang="en-US"/>
          </a:p>
        </p:txBody>
      </p:sp>
      <p:sp>
        <p:nvSpPr>
          <p:cNvPr id="1048590" name="Footer Placeholder 16"/>
          <p:cNvSpPr>
            <a:spLocks noGrp="1"/>
          </p:cNvSpPr>
          <p:nvPr>
            <p:ph type="ftr" sz="quarter" idx="11"/>
          </p:nvPr>
        </p:nvSpPr>
        <p:spPr bwMode="auto">
          <a:xfrm rot="5400000">
            <a:off x="7077269" y="4181669"/>
            <a:ext cx="3657600" cy="384048"/>
          </a:xfrm>
        </p:spPr>
        <p:txBody>
          <a:bodyPr/>
          <a:p>
            <a:endParaRPr lang="en-US"/>
          </a:p>
        </p:txBody>
      </p:sp>
      <p:sp>
        <p:nvSpPr>
          <p:cNvPr id="1048591" name="Rectangle 9"/>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9113856"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609600" y="3429000"/>
            <a:ext cx="12954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309632"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1664208" y="5788152"/>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1905000" y="4495800"/>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325544" y="4928702"/>
            <a:ext cx="609600" cy="517524"/>
          </a:xfrm>
        </p:spPr>
        <p:txBody>
          <a:bodyPr/>
          <a:p>
            <a:fld id="{55161643-B366-41E3-A62B-19F35AC0ACFA}"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62" name="Title 1"/>
          <p:cNvSpPr>
            <a:spLocks noGrp="1"/>
          </p:cNvSpPr>
          <p:nvPr>
            <p:ph type="title"/>
          </p:nvPr>
        </p:nvSpPr>
        <p:spPr/>
        <p:txBody>
          <a:bodyPr/>
          <a:p>
            <a:r>
              <a:rPr kumimoji="0" lang="en-US" smtClean="0"/>
              <a:t>Click to edit Master title style</a:t>
            </a:r>
            <a:endParaRPr kumimoji="0" lang="en-US"/>
          </a:p>
        </p:txBody>
      </p:sp>
      <p:sp>
        <p:nvSpPr>
          <p:cNvPr id="104866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Date Placeholder 3"/>
          <p:cNvSpPr>
            <a:spLocks noGrp="1"/>
          </p:cNvSpPr>
          <p:nvPr>
            <p:ph type="dt" sz="half" idx="10"/>
          </p:nvPr>
        </p:nvSpPr>
        <p:spPr/>
        <p:txBody>
          <a:bodyPr/>
          <a:p>
            <a:fld id="{71C8DAD7-87E8-41D6-8AE9-94918F533C55}" type="datetimeFigureOut">
              <a:rPr lang="en-US" smtClean="0"/>
              <a:t>9/3/2024</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55161643-B366-41E3-A62B-19F35AC0AC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44" name="Vertical Title 1"/>
          <p:cNvSpPr>
            <a:spLocks noGrp="1"/>
          </p:cNvSpPr>
          <p:nvPr>
            <p:ph type="title" orient="vert"/>
          </p:nvPr>
        </p:nvSpPr>
        <p:spPr>
          <a:xfrm>
            <a:off x="6629400" y="274639"/>
            <a:ext cx="1676400" cy="5851525"/>
          </a:xfrm>
        </p:spPr>
        <p:txBody>
          <a:bodyPr vert="eaVert"/>
          <a:p>
            <a:r>
              <a:rPr kumimoji="0" lang="en-US" smtClean="0"/>
              <a:t>Click to edit Master title style</a:t>
            </a:r>
            <a:endParaRPr kumimoji="0" lang="en-US"/>
          </a:p>
        </p:txBody>
      </p:sp>
      <p:sp>
        <p:nvSpPr>
          <p:cNvPr id="1048645"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6" name="Date Placeholder 3"/>
          <p:cNvSpPr>
            <a:spLocks noGrp="1"/>
          </p:cNvSpPr>
          <p:nvPr>
            <p:ph type="dt" sz="half" idx="10"/>
          </p:nvPr>
        </p:nvSpPr>
        <p:spPr/>
        <p:txBody>
          <a:bodyPr/>
          <a:p>
            <a:fld id="{71C8DAD7-87E8-41D6-8AE9-94918F533C55}" type="datetimeFigureOut">
              <a:rPr lang="en-US" smtClean="0"/>
              <a:t>9/3/2024</a:t>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55161643-B366-41E3-A62B-19F35AC0AC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10" name="Title 1"/>
          <p:cNvSpPr>
            <a:spLocks noGrp="1"/>
          </p:cNvSpPr>
          <p:nvPr>
            <p:ph type="title"/>
          </p:nvPr>
        </p:nvSpPr>
        <p:spPr/>
        <p:txBody>
          <a:bodyPr/>
          <a:p>
            <a:r>
              <a:rPr kumimoji="0" lang="en-US" smtClean="0"/>
              <a:t>Click to edit Master title style</a:t>
            </a:r>
            <a:endParaRPr kumimoji="0" lang="en-US"/>
          </a:p>
        </p:txBody>
      </p:sp>
      <p:sp>
        <p:nvSpPr>
          <p:cNvPr id="1048611" name="Content Placeholder 7"/>
          <p:cNvSpPr>
            <a:spLocks noGrp="1"/>
          </p:cNvSpPr>
          <p:nvPr>
            <p:ph sz="quarter" idx="1"/>
          </p:nvPr>
        </p:nvSpPr>
        <p:spPr>
          <a:xfrm>
            <a:off x="457200" y="1600200"/>
            <a:ext cx="74676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2" name="Date Placeholder 6"/>
          <p:cNvSpPr>
            <a:spLocks noGrp="1"/>
          </p:cNvSpPr>
          <p:nvPr>
            <p:ph type="dt" sz="half" idx="14"/>
          </p:nvPr>
        </p:nvSpPr>
        <p:spPr/>
        <p:txBody>
          <a:bodyPr rtlCol="0"/>
          <a:p>
            <a:fld id="{71C8DAD7-87E8-41D6-8AE9-94918F533C55}" type="datetimeFigureOut">
              <a:rPr lang="en-US" smtClean="0"/>
              <a:t>9/3/2024</a:t>
            </a:fld>
            <a:endParaRPr lang="en-US"/>
          </a:p>
        </p:txBody>
      </p:sp>
      <p:sp>
        <p:nvSpPr>
          <p:cNvPr id="1048613" name="Slide Number Placeholder 8"/>
          <p:cNvSpPr>
            <a:spLocks noGrp="1"/>
          </p:cNvSpPr>
          <p:nvPr>
            <p:ph type="sldNum" sz="quarter" idx="15"/>
          </p:nvPr>
        </p:nvSpPr>
        <p:spPr/>
        <p:txBody>
          <a:bodyPr rtlCol="0"/>
          <a:p>
            <a:fld id="{55161643-B366-41E3-A62B-19F35AC0ACFA}" type="slidenum">
              <a:rPr lang="en-US" smtClean="0"/>
              <a:t>‹#›</a:t>
            </a:fld>
            <a:endParaRPr lang="en-US"/>
          </a:p>
        </p:txBody>
      </p:sp>
      <p:sp>
        <p:nvSpPr>
          <p:cNvPr id="1048614" name="Footer Placeholder 9"/>
          <p:cNvSpPr>
            <a:spLocks noGrp="1"/>
          </p:cNvSpPr>
          <p:nvPr>
            <p:ph type="ftr" sz="quarter" idx="16"/>
          </p:nvPr>
        </p:nvSpPr>
        <p:spPr/>
        <p:txBody>
          <a:bodyPr rtlCol="0"/>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48" name=""/>
        <p:cNvGrpSpPr/>
        <p:nvPr/>
      </p:nvGrpSpPr>
      <p:grpSpPr>
        <a:xfrm>
          <a:off x="0" y="0"/>
          <a:ext cx="0" cy="0"/>
          <a:chOff x="0" y="0"/>
          <a:chExt cx="0" cy="0"/>
        </a:xfrm>
      </p:grpSpPr>
      <p:sp>
        <p:nvSpPr>
          <p:cNvPr id="1048667" name="Title 1"/>
          <p:cNvSpPr>
            <a:spLocks noGrp="1"/>
          </p:cNvSpPr>
          <p:nvPr>
            <p:ph type="title"/>
          </p:nvPr>
        </p:nvSpPr>
        <p:spPr>
          <a:xfrm>
            <a:off x="2286000" y="2895600"/>
            <a:ext cx="61722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668" name="Text Placeholder 2"/>
          <p:cNvSpPr>
            <a:spLocks noGrp="1"/>
          </p:cNvSpPr>
          <p:nvPr>
            <p:ph type="body" idx="1"/>
          </p:nvPr>
        </p:nvSpPr>
        <p:spPr>
          <a:xfrm>
            <a:off x="2286000" y="5010150"/>
            <a:ext cx="61722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9" name="Date Placeholder 3"/>
          <p:cNvSpPr>
            <a:spLocks noGrp="1"/>
          </p:cNvSpPr>
          <p:nvPr>
            <p:ph type="dt" sz="half" idx="10"/>
          </p:nvPr>
        </p:nvSpPr>
        <p:spPr bwMode="auto">
          <a:xfrm rot="5400000">
            <a:off x="7763256" y="1170432"/>
            <a:ext cx="2286000" cy="381000"/>
          </a:xfrm>
        </p:spPr>
        <p:txBody>
          <a:bodyPr/>
          <a:p>
            <a:fld id="{71C8DAD7-87E8-41D6-8AE9-94918F533C55}" type="datetimeFigureOut">
              <a:rPr lang="en-US" smtClean="0"/>
              <a:t>9/3/2024</a:t>
            </a:fld>
            <a:endParaRPr lang="en-US"/>
          </a:p>
        </p:txBody>
      </p:sp>
      <p:sp>
        <p:nvSpPr>
          <p:cNvPr id="1048670" name="Footer Placeholder 4"/>
          <p:cNvSpPr>
            <a:spLocks noGrp="1"/>
          </p:cNvSpPr>
          <p:nvPr>
            <p:ph type="ftr" sz="quarter" idx="11"/>
          </p:nvPr>
        </p:nvSpPr>
        <p:spPr bwMode="auto">
          <a:xfrm rot="5400000">
            <a:off x="7077456" y="4178808"/>
            <a:ext cx="3657600" cy="384048"/>
          </a:xfrm>
        </p:spPr>
        <p:txBody>
          <a:bodyPr/>
          <a:p>
            <a:endParaRPr lang="en-US"/>
          </a:p>
        </p:txBody>
      </p:sp>
      <p:sp>
        <p:nvSpPr>
          <p:cNvPr id="1048671" name="Rectangle 8"/>
          <p:cNvSpPr/>
          <p:nvPr/>
        </p:nvSpPr>
        <p:spPr bwMode="auto">
          <a:xfrm>
            <a:off x="381000" y="0"/>
            <a:ext cx="6096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2" name="Rectangle 9"/>
          <p:cNvSpPr/>
          <p:nvPr/>
        </p:nvSpPr>
        <p:spPr bwMode="auto">
          <a:xfrm>
            <a:off x="276336" y="0"/>
            <a:ext cx="104664"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3" name="Rectangle 10"/>
          <p:cNvSpPr/>
          <p:nvPr/>
        </p:nvSpPr>
        <p:spPr bwMode="auto">
          <a:xfrm>
            <a:off x="990600" y="0"/>
            <a:ext cx="181872"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4" name="Rectangle 11"/>
          <p:cNvSpPr/>
          <p:nvPr/>
        </p:nvSpPr>
        <p:spPr bwMode="auto">
          <a:xfrm>
            <a:off x="1141320" y="0"/>
            <a:ext cx="23028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5" name="Straight Connector 12"/>
          <p:cNvSpPr>
            <a:spLocks noChangeShapeType="1"/>
          </p:cNvSpPr>
          <p:nvPr/>
        </p:nvSpPr>
        <p:spPr bwMode="auto">
          <a:xfrm>
            <a:off x="106344"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76" name="Straight Connector 13"/>
          <p:cNvSpPr>
            <a:spLocks noChangeShapeType="1"/>
          </p:cNvSpPr>
          <p:nvPr/>
        </p:nvSpPr>
        <p:spPr bwMode="auto">
          <a:xfrm>
            <a:off x="9144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77" name="Straight Connector 14"/>
          <p:cNvSpPr>
            <a:spLocks noChangeShapeType="1"/>
          </p:cNvSpPr>
          <p:nvPr/>
        </p:nvSpPr>
        <p:spPr bwMode="auto">
          <a:xfrm>
            <a:off x="854112"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78" name="Straight Connector 15"/>
          <p:cNvSpPr>
            <a:spLocks noChangeShapeType="1"/>
          </p:cNvSpPr>
          <p:nvPr/>
        </p:nvSpPr>
        <p:spPr bwMode="auto">
          <a:xfrm>
            <a:off x="1726640"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79" name="Straight Connector 16"/>
          <p:cNvSpPr>
            <a:spLocks noChangeShapeType="1"/>
          </p:cNvSpPr>
          <p:nvPr/>
        </p:nvSpPr>
        <p:spPr bwMode="auto">
          <a:xfrm>
            <a:off x="10668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80" name="Rectangle 17"/>
          <p:cNvSpPr/>
          <p:nvPr/>
        </p:nvSpPr>
        <p:spPr bwMode="auto">
          <a:xfrm>
            <a:off x="1219200" y="0"/>
            <a:ext cx="762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1" name="Oval 18"/>
          <p:cNvSpPr/>
          <p:nvPr/>
        </p:nvSpPr>
        <p:spPr bwMode="auto">
          <a:xfrm>
            <a:off x="609600" y="3429000"/>
            <a:ext cx="12954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2" name="Oval 19"/>
          <p:cNvSpPr/>
          <p:nvPr/>
        </p:nvSpPr>
        <p:spPr bwMode="auto">
          <a:xfrm>
            <a:off x="1324704" y="4866752"/>
            <a:ext cx="641424"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3" name="Oval 20"/>
          <p:cNvSpPr/>
          <p:nvPr/>
        </p:nvSpPr>
        <p:spPr bwMode="auto">
          <a:xfrm>
            <a:off x="1091080" y="5500632"/>
            <a:ext cx="13716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4" name="Oval 21"/>
          <p:cNvSpPr/>
          <p:nvPr/>
        </p:nvSpPr>
        <p:spPr bwMode="auto">
          <a:xfrm>
            <a:off x="1664208" y="5791200"/>
            <a:ext cx="27432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5" name="Oval 22"/>
          <p:cNvSpPr/>
          <p:nvPr/>
        </p:nvSpPr>
        <p:spPr bwMode="auto">
          <a:xfrm>
            <a:off x="1879040" y="4479888"/>
            <a:ext cx="36576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86" name="Straight Connector 25"/>
          <p:cNvSpPr>
            <a:spLocks noChangeShapeType="1"/>
          </p:cNvSpPr>
          <p:nvPr/>
        </p:nvSpPr>
        <p:spPr bwMode="auto">
          <a:xfrm>
            <a:off x="9097944"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87" name="Slide Number Placeholder 5"/>
          <p:cNvSpPr>
            <a:spLocks noGrp="1"/>
          </p:cNvSpPr>
          <p:nvPr>
            <p:ph type="sldNum" sz="quarter" idx="12"/>
          </p:nvPr>
        </p:nvSpPr>
        <p:spPr bwMode="auto">
          <a:xfrm>
            <a:off x="1340616" y="4928702"/>
            <a:ext cx="609600" cy="517524"/>
          </a:xfrm>
        </p:spPr>
        <p:txBody>
          <a:bodyPr/>
          <a:p>
            <a:fld id="{55161643-B366-41E3-A62B-19F35AC0ACFA}"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88" name="Title 1"/>
          <p:cNvSpPr>
            <a:spLocks noGrp="1"/>
          </p:cNvSpPr>
          <p:nvPr>
            <p:ph type="title"/>
          </p:nvPr>
        </p:nvSpPr>
        <p:spPr/>
        <p:txBody>
          <a:bodyPr/>
          <a:p>
            <a:r>
              <a:rPr kumimoji="0" lang="en-US" smtClean="0"/>
              <a:t>Click to edit Master title style</a:t>
            </a:r>
            <a:endParaRPr kumimoji="0" lang="en-US"/>
          </a:p>
        </p:txBody>
      </p:sp>
      <p:sp>
        <p:nvSpPr>
          <p:cNvPr id="1048689" name="Date Placeholder 4"/>
          <p:cNvSpPr>
            <a:spLocks noGrp="1"/>
          </p:cNvSpPr>
          <p:nvPr>
            <p:ph type="dt" sz="half" idx="10"/>
          </p:nvPr>
        </p:nvSpPr>
        <p:spPr/>
        <p:txBody>
          <a:bodyPr/>
          <a:p>
            <a:fld id="{71C8DAD7-87E8-41D6-8AE9-94918F533C55}" type="datetimeFigureOut">
              <a:rPr lang="en-US" smtClean="0"/>
              <a:t>9/3/2024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55161643-B366-41E3-A62B-19F35AC0ACFA}" type="slidenum">
              <a:rPr lang="en-US" smtClean="0"/>
              <a:t>‹#›</a:t>
            </a:fld>
            <a:endParaRPr lang="en-US"/>
          </a:p>
        </p:txBody>
      </p:sp>
      <p:sp>
        <p:nvSpPr>
          <p:cNvPr id="1048692" name="Content Placeholder 8"/>
          <p:cNvSpPr>
            <a:spLocks noGrp="1"/>
          </p:cNvSpPr>
          <p:nvPr>
            <p:ph sz="quarter" idx="1"/>
          </p:nvPr>
        </p:nvSpPr>
        <p:spPr>
          <a:xfrm>
            <a:off x="457200"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Content Placeholder 10"/>
          <p:cNvSpPr>
            <a:spLocks noGrp="1"/>
          </p:cNvSpPr>
          <p:nvPr>
            <p:ph sz="quarter" idx="2"/>
          </p:nvPr>
        </p:nvSpPr>
        <p:spPr>
          <a:xfrm>
            <a:off x="4270248" y="1600200"/>
            <a:ext cx="3657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94" name="Title 1"/>
          <p:cNvSpPr>
            <a:spLocks noGrp="1"/>
          </p:cNvSpPr>
          <p:nvPr>
            <p:ph type="title"/>
          </p:nvPr>
        </p:nvSpPr>
        <p:spPr>
          <a:xfrm>
            <a:off x="457200" y="273050"/>
            <a:ext cx="7543800" cy="1143000"/>
          </a:xfrm>
        </p:spPr>
        <p:txBody>
          <a:bodyPr anchor="b"/>
          <a:p>
            <a:r>
              <a:rPr kumimoji="0" lang="en-US" smtClean="0"/>
              <a:t>Click to edit Master title style</a:t>
            </a:r>
            <a:endParaRPr kumimoji="0" lang="en-US"/>
          </a:p>
        </p:txBody>
      </p:sp>
      <p:sp>
        <p:nvSpPr>
          <p:cNvPr id="1048695" name="Date Placeholder 6"/>
          <p:cNvSpPr>
            <a:spLocks noGrp="1"/>
          </p:cNvSpPr>
          <p:nvPr>
            <p:ph type="dt" sz="half" idx="10"/>
          </p:nvPr>
        </p:nvSpPr>
        <p:spPr/>
        <p:txBody>
          <a:bodyPr/>
          <a:p>
            <a:fld id="{71C8DAD7-87E8-41D6-8AE9-94918F533C55}" type="datetimeFigureOut">
              <a:rPr lang="en-US" smtClean="0"/>
              <a:t>9/3/2024</a:t>
            </a:fld>
            <a:endParaRPr lang="en-US"/>
          </a:p>
        </p:txBody>
      </p:sp>
      <p:sp>
        <p:nvSpPr>
          <p:cNvPr id="1048696" name="Footer Placeholder 7"/>
          <p:cNvSpPr>
            <a:spLocks noGrp="1"/>
          </p:cNvSpPr>
          <p:nvPr>
            <p:ph type="ftr" sz="quarter" idx="11"/>
          </p:nvPr>
        </p:nvSpPr>
        <p:spPr/>
        <p:txBody>
          <a:bodyPr/>
          <a:p>
            <a:endParaRPr lang="en-US"/>
          </a:p>
        </p:txBody>
      </p:sp>
      <p:sp>
        <p:nvSpPr>
          <p:cNvPr id="1048697" name="Slide Number Placeholder 8"/>
          <p:cNvSpPr>
            <a:spLocks noGrp="1"/>
          </p:cNvSpPr>
          <p:nvPr>
            <p:ph type="sldNum" sz="quarter" idx="12"/>
          </p:nvPr>
        </p:nvSpPr>
        <p:spPr/>
        <p:txBody>
          <a:bodyPr/>
          <a:p>
            <a:fld id="{55161643-B366-41E3-A62B-19F35AC0ACFA}" type="slidenum">
              <a:rPr lang="en-US" smtClean="0"/>
              <a:t>‹#›</a:t>
            </a:fld>
            <a:endParaRPr lang="en-US"/>
          </a:p>
        </p:txBody>
      </p:sp>
      <p:sp>
        <p:nvSpPr>
          <p:cNvPr id="1048698" name="Content Placeholder 10"/>
          <p:cNvSpPr>
            <a:spLocks noGrp="1"/>
          </p:cNvSpPr>
          <p:nvPr>
            <p:ph sz="quarter" idx="2"/>
          </p:nvPr>
        </p:nvSpPr>
        <p:spPr>
          <a:xfrm>
            <a:off x="457200"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9" name="Content Placeholder 12"/>
          <p:cNvSpPr>
            <a:spLocks noGrp="1"/>
          </p:cNvSpPr>
          <p:nvPr>
            <p:ph sz="quarter" idx="4"/>
          </p:nvPr>
        </p:nvSpPr>
        <p:spPr>
          <a:xfrm>
            <a:off x="4371975" y="2362200"/>
            <a:ext cx="36576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0"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01"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40" name="Title 1"/>
          <p:cNvSpPr>
            <a:spLocks noGrp="1"/>
          </p:cNvSpPr>
          <p:nvPr>
            <p:ph type="title"/>
          </p:nvPr>
        </p:nvSpPr>
        <p:spPr/>
        <p:txBody>
          <a:bodyPr/>
          <a:p>
            <a:r>
              <a:rPr kumimoji="0" lang="en-US" smtClean="0"/>
              <a:t>Click to edit Master title style</a:t>
            </a:r>
            <a:endParaRPr kumimoji="0" lang="en-US"/>
          </a:p>
        </p:txBody>
      </p:sp>
      <p:sp>
        <p:nvSpPr>
          <p:cNvPr id="1048641" name="Date Placeholder 5"/>
          <p:cNvSpPr>
            <a:spLocks noGrp="1"/>
          </p:cNvSpPr>
          <p:nvPr>
            <p:ph type="dt" sz="half" idx="10"/>
          </p:nvPr>
        </p:nvSpPr>
        <p:spPr/>
        <p:txBody>
          <a:bodyPr rtlCol="0"/>
          <a:p>
            <a:fld id="{71C8DAD7-87E8-41D6-8AE9-94918F533C55}" type="datetimeFigureOut">
              <a:rPr lang="en-US" smtClean="0"/>
              <a:t>9/3/2024</a:t>
            </a:fld>
            <a:endParaRPr lang="en-US"/>
          </a:p>
        </p:txBody>
      </p:sp>
      <p:sp>
        <p:nvSpPr>
          <p:cNvPr id="1048642" name="Slide Number Placeholder 6"/>
          <p:cNvSpPr>
            <a:spLocks noGrp="1"/>
          </p:cNvSpPr>
          <p:nvPr>
            <p:ph type="sldNum" sz="quarter" idx="11"/>
          </p:nvPr>
        </p:nvSpPr>
        <p:spPr/>
        <p:txBody>
          <a:bodyPr rtlCol="0"/>
          <a:p>
            <a:fld id="{55161643-B366-41E3-A62B-19F35AC0ACFA}" type="slidenum">
              <a:rPr lang="en-US" smtClean="0"/>
              <a:t>‹#›</a:t>
            </a:fld>
            <a:endParaRPr lang="en-US"/>
          </a:p>
        </p:txBody>
      </p:sp>
      <p:sp>
        <p:nvSpPr>
          <p:cNvPr id="1048643" name="Footer Placeholder 7"/>
          <p:cNvSpPr>
            <a:spLocks noGrp="1"/>
          </p:cNvSpPr>
          <p:nvPr>
            <p:ph type="ftr" sz="quarter" idx="12"/>
          </p:nvPr>
        </p:nvSpPr>
        <p:spPr/>
        <p:txBody>
          <a:bodyPr rtlCol="0"/>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702" name="Date Placeholder 1"/>
          <p:cNvSpPr>
            <a:spLocks noGrp="1"/>
          </p:cNvSpPr>
          <p:nvPr>
            <p:ph type="dt" sz="half" idx="10"/>
          </p:nvPr>
        </p:nvSpPr>
        <p:spPr/>
        <p:txBody>
          <a:bodyPr/>
          <a:p>
            <a:fld id="{71C8DAD7-87E8-41D6-8AE9-94918F533C55}" type="datetimeFigureOut">
              <a:rPr lang="en-US" smtClean="0"/>
              <a:t>9/3/2024</a:t>
            </a:fld>
            <a:endParaRPr lang="en-US"/>
          </a:p>
        </p:txBody>
      </p:sp>
      <p:sp>
        <p:nvSpPr>
          <p:cNvPr id="1048703" name="Footer Placeholder 2"/>
          <p:cNvSpPr>
            <a:spLocks noGrp="1"/>
          </p:cNvSpPr>
          <p:nvPr>
            <p:ph type="ftr" sz="quarter" idx="11"/>
          </p:nvPr>
        </p:nvSpPr>
        <p:spPr/>
        <p:txBody>
          <a:bodyPr/>
          <a:p>
            <a:endParaRPr lang="en-US"/>
          </a:p>
        </p:txBody>
      </p:sp>
      <p:sp>
        <p:nvSpPr>
          <p:cNvPr id="1048704" name="Slide Number Placeholder 3"/>
          <p:cNvSpPr>
            <a:spLocks noGrp="1"/>
          </p:cNvSpPr>
          <p:nvPr>
            <p:ph type="sldNum" sz="quarter" idx="12"/>
          </p:nvPr>
        </p:nvSpPr>
        <p:spPr/>
        <p:txBody>
          <a:bodyPr/>
          <a:p>
            <a:fld id="{55161643-B366-41E3-A62B-19F35AC0AC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2" name=""/>
        <p:cNvGrpSpPr/>
        <p:nvPr/>
      </p:nvGrpSpPr>
      <p:grpSpPr>
        <a:xfrm>
          <a:off x="0" y="0"/>
          <a:ext cx="0" cy="0"/>
          <a:chOff x="0" y="0"/>
          <a:chExt cx="0" cy="0"/>
        </a:xfrm>
      </p:grpSpPr>
      <p:sp>
        <p:nvSpPr>
          <p:cNvPr id="1048705" name="Straight Connector 9"/>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6" name="Title 1"/>
          <p:cNvSpPr>
            <a:spLocks noGrp="1"/>
          </p:cNvSpPr>
          <p:nvPr>
            <p:ph type="title"/>
          </p:nvPr>
        </p:nvSpPr>
        <p:spPr>
          <a:xfrm rot="5400000">
            <a:off x="3371850" y="3200400"/>
            <a:ext cx="6309360" cy="4572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07" name="Text Placeholder 2"/>
          <p:cNvSpPr>
            <a:spLocks noGrp="1"/>
          </p:cNvSpPr>
          <p:nvPr>
            <p:ph type="body" idx="2"/>
          </p:nvPr>
        </p:nvSpPr>
        <p:spPr>
          <a:xfrm>
            <a:off x="6812280" y="274320"/>
            <a:ext cx="1527048"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08" name="Straight Connector 7"/>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09" name="Straight Connector 8"/>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0" name="Straight Connector 10"/>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1" name="Rectangle 11"/>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2" name="Straight Connector 12"/>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3" name="Oval 13"/>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4" name="Content Placeholder 17"/>
          <p:cNvSpPr>
            <a:spLocks noGrp="1"/>
          </p:cNvSpPr>
          <p:nvPr>
            <p:ph sz="quarter" idx="1"/>
          </p:nvPr>
        </p:nvSpPr>
        <p:spPr>
          <a:xfrm>
            <a:off x="304800" y="274320"/>
            <a:ext cx="56388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5" name="Date Placeholder 20"/>
          <p:cNvSpPr>
            <a:spLocks noGrp="1"/>
          </p:cNvSpPr>
          <p:nvPr>
            <p:ph type="dt" sz="half" idx="14"/>
          </p:nvPr>
        </p:nvSpPr>
        <p:spPr/>
        <p:txBody>
          <a:bodyPr rtlCol="0"/>
          <a:p>
            <a:fld id="{71C8DAD7-87E8-41D6-8AE9-94918F533C55}" type="datetimeFigureOut">
              <a:rPr lang="en-US" smtClean="0"/>
              <a:t>9/3/2024</a:t>
            </a:fld>
            <a:endParaRPr lang="en-US"/>
          </a:p>
        </p:txBody>
      </p:sp>
      <p:sp>
        <p:nvSpPr>
          <p:cNvPr id="1048716" name="Slide Number Placeholder 21"/>
          <p:cNvSpPr>
            <a:spLocks noGrp="1"/>
          </p:cNvSpPr>
          <p:nvPr>
            <p:ph type="sldNum" sz="quarter" idx="15"/>
          </p:nvPr>
        </p:nvSpPr>
        <p:spPr/>
        <p:txBody>
          <a:bodyPr rtlCol="0"/>
          <a:p>
            <a:fld id="{55161643-B366-41E3-A62B-19F35AC0ACFA}" type="slidenum">
              <a:rPr lang="en-US" smtClean="0"/>
              <a:t>‹#›</a:t>
            </a:fld>
            <a:endParaRPr lang="en-US"/>
          </a:p>
        </p:txBody>
      </p:sp>
      <p:sp>
        <p:nvSpPr>
          <p:cNvPr id="1048717" name="Footer Placeholder 22"/>
          <p:cNvSpPr>
            <a:spLocks noGrp="1"/>
          </p:cNvSpPr>
          <p:nvPr>
            <p:ph type="ftr" sz="quarter" idx="16"/>
          </p:nvPr>
        </p:nvSpPr>
        <p:spPr/>
        <p:txBody>
          <a:bodyPr rtlCol="0"/>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6" name=""/>
        <p:cNvGrpSpPr/>
        <p:nvPr/>
      </p:nvGrpSpPr>
      <p:grpSpPr>
        <a:xfrm>
          <a:off x="0" y="0"/>
          <a:ext cx="0" cy="0"/>
          <a:chOff x="0" y="0"/>
          <a:chExt cx="0" cy="0"/>
        </a:xfrm>
      </p:grpSpPr>
      <p:sp>
        <p:nvSpPr>
          <p:cNvPr id="1048649" name="Straight Connector 8"/>
          <p:cNvSpPr>
            <a:spLocks noChangeShapeType="1"/>
          </p:cNvSpPr>
          <p:nvPr/>
        </p:nvSpPr>
        <p:spPr bwMode="auto">
          <a:xfrm>
            <a:off x="8763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0" name="Oval 12"/>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51" name="Title 1"/>
          <p:cNvSpPr>
            <a:spLocks noGrp="1"/>
          </p:cNvSpPr>
          <p:nvPr>
            <p:ph type="title"/>
          </p:nvPr>
        </p:nvSpPr>
        <p:spPr>
          <a:xfrm rot="5400000">
            <a:off x="3350133" y="3200400"/>
            <a:ext cx="6309360" cy="457200"/>
          </a:xfrm>
        </p:spPr>
        <p:txBody>
          <a:bodyPr anchor="b"/>
          <a:lstStyle>
            <a:lvl1pPr algn="l">
              <a:buNone/>
              <a:defRPr b="1" sz="2000"/>
            </a:lvl1pPr>
          </a:lstStyle>
          <a:p>
            <a:r>
              <a:rPr kumimoji="0" lang="en-US" smtClean="0"/>
              <a:t>Click to edit Master title style</a:t>
            </a:r>
            <a:endParaRPr kumimoji="0" lang="en-US"/>
          </a:p>
        </p:txBody>
      </p:sp>
      <p:sp>
        <p:nvSpPr>
          <p:cNvPr id="1048652"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653" name="Text Placeholder 3"/>
          <p:cNvSpPr>
            <a:spLocks noGrp="1"/>
          </p:cNvSpPr>
          <p:nvPr>
            <p:ph type="body" sz="half" idx="2"/>
          </p:nvPr>
        </p:nvSpPr>
        <p:spPr>
          <a:xfrm>
            <a:off x="6765798" y="264795"/>
            <a:ext cx="1524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54" name="Straight Connector 9"/>
          <p:cNvSpPr>
            <a:spLocks noChangeShapeType="1"/>
          </p:cNvSpPr>
          <p:nvPr/>
        </p:nvSpPr>
        <p:spPr bwMode="auto">
          <a:xfrm>
            <a:off x="89916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5" name="Rectangle 10"/>
          <p:cNvSpPr/>
          <p:nvPr/>
        </p:nvSpPr>
        <p:spPr bwMode="auto">
          <a:xfrm>
            <a:off x="8839200" y="0"/>
            <a:ext cx="3048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6" name="Straight Connector 11"/>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57" name="Straight Connector 18"/>
          <p:cNvSpPr>
            <a:spLocks noChangeShapeType="1"/>
          </p:cNvSpPr>
          <p:nvPr/>
        </p:nvSpPr>
        <p:spPr bwMode="auto">
          <a:xfrm>
            <a:off x="62484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8" name="Straight Connector 19"/>
          <p:cNvSpPr>
            <a:spLocks noChangeShapeType="1"/>
          </p:cNvSpPr>
          <p:nvPr/>
        </p:nvSpPr>
        <p:spPr bwMode="auto">
          <a:xfrm>
            <a:off x="6192296"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9" name="Date Placeholder 16"/>
          <p:cNvSpPr>
            <a:spLocks noGrp="1"/>
          </p:cNvSpPr>
          <p:nvPr>
            <p:ph type="dt" sz="half" idx="10"/>
          </p:nvPr>
        </p:nvSpPr>
        <p:spPr/>
        <p:txBody>
          <a:bodyPr rtlCol="0"/>
          <a:p>
            <a:fld id="{71C8DAD7-87E8-41D6-8AE9-94918F533C55}" type="datetimeFigureOut">
              <a:rPr lang="en-US" smtClean="0"/>
              <a:t>9/3/2024</a:t>
            </a:fld>
            <a:endParaRPr lang="en-US"/>
          </a:p>
        </p:txBody>
      </p:sp>
      <p:sp>
        <p:nvSpPr>
          <p:cNvPr id="1048660" name="Slide Number Placeholder 17"/>
          <p:cNvSpPr>
            <a:spLocks noGrp="1"/>
          </p:cNvSpPr>
          <p:nvPr>
            <p:ph type="sldNum" sz="quarter" idx="11"/>
          </p:nvPr>
        </p:nvSpPr>
        <p:spPr/>
        <p:txBody>
          <a:bodyPr rtlCol="0"/>
          <a:p>
            <a:fld id="{55161643-B366-41E3-A62B-19F35AC0ACFA}" type="slidenum">
              <a:rPr lang="en-US" smtClean="0"/>
              <a:t>‹#›</a:t>
            </a:fld>
            <a:endParaRPr lang="en-US"/>
          </a:p>
        </p:txBody>
      </p:sp>
      <p:sp>
        <p:nvSpPr>
          <p:cNvPr id="1048661" name="Footer Placeholder 20"/>
          <p:cNvSpPr>
            <a:spLocks noGrp="1"/>
          </p:cNvSpPr>
          <p:nvPr>
            <p:ph type="ftr" sz="quarter" idx="12"/>
          </p:nvPr>
        </p:nvSpPr>
        <p:spPr/>
        <p:txBody>
          <a:bodyPr rtlCol="0"/>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457200" y="274638"/>
            <a:ext cx="74676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600200"/>
            <a:ext cx="74676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7589520" y="1081851"/>
            <a:ext cx="2011680" cy="384048"/>
          </a:xfrm>
          <a:prstGeom prst="rect"/>
        </p:spPr>
        <p:txBody>
          <a:bodyPr anchor="ctr" anchorCtr="0" vert="horz"/>
          <a:lstStyle>
            <a:lvl1pPr algn="r" eaLnBrk="1" hangingPunct="1" latinLnBrk="0">
              <a:defRPr sz="1200" kumimoji="0">
                <a:solidFill>
                  <a:schemeClr val="tx2"/>
                </a:solidFill>
              </a:defRPr>
            </a:lvl1pPr>
          </a:lstStyle>
          <a:p>
            <a:fld id="{71C8DAD7-87E8-41D6-8AE9-94918F533C55}" type="datetimeFigureOut">
              <a:rPr lang="en-US" smtClean="0"/>
              <a:t>9/3/2024</a:t>
            </a:fld>
            <a:endParaRPr lang="en-US"/>
          </a:p>
        </p:txBody>
      </p:sp>
      <p:sp>
        <p:nvSpPr>
          <p:cNvPr id="1048580" name="Footer Placeholder 2"/>
          <p:cNvSpPr>
            <a:spLocks noGrp="1"/>
          </p:cNvSpPr>
          <p:nvPr>
            <p:ph type="ftr" sz="quarter" idx="3"/>
          </p:nvPr>
        </p:nvSpPr>
        <p:spPr>
          <a:xfrm rot="5400000">
            <a:off x="6990186" y="3737240"/>
            <a:ext cx="3200400" cy="365760"/>
          </a:xfrm>
          <a:prstGeom prst="rect"/>
        </p:spPr>
        <p:txBody>
          <a:bodyPr anchor="ctr" anchorCtr="0" vert="horz"/>
          <a:lstStyle>
            <a:lvl1pPr algn="l" eaLnBrk="1" hangingPunct="1" latinLnBrk="0">
              <a:defRPr sz="1200" kumimoji="0">
                <a:solidFill>
                  <a:schemeClr val="tx2"/>
                </a:solidFill>
              </a:defRPr>
            </a:lvl1pPr>
          </a:lstStyle>
          <a:p>
            <a:endParaRPr lang="en-US"/>
          </a:p>
        </p:txBody>
      </p:sp>
      <p:sp>
        <p:nvSpPr>
          <p:cNvPr id="1048581" name="Straight Connector 6"/>
          <p:cNvSpPr>
            <a:spLocks noChangeShapeType="1"/>
          </p:cNvSpPr>
          <p:nvPr/>
        </p:nvSpPr>
        <p:spPr bwMode="auto">
          <a:xfrm>
            <a:off x="762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89916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8839200" y="0"/>
            <a:ext cx="3048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89154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8156448" y="5715000"/>
            <a:ext cx="54864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8129016" y="5734050"/>
            <a:ext cx="609600" cy="521208"/>
          </a:xfrm>
          <a:prstGeom prst="rect"/>
        </p:spPr>
        <p:txBody>
          <a:bodyPr anchor="ctr" vert="horz"/>
          <a:lstStyle>
            <a:lvl1pPr algn="ctr" eaLnBrk="1" hangingPunct="1" latinLnBrk="0">
              <a:defRPr b="1" sz="1400" kumimoji="0">
                <a:solidFill>
                  <a:srgbClr val="FFFFFF"/>
                </a:solidFill>
              </a:defRPr>
            </a:lvl1pPr>
          </a:lstStyle>
          <a:p>
            <a:fld id="{55161643-B366-41E3-A62B-19F35AC0ACF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8" name="Title 1"/>
          <p:cNvSpPr>
            <a:spLocks noGrp="1"/>
          </p:cNvSpPr>
          <p:nvPr>
            <p:ph type="ctrTitle"/>
          </p:nvPr>
        </p:nvSpPr>
        <p:spPr>
          <a:xfrm>
            <a:off x="2267744" y="692696"/>
            <a:ext cx="6390456" cy="1368152"/>
          </a:xfrm>
        </p:spPr>
        <p:txBody>
          <a:bodyPr/>
          <a:p>
            <a:pPr algn="ctr"/>
            <a:r>
              <a:rPr dirty="0" lang="en-US" smtClean="0"/>
              <a:t>Employee data analysis using excel</a:t>
            </a:r>
            <a:endParaRPr dirty="0" lang="en-US"/>
          </a:p>
        </p:txBody>
      </p:sp>
      <p:sp>
        <p:nvSpPr>
          <p:cNvPr id="1048609" name="Subtitle 2"/>
          <p:cNvSpPr>
            <a:spLocks noGrp="1"/>
          </p:cNvSpPr>
          <p:nvPr>
            <p:ph type="subTitle" idx="1"/>
          </p:nvPr>
        </p:nvSpPr>
        <p:spPr>
          <a:xfrm>
            <a:off x="2339752" y="3212976"/>
            <a:ext cx="5976664" cy="1656184"/>
          </a:xfrm>
        </p:spPr>
        <p:txBody>
          <a:bodyPr>
            <a:normAutofit/>
          </a:bodyPr>
          <a:p>
            <a:r>
              <a:rPr dirty="0" sz="1600" lang="en-US" smtClean="0"/>
              <a:t>STUDENT NAME : </a:t>
            </a:r>
            <a:r>
              <a:rPr dirty="0" sz="1600" lang="en-US" err="1" smtClean="0"/>
              <a:t>Lavanya</a:t>
            </a:r>
            <a:r>
              <a:rPr dirty="0" sz="1600" lang="en-US" smtClean="0"/>
              <a:t>. C</a:t>
            </a:r>
          </a:p>
          <a:p>
            <a:r>
              <a:rPr dirty="0" sz="1600" lang="en-US" smtClean="0"/>
              <a:t>REGISTER  NO    : asunm110312201357</a:t>
            </a:r>
          </a:p>
          <a:p>
            <a:r>
              <a:rPr dirty="0" sz="1600" lang="en-US" smtClean="0"/>
              <a:t>DEPARTMENT     : B. Com(</a:t>
            </a:r>
            <a:r>
              <a:rPr dirty="0" sz="1600" lang="en-US" err="1" smtClean="0"/>
              <a:t>Genral</a:t>
            </a:r>
            <a:r>
              <a:rPr dirty="0" sz="1600" lang="en-US" smtClean="0"/>
              <a:t>)</a:t>
            </a:r>
          </a:p>
          <a:p>
            <a:r>
              <a:rPr dirty="0" sz="1600" lang="en-US" smtClean="0"/>
              <a:t>COLLEGE              : </a:t>
            </a:r>
            <a:r>
              <a:rPr dirty="0" sz="1600" lang="en-US" err="1" smtClean="0"/>
              <a:t>Dharmamurthi</a:t>
            </a:r>
            <a:r>
              <a:rPr dirty="0" sz="1600" lang="en-US" smtClean="0"/>
              <a:t> </a:t>
            </a:r>
            <a:r>
              <a:rPr dirty="0" sz="1600" lang="en-US" err="1" smtClean="0"/>
              <a:t>Rao</a:t>
            </a:r>
            <a:r>
              <a:rPr dirty="0" sz="1600" lang="en-US" smtClean="0"/>
              <a:t> </a:t>
            </a:r>
            <a:r>
              <a:rPr dirty="0" sz="1600" lang="en-US" err="1" smtClean="0"/>
              <a:t>Bahadur</a:t>
            </a:r>
            <a:r>
              <a:rPr dirty="0" sz="1600" lang="en-US" smtClean="0"/>
              <a:t> </a:t>
            </a:r>
            <a:r>
              <a:rPr dirty="0" sz="1600" lang="en-US" err="1" smtClean="0"/>
              <a:t>Calavala</a:t>
            </a:r>
            <a:r>
              <a:rPr dirty="0" sz="1600" lang="en-US" smtClean="0"/>
              <a:t> </a:t>
            </a:r>
            <a:r>
              <a:rPr dirty="0" sz="1600" lang="en-US" err="1" smtClean="0"/>
              <a:t>Cunnun</a:t>
            </a:r>
            <a:r>
              <a:rPr dirty="0" sz="1600" lang="en-US" smtClean="0"/>
              <a:t> </a:t>
            </a:r>
            <a:r>
              <a:rPr dirty="0" sz="1600" lang="en-US" err="1" smtClean="0"/>
              <a:t>Chetty</a:t>
            </a:r>
            <a:r>
              <a:rPr dirty="0" sz="1600" lang="en-US" smtClean="0"/>
              <a:t> Hindu College.</a:t>
            </a:r>
            <a:endParaRPr dirty="0" sz="16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3" name="Title 1"/>
          <p:cNvSpPr>
            <a:spLocks noGrp="1"/>
          </p:cNvSpPr>
          <p:nvPr>
            <p:ph type="title"/>
          </p:nvPr>
        </p:nvSpPr>
        <p:spPr>
          <a:xfrm>
            <a:off x="457199" y="457200"/>
            <a:ext cx="7467600" cy="1143000"/>
          </a:xfrm>
        </p:spPr>
        <p:txBody>
          <a:bodyPr/>
          <a:p>
            <a:r>
              <a:rPr altLang="en-IN" b="1" sz="3200" lang="en-US" u="sng"/>
              <a:t>Model</a:t>
            </a:r>
            <a:r>
              <a:rPr altLang="en-IN" b="1" sz="3200" lang="en-US" u="sng"/>
              <a:t>l</a:t>
            </a:r>
            <a:r>
              <a:rPr altLang="en-IN" b="1" sz="3200" lang="en-US" u="sng"/>
              <a:t>i</a:t>
            </a:r>
            <a:r>
              <a:rPr altLang="en-IN" b="1" sz="3200" lang="en-US" u="sng"/>
              <a:t>n</a:t>
            </a:r>
            <a:r>
              <a:rPr altLang="en-IN" b="1" sz="3200" lang="en-US" u="sng"/>
              <a:t>g</a:t>
            </a:r>
            <a:r>
              <a:rPr altLang="en-IN" b="1" sz="3200" lang="en-US" u="sng"/>
              <a:t> </a:t>
            </a:r>
            <a:r>
              <a:rPr altLang="en-IN" b="1" sz="3200" lang="en-US" u="sng"/>
              <a:t>a</a:t>
            </a:r>
            <a:r>
              <a:rPr altLang="en-IN" b="1" sz="3200" lang="en-US" u="sng"/>
              <a:t>p</a:t>
            </a:r>
            <a:r>
              <a:rPr altLang="en-IN" b="1" sz="3200" lang="en-US" u="sng"/>
              <a:t>p</a:t>
            </a:r>
            <a:r>
              <a:rPr altLang="en-IN" b="1" sz="3200" lang="en-US" u="sng"/>
              <a:t>r</a:t>
            </a:r>
            <a:r>
              <a:rPr altLang="en-IN" b="1" sz="3200" lang="en-US" u="sng"/>
              <a:t>o</a:t>
            </a:r>
            <a:r>
              <a:rPr altLang="en-IN" b="1" sz="3200" lang="en-US" u="sng"/>
              <a:t>a</a:t>
            </a:r>
            <a:r>
              <a:rPr altLang="en-IN" b="1" sz="3200" lang="en-US" u="sng"/>
              <a:t>c</a:t>
            </a:r>
            <a:r>
              <a:rPr altLang="en-IN" b="1" sz="3200" lang="en-US" u="sng"/>
              <a:t>h</a:t>
            </a:r>
            <a:endParaRPr b="1" lang="en-US" u="sng"/>
          </a:p>
        </p:txBody>
      </p:sp>
      <p:sp>
        <p:nvSpPr>
          <p:cNvPr id="1048634" name="Content Placeholder 2"/>
          <p:cNvSpPr>
            <a:spLocks noGrp="1"/>
          </p:cNvSpPr>
          <p:nvPr>
            <p:ph sz="quarter" idx="1"/>
          </p:nvPr>
        </p:nvSpPr>
        <p:spPr/>
        <p:txBody>
          <a:bodyPr/>
          <a:p>
            <a:pPr indent="0" marL="0">
              <a:buNone/>
            </a:pPr>
            <a:r>
              <a:rPr altLang="en-IN" lang="en-US"/>
              <a:t>I</a:t>
            </a:r>
            <a:r>
              <a:rPr altLang="en-IN" lang="en-US"/>
              <a:t> </a:t>
            </a:r>
            <a:r>
              <a:rPr altLang="en-IN" lang="en-US"/>
              <a:t>g</a:t>
            </a:r>
            <a:r>
              <a:rPr altLang="en-IN" lang="en-US"/>
              <a:t>e</a:t>
            </a:r>
            <a:r>
              <a:rPr altLang="en-IN" lang="en-US"/>
              <a:t>t</a:t>
            </a:r>
            <a:r>
              <a:rPr altLang="en-IN" lang="en-US"/>
              <a:t> </a:t>
            </a:r>
            <a:r>
              <a:rPr altLang="en-IN" lang="en-US"/>
              <a:t>d</a:t>
            </a:r>
            <a:r>
              <a:rPr altLang="en-IN" lang="en-US"/>
              <a:t>a</a:t>
            </a:r>
            <a:r>
              <a:rPr altLang="en-IN" lang="en-US"/>
              <a:t>t</a:t>
            </a:r>
            <a:r>
              <a:rPr altLang="en-IN" lang="en-US"/>
              <a:t>a</a:t>
            </a:r>
            <a:r>
              <a:rPr altLang="en-IN" lang="en-US"/>
              <a:t> </a:t>
            </a:r>
            <a:r>
              <a:rPr altLang="en-IN" lang="en-US"/>
              <a:t>from </a:t>
            </a:r>
            <a:r>
              <a:rPr altLang="en-IN" lang="en-US"/>
              <a:t>d</a:t>
            </a:r>
            <a:r>
              <a:rPr altLang="en-IN" lang="en-US"/>
              <a:t>a</a:t>
            </a:r>
            <a:r>
              <a:rPr altLang="en-IN" lang="en-US"/>
              <a:t>s</a:t>
            </a:r>
            <a:r>
              <a:rPr altLang="en-IN" lang="en-US"/>
              <a:t>h</a:t>
            </a:r>
            <a:r>
              <a:rPr altLang="en-IN" lang="en-US"/>
              <a:t>b</a:t>
            </a:r>
            <a:r>
              <a:rPr altLang="en-IN" lang="en-US"/>
              <a:t>o</a:t>
            </a:r>
            <a:r>
              <a:rPr altLang="en-IN" lang="en-US"/>
              <a:t>a</a:t>
            </a:r>
            <a:r>
              <a:rPr altLang="en-IN" lang="en-US"/>
              <a:t>rd</a:t>
            </a:r>
            <a:r>
              <a:rPr altLang="en-IN" lang="en-US"/>
              <a:t> </a:t>
            </a:r>
            <a:r>
              <a:rPr altLang="en-IN" lang="en-US"/>
              <a:t>e</a:t>
            </a:r>
            <a:r>
              <a:rPr altLang="en-IN" lang="en-US"/>
              <a:t>m</a:t>
            </a:r>
            <a:r>
              <a:rPr altLang="en-IN" lang="en-US"/>
              <a:t>p</a:t>
            </a:r>
            <a:r>
              <a:rPr altLang="en-IN" lang="en-US"/>
              <a:t>l</a:t>
            </a:r>
            <a:r>
              <a:rPr altLang="en-IN" lang="en-US"/>
              <a:t>o</a:t>
            </a:r>
            <a:r>
              <a:rPr altLang="en-IN" lang="en-US"/>
              <a:t>y</a:t>
            </a:r>
            <a:r>
              <a:rPr altLang="en-IN" lang="en-US"/>
              <a:t>e</a:t>
            </a:r>
            <a:r>
              <a:rPr altLang="en-IN" lang="en-US"/>
              <a:t>e</a:t>
            </a:r>
            <a:r>
              <a:rPr altLang="en-IN" lang="en-US"/>
              <a:t> </a:t>
            </a:r>
            <a:r>
              <a:rPr altLang="en-IN" lang="en-US"/>
              <a:t>d</a:t>
            </a:r>
            <a:r>
              <a:rPr altLang="en-IN" lang="en-US"/>
              <a:t>a</a:t>
            </a:r>
            <a:r>
              <a:rPr altLang="en-IN" lang="en-US"/>
              <a:t>t</a:t>
            </a:r>
            <a:r>
              <a:rPr altLang="en-IN" lang="en-US"/>
              <a:t>a</a:t>
            </a:r>
            <a:r>
              <a:rPr altLang="en-IN" lang="en-US"/>
              <a:t> </a:t>
            </a:r>
            <a:r>
              <a:rPr altLang="en-IN" lang="en-US"/>
              <a:t>analysis</a:t>
            </a:r>
            <a:r>
              <a:rPr altLang="en-IN" lang="en-US"/>
              <a:t>.</a:t>
            </a:r>
            <a:r>
              <a:rPr altLang="en-IN" lang="en-US"/>
              <a:t> </a:t>
            </a:r>
            <a:r>
              <a:rPr altLang="en-IN" lang="en-US"/>
              <a:t>A</a:t>
            </a:r>
            <a:r>
              <a:rPr altLang="en-IN" lang="en-US"/>
              <a:t>n</a:t>
            </a:r>
            <a:r>
              <a:rPr altLang="en-IN" lang="en-US"/>
              <a:t>d</a:t>
            </a:r>
            <a:r>
              <a:rPr altLang="en-IN" lang="en-US"/>
              <a:t> </a:t>
            </a:r>
            <a:r>
              <a:rPr altLang="en-IN" lang="en-US"/>
              <a:t>b</a:t>
            </a:r>
            <a:r>
              <a:rPr altLang="en-IN" lang="en-US"/>
              <a:t>r</a:t>
            </a:r>
            <a:r>
              <a:rPr altLang="en-IN" lang="en-US"/>
              <a:t>i</a:t>
            </a:r>
            <a:r>
              <a:rPr altLang="en-IN" lang="en-US"/>
              <a:t>e</a:t>
            </a:r>
            <a:r>
              <a:rPr altLang="en-IN" lang="en-US"/>
              <a:t>f</a:t>
            </a:r>
            <a:r>
              <a:rPr altLang="en-IN" lang="en-US"/>
              <a:t> </a:t>
            </a:r>
            <a:r>
              <a:rPr altLang="en-IN" lang="en-US"/>
              <a:t>a</a:t>
            </a:r>
            <a:r>
              <a:rPr altLang="en-IN" lang="en-US"/>
              <a:t>b</a:t>
            </a:r>
            <a:r>
              <a:rPr altLang="en-IN" lang="en-US"/>
              <a:t>o</a:t>
            </a:r>
            <a:r>
              <a:rPr altLang="en-IN" lang="en-US"/>
              <a:t>u</a:t>
            </a:r>
            <a:r>
              <a:rPr altLang="en-IN" lang="en-US"/>
              <a:t>t</a:t>
            </a:r>
            <a:r>
              <a:rPr altLang="en-IN" lang="en-US"/>
              <a:t> </a:t>
            </a:r>
            <a:r>
              <a:rPr altLang="en-IN" lang="en-US"/>
              <a:t>t</a:t>
            </a:r>
            <a:r>
              <a:rPr altLang="en-IN" lang="en-US"/>
              <a:t>h</a:t>
            </a:r>
            <a:r>
              <a:rPr altLang="en-IN" lang="en-US"/>
              <a:t>e</a:t>
            </a:r>
            <a:r>
              <a:rPr altLang="en-IN" lang="en-US"/>
              <a:t> </a:t>
            </a:r>
            <a:r>
              <a:rPr altLang="en-IN" lang="en-US"/>
              <a:t>p</a:t>
            </a:r>
            <a:r>
              <a:rPr altLang="en-IN" lang="en-US"/>
              <a:t>r</a:t>
            </a:r>
            <a:r>
              <a:rPr altLang="en-IN" lang="en-US"/>
              <a:t>o</a:t>
            </a:r>
            <a:r>
              <a:rPr altLang="en-IN" lang="en-US"/>
              <a:t>b</a:t>
            </a:r>
            <a:r>
              <a:rPr altLang="en-IN" lang="en-US"/>
              <a:t>l</a:t>
            </a:r>
            <a:r>
              <a:rPr altLang="en-IN" lang="en-US"/>
              <a:t>e</a:t>
            </a:r>
            <a:r>
              <a:rPr altLang="en-IN" lang="en-US"/>
              <a:t>m</a:t>
            </a:r>
            <a:r>
              <a:rPr altLang="en-IN" lang="en-US"/>
              <a:t> </a:t>
            </a:r>
            <a:r>
              <a:rPr altLang="en-IN" lang="en-US"/>
              <a:t>s</a:t>
            </a:r>
            <a:r>
              <a:rPr altLang="en-IN" lang="en-US"/>
              <a:t>t</a:t>
            </a:r>
            <a:r>
              <a:rPr altLang="en-IN" lang="en-US"/>
              <a:t>a</a:t>
            </a:r>
            <a:r>
              <a:rPr altLang="en-IN" lang="en-US"/>
              <a:t>t</a:t>
            </a:r>
            <a:r>
              <a:rPr altLang="en-IN" lang="en-US"/>
              <a:t>ement</a:t>
            </a:r>
            <a:r>
              <a:rPr altLang="en-IN" lang="en-US"/>
              <a:t> </a:t>
            </a:r>
            <a:r>
              <a:rPr altLang="en-IN" lang="en-US"/>
              <a:t>a</a:t>
            </a:r>
            <a:r>
              <a:rPr altLang="en-IN" lang="en-US"/>
              <a:t>n</a:t>
            </a:r>
            <a:r>
              <a:rPr altLang="en-IN" lang="en-US"/>
              <a:t>d</a:t>
            </a:r>
            <a:r>
              <a:rPr altLang="en-IN" lang="en-US"/>
              <a:t> </a:t>
            </a:r>
            <a:r>
              <a:rPr altLang="en-IN" lang="en-US"/>
              <a:t>p</a:t>
            </a:r>
            <a:r>
              <a:rPr altLang="en-IN" lang="en-US"/>
              <a:t>r</a:t>
            </a:r>
            <a:r>
              <a:rPr altLang="en-IN" lang="en-US"/>
              <a:t>o</a:t>
            </a:r>
            <a:r>
              <a:rPr altLang="en-IN" lang="en-US"/>
              <a:t>j</a:t>
            </a:r>
            <a:r>
              <a:rPr altLang="en-IN" lang="en-US"/>
              <a:t>e</a:t>
            </a:r>
            <a:r>
              <a:rPr altLang="en-IN" lang="en-US"/>
              <a:t>c</a:t>
            </a:r>
            <a:r>
              <a:rPr altLang="en-IN" lang="en-US"/>
              <a:t>t</a:t>
            </a:r>
            <a:r>
              <a:rPr altLang="en-IN" lang="en-US"/>
              <a:t> </a:t>
            </a:r>
            <a:r>
              <a:rPr altLang="en-IN" lang="en-US"/>
              <a:t>o</a:t>
            </a:r>
            <a:r>
              <a:rPr altLang="en-IN" lang="en-US"/>
              <a:t>v</a:t>
            </a:r>
            <a:r>
              <a:rPr altLang="en-IN" lang="en-US"/>
              <a:t>e</a:t>
            </a:r>
            <a:r>
              <a:rPr altLang="en-IN" lang="en-US"/>
              <a:t>r</a:t>
            </a:r>
            <a:r>
              <a:rPr altLang="en-IN" lang="en-US"/>
              <a:t>v</a:t>
            </a:r>
            <a:r>
              <a:rPr altLang="en-IN" lang="en-US"/>
              <a:t>i</a:t>
            </a:r>
            <a:r>
              <a:rPr altLang="en-IN" lang="en-US"/>
              <a:t>e</a:t>
            </a:r>
            <a:r>
              <a:rPr altLang="en-IN" lang="en-US"/>
              <a:t>w</a:t>
            </a:r>
            <a:r>
              <a:rPr altLang="en-IN" lang="en-US"/>
              <a:t> </a:t>
            </a:r>
            <a:r>
              <a:rPr altLang="en-IN" lang="en-US"/>
              <a:t> </a:t>
            </a:r>
            <a:r>
              <a:rPr altLang="en-IN" lang="en-US"/>
              <a:t>w</a:t>
            </a:r>
            <a:r>
              <a:rPr altLang="en-IN" lang="en-US"/>
              <a:t>h</a:t>
            </a:r>
            <a:r>
              <a:rPr altLang="en-IN" lang="en-US"/>
              <a:t>a</a:t>
            </a:r>
            <a:r>
              <a:rPr altLang="en-IN" lang="en-US"/>
              <a:t>t</a:t>
            </a:r>
            <a:r>
              <a:rPr altLang="en-IN" lang="en-US"/>
              <a:t> </a:t>
            </a:r>
            <a:r>
              <a:rPr altLang="en-IN" lang="en-US"/>
              <a:t>t</a:t>
            </a:r>
            <a:r>
              <a:rPr altLang="en-IN" lang="en-US"/>
              <a:t>o</a:t>
            </a:r>
            <a:r>
              <a:rPr altLang="en-IN" lang="en-US"/>
              <a:t> </a:t>
            </a:r>
            <a:r>
              <a:rPr altLang="en-IN" lang="en-US"/>
              <a:t>d</a:t>
            </a:r>
            <a:r>
              <a:rPr altLang="en-IN" lang="en-US"/>
              <a:t>o</a:t>
            </a:r>
            <a:r>
              <a:rPr altLang="en-IN" lang="en-US"/>
              <a:t> </a:t>
            </a:r>
            <a:r>
              <a:rPr altLang="en-IN" lang="en-US"/>
              <a:t>a</a:t>
            </a:r>
            <a:r>
              <a:rPr altLang="en-IN" lang="en-US"/>
              <a:t>n</a:t>
            </a:r>
            <a:r>
              <a:rPr altLang="en-IN" lang="en-US"/>
              <a:t>d</a:t>
            </a:r>
            <a:r>
              <a:rPr altLang="en-IN" lang="en-US"/>
              <a:t> </a:t>
            </a:r>
            <a:r>
              <a:rPr altLang="en-IN" lang="en-US"/>
              <a:t>a</a:t>
            </a:r>
            <a:r>
              <a:rPr altLang="en-IN" lang="en-US"/>
              <a:t>c</a:t>
            </a:r>
            <a:r>
              <a:rPr altLang="en-IN" lang="en-US"/>
              <a:t>c</a:t>
            </a:r>
            <a:r>
              <a:rPr altLang="en-IN" lang="en-US"/>
              <a:t>u</a:t>
            </a:r>
            <a:r>
              <a:rPr altLang="en-IN" lang="en-US"/>
              <a:t>r</a:t>
            </a:r>
            <a:r>
              <a:rPr altLang="en-IN" lang="en-US"/>
              <a:t>a</a:t>
            </a:r>
            <a:r>
              <a:rPr altLang="en-IN" lang="en-US"/>
              <a:t>t</a:t>
            </a:r>
            <a:r>
              <a:rPr altLang="en-IN" lang="en-US"/>
              <a:t>e</a:t>
            </a:r>
            <a:r>
              <a:rPr altLang="en-IN" lang="en-US"/>
              <a:t> </a:t>
            </a:r>
            <a:r>
              <a:rPr altLang="en-IN" lang="en-US"/>
              <a:t>infor</a:t>
            </a:r>
            <a:r>
              <a:rPr altLang="en-IN" lang="en-US"/>
              <a:t>m</a:t>
            </a:r>
            <a:r>
              <a:rPr altLang="en-IN" lang="en-US"/>
              <a:t>a</a:t>
            </a:r>
            <a:r>
              <a:rPr altLang="en-IN" lang="en-US"/>
              <a:t>t</a:t>
            </a:r>
            <a:r>
              <a:rPr altLang="en-IN" lang="en-US"/>
              <a:t>i</a:t>
            </a:r>
            <a:r>
              <a:rPr altLang="en-IN" lang="en-US"/>
              <a:t>o</a:t>
            </a:r>
            <a:r>
              <a:rPr altLang="en-IN" lang="en-US"/>
              <a:t>n</a:t>
            </a:r>
            <a:r>
              <a:rPr altLang="en-IN" lang="en-US"/>
              <a:t> </a:t>
            </a:r>
            <a:r>
              <a:rPr altLang="en-IN" lang="en-US"/>
              <a:t>ab</a:t>
            </a:r>
            <a:r>
              <a:rPr altLang="en-IN" lang="en-US"/>
              <a:t>o</a:t>
            </a:r>
            <a:r>
              <a:rPr altLang="en-IN" lang="en-US"/>
              <a:t>u</a:t>
            </a:r>
            <a:r>
              <a:rPr altLang="en-IN" lang="en-US"/>
              <a:t>t</a:t>
            </a:r>
            <a:r>
              <a:rPr altLang="en-IN" lang="en-US"/>
              <a:t> </a:t>
            </a:r>
            <a:r>
              <a:rPr altLang="en-IN" lang="en-US"/>
              <a:t>t</a:t>
            </a:r>
            <a:r>
              <a:rPr altLang="en-IN" lang="en-US"/>
              <a:t>h</a:t>
            </a:r>
            <a:r>
              <a:rPr altLang="en-IN" lang="en-US"/>
              <a:t>e</a:t>
            </a:r>
            <a:r>
              <a:rPr altLang="en-IN" lang="en-US"/>
              <a:t> </a:t>
            </a:r>
            <a:r>
              <a:rPr altLang="en-IN" lang="en-US"/>
              <a:t>projectoverwview.</a:t>
            </a:r>
            <a:r>
              <a:rPr altLang="en-IN" lang="en-US"/>
              <a:t>A</a:t>
            </a:r>
            <a:r>
              <a:rPr altLang="en-IN" lang="en-US"/>
              <a:t>n</a:t>
            </a:r>
            <a:r>
              <a:rPr altLang="en-IN" lang="en-US"/>
              <a:t>d</a:t>
            </a:r>
            <a:r>
              <a:rPr altLang="en-IN" lang="en-US"/>
              <a:t> </a:t>
            </a:r>
            <a:r>
              <a:rPr altLang="en-IN" lang="en-US"/>
              <a:t>e</a:t>
            </a:r>
            <a:r>
              <a:rPr altLang="en-IN" lang="en-US"/>
              <a:t>n</a:t>
            </a:r>
            <a:r>
              <a:rPr altLang="en-IN" lang="en-US"/>
              <a:t>d</a:t>
            </a:r>
            <a:r>
              <a:rPr altLang="en-IN" lang="en-US"/>
              <a:t> </a:t>
            </a:r>
            <a:r>
              <a:rPr altLang="en-IN" lang="en-US"/>
              <a:t>u</a:t>
            </a:r>
            <a:r>
              <a:rPr altLang="en-IN" lang="en-US"/>
              <a:t>s</a:t>
            </a:r>
            <a:r>
              <a:rPr altLang="en-IN" lang="en-US"/>
              <a:t>e</a:t>
            </a:r>
            <a:r>
              <a:rPr altLang="en-IN" lang="en-US"/>
              <a:t>r</a:t>
            </a:r>
            <a:r>
              <a:rPr altLang="en-IN" lang="en-US"/>
              <a:t>s</a:t>
            </a:r>
            <a:r>
              <a:rPr altLang="en-IN" lang="en-US"/>
              <a:t> </a:t>
            </a:r>
            <a:r>
              <a:rPr altLang="en-IN" lang="en-US"/>
              <a:t>a</a:t>
            </a:r>
            <a:r>
              <a:rPr altLang="en-IN" lang="en-US"/>
              <a:t>r</a:t>
            </a:r>
            <a:r>
              <a:rPr altLang="en-IN" lang="en-US"/>
              <a:t>e</a:t>
            </a:r>
            <a:r>
              <a:rPr altLang="en-IN" lang="en-US"/>
              <a:t> </a:t>
            </a:r>
            <a:r>
              <a:rPr altLang="en-IN" lang="en-US"/>
              <a:t>w</a:t>
            </a:r>
            <a:r>
              <a:rPr altLang="en-IN" lang="en-US"/>
              <a:t>h</a:t>
            </a:r>
            <a:r>
              <a:rPr altLang="en-IN" lang="en-US"/>
              <a:t>e</a:t>
            </a:r>
            <a:r>
              <a:rPr altLang="en-IN" lang="en-US"/>
              <a:t>r</a:t>
            </a:r>
            <a:r>
              <a:rPr altLang="en-IN" lang="en-US"/>
              <a:t>e</a:t>
            </a:r>
            <a:r>
              <a:rPr altLang="en-IN" lang="en-US"/>
              <a:t> </a:t>
            </a:r>
            <a:r>
              <a:rPr altLang="en-IN" lang="en-US"/>
              <a:t>i</a:t>
            </a:r>
            <a:r>
              <a:rPr altLang="en-IN" lang="en-US"/>
              <a:t>t</a:t>
            </a:r>
            <a:r>
              <a:rPr altLang="en-IN" lang="en-US"/>
              <a:t> </a:t>
            </a:r>
            <a:r>
              <a:rPr altLang="en-IN" lang="en-US"/>
              <a:t>w</a:t>
            </a:r>
            <a:r>
              <a:rPr altLang="en-IN" lang="en-US"/>
              <a:t>a</a:t>
            </a:r>
            <a:r>
              <a:rPr altLang="en-IN" lang="en-US"/>
              <a:t>s</a:t>
            </a:r>
            <a:r>
              <a:rPr altLang="en-IN" lang="en-US"/>
              <a:t> </a:t>
            </a:r>
            <a:r>
              <a:rPr altLang="en-IN" lang="en-US"/>
              <a:t>s</a:t>
            </a:r>
            <a:r>
              <a:rPr altLang="en-IN" lang="en-US"/>
              <a:t>t</a:t>
            </a:r>
            <a:r>
              <a:rPr altLang="en-IN" lang="en-US"/>
              <a:t>a</a:t>
            </a:r>
            <a:r>
              <a:rPr altLang="en-IN" lang="en-US"/>
              <a:t>r</a:t>
            </a:r>
            <a:r>
              <a:rPr altLang="en-IN" lang="en-US"/>
              <a:t>t</a:t>
            </a:r>
            <a:r>
              <a:rPr altLang="en-IN" lang="en-US"/>
              <a:t>e</a:t>
            </a:r>
            <a:r>
              <a:rPr altLang="en-IN" lang="en-US"/>
              <a:t>d</a:t>
            </a:r>
            <a:r>
              <a:rPr altLang="en-IN" lang="en-US"/>
              <a:t> </a:t>
            </a:r>
            <a:r>
              <a:rPr altLang="en-IN" lang="en-US"/>
              <a:t>a</a:t>
            </a:r>
            <a:r>
              <a:rPr altLang="en-IN" lang="en-US"/>
              <a:t>n</a:t>
            </a:r>
            <a:r>
              <a:rPr altLang="en-IN" lang="en-US"/>
              <a:t>d</a:t>
            </a:r>
            <a:r>
              <a:rPr altLang="en-IN" lang="en-US"/>
              <a:t> </a:t>
            </a:r>
            <a:r>
              <a:rPr altLang="en-IN" lang="en-US"/>
              <a:t>w</a:t>
            </a:r>
            <a:r>
              <a:rPr altLang="en-IN" lang="en-US"/>
              <a:t>h</a:t>
            </a:r>
            <a:r>
              <a:rPr altLang="en-IN" lang="en-US"/>
              <a:t>e</a:t>
            </a:r>
            <a:r>
              <a:rPr altLang="en-IN" lang="en-US"/>
              <a:t>r</a:t>
            </a:r>
            <a:r>
              <a:rPr altLang="en-IN" lang="en-US"/>
              <a:t>e</a:t>
            </a:r>
            <a:r>
              <a:rPr altLang="en-IN" lang="en-US"/>
              <a:t> </a:t>
            </a:r>
            <a:r>
              <a:rPr altLang="en-IN" lang="en-US"/>
              <a:t>i</a:t>
            </a:r>
            <a:r>
              <a:rPr altLang="en-IN" lang="en-US"/>
              <a:t>t</a:t>
            </a:r>
            <a:r>
              <a:rPr altLang="en-IN" lang="en-US"/>
              <a:t> </a:t>
            </a:r>
            <a:r>
              <a:rPr altLang="en-IN" lang="en-US"/>
              <a:t>w</a:t>
            </a:r>
            <a:r>
              <a:rPr altLang="en-IN" lang="en-US"/>
              <a:t>a</a:t>
            </a:r>
            <a:r>
              <a:rPr altLang="en-IN" lang="en-US"/>
              <a:t>s</a:t>
            </a:r>
            <a:r>
              <a:rPr altLang="en-IN" lang="en-US"/>
              <a:t> </a:t>
            </a:r>
            <a:r>
              <a:rPr altLang="en-IN" lang="en-US"/>
              <a:t>e</a:t>
            </a:r>
            <a:r>
              <a:rPr altLang="en-IN" lang="en-US"/>
              <a:t>n</a:t>
            </a:r>
            <a:r>
              <a:rPr altLang="en-IN" lang="en-US"/>
              <a:t>d</a:t>
            </a:r>
            <a:r>
              <a:rPr altLang="en-IN" lang="en-US"/>
              <a:t>e</a:t>
            </a:r>
            <a:r>
              <a:rPr altLang="en-IN" lang="en-US"/>
              <a:t>d</a:t>
            </a:r>
            <a:r>
              <a:rPr altLang="en-IN" lang="en-US"/>
              <a:t> </a:t>
            </a:r>
            <a:r>
              <a:rPr altLang="en-IN" lang="en-US"/>
              <a:t>.</a:t>
            </a:r>
            <a:r>
              <a:rPr altLang="en-IN" lang="en-US"/>
              <a:t>.</a:t>
            </a:r>
            <a:r>
              <a:rPr altLang="en-IN" lang="en-US"/>
              <a:t>o</a:t>
            </a:r>
            <a:r>
              <a:rPr altLang="en-IN" lang="en-US"/>
              <a:t>u</a:t>
            </a:r>
            <a:r>
              <a:rPr altLang="en-IN" lang="en-US"/>
              <a:t>r</a:t>
            </a:r>
            <a:r>
              <a:rPr altLang="en-IN" lang="en-US"/>
              <a:t> </a:t>
            </a:r>
            <a:r>
              <a:rPr altLang="en-IN" lang="en-US"/>
              <a:t>s</a:t>
            </a:r>
            <a:r>
              <a:rPr altLang="en-IN" lang="en-US"/>
              <a:t>o</a:t>
            </a:r>
            <a:r>
              <a:rPr altLang="en-IN" lang="en-US"/>
              <a:t>l</a:t>
            </a:r>
            <a:r>
              <a:rPr altLang="en-IN" lang="en-US"/>
              <a:t>u</a:t>
            </a:r>
            <a:r>
              <a:rPr altLang="en-IN" lang="en-US"/>
              <a:t>t</a:t>
            </a:r>
            <a:r>
              <a:rPr altLang="en-IN" lang="en-US"/>
              <a:t>ion</a:t>
            </a:r>
            <a:r>
              <a:rPr altLang="en-IN" lang="en-US"/>
              <a:t> </a:t>
            </a:r>
            <a:r>
              <a:rPr altLang="en-IN" lang="en-US"/>
              <a:t>a</a:t>
            </a:r>
            <a:r>
              <a:rPr altLang="en-IN" lang="en-US"/>
              <a:t>n</a:t>
            </a:r>
            <a:r>
              <a:rPr altLang="en-IN" lang="en-US"/>
              <a:t>d</a:t>
            </a:r>
            <a:r>
              <a:rPr altLang="en-IN" lang="en-US"/>
              <a:t> </a:t>
            </a:r>
            <a:r>
              <a:rPr altLang="en-IN" lang="en-US"/>
              <a:t>p</a:t>
            </a:r>
            <a:r>
              <a:rPr altLang="en-IN" lang="en-US"/>
              <a:t>r</a:t>
            </a:r>
            <a:r>
              <a:rPr altLang="en-IN" lang="en-US"/>
              <a:t>o</a:t>
            </a:r>
            <a:r>
              <a:rPr altLang="en-IN" lang="en-US"/>
              <a:t>s</a:t>
            </a:r>
            <a:r>
              <a:rPr altLang="en-IN" lang="en-US"/>
              <a:t>p</a:t>
            </a:r>
            <a:r>
              <a:rPr altLang="en-IN" lang="en-US"/>
              <a:t>o</a:t>
            </a:r>
            <a:r>
              <a:rPr altLang="en-IN" lang="en-US"/>
              <a:t>s</a:t>
            </a:r>
            <a:r>
              <a:rPr altLang="en-IN" lang="en-US"/>
              <a:t>t</a:t>
            </a:r>
            <a:r>
              <a:rPr altLang="en-IN" lang="en-US"/>
              <a:t>i</a:t>
            </a:r>
            <a:r>
              <a:rPr altLang="en-IN" lang="en-US"/>
              <a:t>o</a:t>
            </a:r>
            <a:r>
              <a:rPr altLang="en-IN" lang="en-US"/>
              <a:t>n</a:t>
            </a:r>
            <a:r>
              <a:rPr altLang="en-IN" lang="en-US"/>
              <a:t> </a:t>
            </a:r>
            <a:r>
              <a:rPr altLang="en-IN" lang="en-US"/>
              <a:t>a</a:t>
            </a:r>
            <a:r>
              <a:rPr altLang="en-IN" lang="en-US"/>
              <a:t>r</a:t>
            </a:r>
            <a:r>
              <a:rPr altLang="en-IN" lang="en-US"/>
              <a:t>e</a:t>
            </a:r>
            <a:r>
              <a:rPr altLang="en-IN" lang="en-US"/>
              <a:t> </a:t>
            </a:r>
            <a:r>
              <a:rPr altLang="en-IN" lang="en-US"/>
              <a:t>s</a:t>
            </a:r>
            <a:r>
              <a:rPr altLang="en-IN" lang="en-US"/>
              <a:t>o</a:t>
            </a:r>
            <a:r>
              <a:rPr altLang="en-IN" lang="en-US"/>
              <a:t>l</a:t>
            </a:r>
            <a:r>
              <a:rPr altLang="en-IN" lang="en-US"/>
              <a:t>u</a:t>
            </a:r>
            <a:r>
              <a:rPr altLang="en-IN" lang="en-US"/>
              <a:t>t</a:t>
            </a:r>
            <a:r>
              <a:rPr altLang="en-IN" lang="en-US"/>
              <a:t>i</a:t>
            </a:r>
            <a:r>
              <a:rPr altLang="en-IN" lang="en-US"/>
              <a:t>o</a:t>
            </a:r>
            <a:r>
              <a:rPr altLang="en-IN" lang="en-US"/>
              <a:t>n</a:t>
            </a:r>
            <a:r>
              <a:rPr altLang="en-IN" lang="en-US"/>
              <a:t> </a:t>
            </a:r>
            <a:r>
              <a:rPr altLang="en-IN" lang="en-US"/>
              <a:t>t</a:t>
            </a:r>
            <a:r>
              <a:rPr altLang="en-IN" lang="en-US"/>
              <a:t>h</a:t>
            </a:r>
            <a:r>
              <a:rPr altLang="en-IN" lang="en-US"/>
              <a:t>e</a:t>
            </a:r>
            <a:r>
              <a:rPr altLang="en-IN" lang="en-US"/>
              <a:t> </a:t>
            </a:r>
            <a:r>
              <a:rPr altLang="en-IN" lang="en-US"/>
              <a:t>p</a:t>
            </a:r>
            <a:r>
              <a:rPr altLang="en-IN" lang="en-US"/>
              <a:t>r</a:t>
            </a:r>
            <a:r>
              <a:rPr altLang="en-IN" lang="en-US"/>
              <a:t>o</a:t>
            </a:r>
            <a:r>
              <a:rPr altLang="en-IN" lang="en-US"/>
              <a:t>j</a:t>
            </a:r>
            <a:r>
              <a:rPr altLang="en-IN" lang="en-US"/>
              <a:t>e</a:t>
            </a:r>
            <a:r>
              <a:rPr altLang="en-IN" lang="en-US"/>
              <a:t>c</a:t>
            </a:r>
            <a:r>
              <a:rPr altLang="en-IN" lang="en-US"/>
              <a:t>t</a:t>
            </a:r>
            <a:r>
              <a:rPr altLang="en-IN" lang="en-US"/>
              <a:t> </a:t>
            </a:r>
            <a:r>
              <a:rPr altLang="en-IN" lang="en-US"/>
              <a:t>.</a:t>
            </a:r>
            <a:r>
              <a:rPr altLang="en-IN" lang="en-US"/>
              <a:t> </a:t>
            </a:r>
            <a:r>
              <a:rPr altLang="en-IN" lang="en-US"/>
              <a:t>I</a:t>
            </a:r>
            <a:r>
              <a:rPr altLang="en-IN" lang="en-US"/>
              <a:t>t</a:t>
            </a:r>
            <a:r>
              <a:rPr altLang="en-IN" lang="en-US"/>
              <a:t> </a:t>
            </a:r>
            <a:r>
              <a:rPr altLang="en-IN" lang="en-US"/>
              <a:t>i</a:t>
            </a:r>
            <a:r>
              <a:rPr altLang="en-IN" lang="en-US"/>
              <a:t>s</a:t>
            </a:r>
            <a:r>
              <a:rPr altLang="en-IN" lang="en-US"/>
              <a:t> </a:t>
            </a:r>
            <a:r>
              <a:rPr altLang="en-IN" lang="en-US"/>
              <a:t>t</a:t>
            </a:r>
            <a:r>
              <a:rPr altLang="en-IN" lang="en-US"/>
              <a:t>h</a:t>
            </a:r>
            <a:r>
              <a:rPr altLang="en-IN" lang="en-US"/>
              <a:t>e</a:t>
            </a:r>
            <a:r>
              <a:rPr altLang="en-IN" lang="en-US"/>
              <a:t> </a:t>
            </a:r>
            <a:r>
              <a:rPr altLang="en-IN" lang="en-US"/>
              <a:t>p</a:t>
            </a:r>
            <a:r>
              <a:rPr altLang="en-IN" lang="en-US"/>
              <a:t>r</a:t>
            </a:r>
            <a:r>
              <a:rPr altLang="en-IN" lang="en-US"/>
              <a:t>o</a:t>
            </a:r>
            <a:r>
              <a:rPr altLang="en-IN" lang="en-US"/>
              <a:t>f</a:t>
            </a:r>
            <a:r>
              <a:rPr altLang="en-IN" lang="en-US"/>
              <a:t>i</a:t>
            </a:r>
            <a:r>
              <a:rPr altLang="en-IN" lang="en-US"/>
              <a:t>t</a:t>
            </a:r>
            <a:r>
              <a:rPr altLang="en-IN" lang="en-US"/>
              <a:t> </a:t>
            </a:r>
            <a:r>
              <a:rPr altLang="en-IN" lang="en-US"/>
              <a:t>m</a:t>
            </a:r>
            <a:r>
              <a:rPr altLang="en-IN" lang="en-US"/>
              <a:t>o</a:t>
            </a:r>
            <a:r>
              <a:rPr altLang="en-IN" lang="en-US"/>
              <a:t>t</a:t>
            </a:r>
            <a:r>
              <a:rPr altLang="en-IN" lang="en-US"/>
              <a:t>i</a:t>
            </a:r>
            <a:r>
              <a:rPr altLang="en-IN" lang="en-US"/>
              <a:t>v</a:t>
            </a:r>
            <a:r>
              <a:rPr altLang="en-IN" lang="en-US"/>
              <a:t>a</a:t>
            </a:r>
            <a:r>
              <a:rPr altLang="en-IN" lang="en-US"/>
              <a:t>t</a:t>
            </a:r>
            <a:r>
              <a:rPr altLang="en-IN" lang="en-US"/>
              <a:t>e</a:t>
            </a:r>
            <a:r>
              <a:rPr altLang="en-IN" lang="en-US"/>
              <a:t> </a:t>
            </a:r>
            <a:r>
              <a:rPr altLang="en-IN" lang="en-US"/>
              <a:t>a</a:t>
            </a:r>
            <a:r>
              <a:rPr altLang="en-IN" lang="en-US"/>
              <a:t>n</a:t>
            </a:r>
            <a:r>
              <a:rPr altLang="en-IN" lang="en-US"/>
              <a:t>d</a:t>
            </a:r>
            <a:r>
              <a:rPr altLang="en-IN" lang="en-US"/>
              <a:t> </a:t>
            </a:r>
            <a:r>
              <a:rPr altLang="en-IN" lang="en-US"/>
              <a:t>satisfie</a:t>
            </a:r>
            <a:r>
              <a:rPr altLang="en-IN" lang="en-US"/>
              <a:t>d</a:t>
            </a:r>
            <a:r>
              <a:rPr altLang="en-IN" lang="en-US"/>
              <a:t> </a:t>
            </a:r>
            <a:r>
              <a:rPr altLang="en-IN" lang="en-US"/>
              <a:t>t</a:t>
            </a:r>
            <a:r>
              <a:rPr altLang="en-IN" lang="en-US"/>
              <a:t>h</a:t>
            </a:r>
            <a:r>
              <a:rPr altLang="en-IN" lang="en-US"/>
              <a:t>e</a:t>
            </a:r>
            <a:r>
              <a:rPr altLang="en-IN" lang="en-US"/>
              <a:t> </a:t>
            </a:r>
            <a:r>
              <a:rPr altLang="en-IN" lang="en-US"/>
              <a:t>e</a:t>
            </a:r>
            <a:r>
              <a:rPr altLang="en-IN" lang="en-US"/>
              <a:t>m</a:t>
            </a:r>
            <a:r>
              <a:rPr altLang="en-IN" lang="en-US"/>
              <a:t>p</a:t>
            </a:r>
            <a:r>
              <a:rPr altLang="en-IN" lang="en-US"/>
              <a:t>l</a:t>
            </a:r>
            <a:r>
              <a:rPr altLang="en-IN" lang="en-US"/>
              <a:t>o</a:t>
            </a:r>
            <a:r>
              <a:rPr altLang="en-IN" lang="en-US"/>
              <a:t>y</a:t>
            </a:r>
            <a:r>
              <a:rPr altLang="en-IN" lang="en-US"/>
              <a:t>e</a:t>
            </a:r>
            <a:r>
              <a:rPr altLang="en-IN" lang="en-US"/>
              <a:t>e</a:t>
            </a:r>
            <a:r>
              <a:rPr altLang="en-IN" lang="en-US"/>
              <a:t> </a:t>
            </a:r>
            <a:r>
              <a:rPr altLang="en-IN" lang="en-US"/>
              <a:t>w</a:t>
            </a:r>
            <a:r>
              <a:rPr altLang="en-IN" lang="en-US"/>
              <a:t>a</a:t>
            </a:r>
            <a:r>
              <a:rPr altLang="en-IN" lang="en-US"/>
              <a:t>n</a:t>
            </a:r>
            <a:r>
              <a:rPr altLang="en-IN" lang="en-US"/>
              <a:t>t</a:t>
            </a:r>
            <a:r>
              <a:rPr altLang="en-IN" lang="en-US"/>
              <a:t>s</a:t>
            </a:r>
            <a:r>
              <a:rPr altLang="en-IN" lang="en-US"/>
              <a:t> </a:t>
            </a:r>
            <a:r>
              <a:rPr altLang="en-IN" lang="en-US"/>
              <a:t>a</a:t>
            </a:r>
            <a:r>
              <a:rPr altLang="en-IN" lang="en-US"/>
              <a:t>n</a:t>
            </a:r>
            <a:r>
              <a:rPr altLang="en-IN" lang="en-US"/>
              <a:t>d</a:t>
            </a:r>
            <a:r>
              <a:rPr altLang="en-IN" lang="en-US"/>
              <a:t> </a:t>
            </a:r>
            <a:r>
              <a:rPr altLang="en-IN" lang="en-US"/>
              <a:t>n</a:t>
            </a:r>
            <a:r>
              <a:rPr altLang="en-IN" lang="en-US"/>
              <a:t>e</a:t>
            </a:r>
            <a:r>
              <a:rPr altLang="en-IN" lang="en-US"/>
              <a:t>e</a:t>
            </a:r>
            <a:r>
              <a:rPr altLang="en-IN" lang="en-US"/>
              <a:t>d</a:t>
            </a:r>
            <a:r>
              <a:rPr altLang="en-IN" lang="en-US"/>
              <a:t>s</a:t>
            </a:r>
            <a:r>
              <a:rPr altLang="en-IN" lang="en-US"/>
              <a:t> </a:t>
            </a:r>
            <a:r>
              <a:rPr altLang="en-IN" lang="en-US"/>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35" name="Title 1"/>
          <p:cNvSpPr>
            <a:spLocks noGrp="1"/>
          </p:cNvSpPr>
          <p:nvPr>
            <p:ph type="title"/>
          </p:nvPr>
        </p:nvSpPr>
        <p:spPr/>
        <p:txBody>
          <a:bodyPr/>
          <a:p>
            <a:r>
              <a:rPr altLang="en-IN" b="1" lang="en-US" u="sng"/>
              <a:t>R</a:t>
            </a:r>
            <a:r>
              <a:rPr altLang="en-IN" b="1" lang="en-US" u="sng"/>
              <a:t>e</a:t>
            </a:r>
            <a:r>
              <a:rPr altLang="en-IN" b="1" lang="en-US" u="sng"/>
              <a:t>s</a:t>
            </a:r>
            <a:r>
              <a:rPr altLang="en-IN" b="1" lang="en-US" u="sng"/>
              <a:t>u</a:t>
            </a:r>
            <a:r>
              <a:rPr altLang="en-IN" b="1" lang="en-US" u="sng"/>
              <a:t>l</a:t>
            </a:r>
            <a:r>
              <a:rPr altLang="en-IN" b="1" lang="en-US" u="sng"/>
              <a:t>ts</a:t>
            </a:r>
            <a:r>
              <a:rPr altLang="en-IN" b="1" lang="en-US" u="sng"/>
              <a:t> </a:t>
            </a:r>
            <a:r>
              <a:rPr altLang="en-IN" b="1" lang="en-US" u="sng"/>
              <a:t>a</a:t>
            </a:r>
            <a:r>
              <a:rPr altLang="en-IN" b="1" lang="en-US" u="sng"/>
              <a:t>n</a:t>
            </a:r>
            <a:r>
              <a:rPr altLang="en-IN" b="1" lang="en-US" u="sng"/>
              <a:t>d</a:t>
            </a:r>
            <a:r>
              <a:rPr altLang="en-IN" b="1" lang="en-US" u="sng"/>
              <a:t> </a:t>
            </a:r>
            <a:r>
              <a:rPr altLang="en-IN" b="1" lang="en-US" u="sng"/>
              <a:t>d</a:t>
            </a:r>
            <a:r>
              <a:rPr altLang="en-IN" b="1" lang="en-US" u="sng"/>
              <a:t>i</a:t>
            </a:r>
            <a:r>
              <a:rPr altLang="en-IN" b="1" lang="en-US" u="sng"/>
              <a:t>s</a:t>
            </a:r>
            <a:r>
              <a:rPr altLang="en-IN" b="1" lang="en-US" u="sng"/>
              <a:t>c</a:t>
            </a:r>
            <a:r>
              <a:rPr altLang="en-IN" b="1" lang="en-US" u="sng"/>
              <a:t>u</a:t>
            </a:r>
            <a:r>
              <a:rPr altLang="en-IN" b="1" lang="en-US" u="sng"/>
              <a:t>s</a:t>
            </a:r>
            <a:r>
              <a:rPr altLang="en-IN" b="1" lang="en-US" u="sng"/>
              <a:t>s</a:t>
            </a:r>
            <a:r>
              <a:rPr altLang="en-IN" b="1" lang="en-US" u="sng"/>
              <a:t>i</a:t>
            </a:r>
            <a:r>
              <a:rPr altLang="en-IN" b="1" lang="en-US" u="sng"/>
              <a:t>o</a:t>
            </a:r>
            <a:r>
              <a:rPr altLang="en-IN" b="1" lang="en-US" u="sng"/>
              <a:t>n</a:t>
            </a:r>
            <a:endParaRPr b="1" lang="en-US" u="sng"/>
          </a:p>
        </p:txBody>
      </p:sp>
      <p:sp>
        <p:nvSpPr>
          <p:cNvPr id="1048636" name="Content Placeholder 2"/>
          <p:cNvSpPr>
            <a:spLocks noGrp="1"/>
          </p:cNvSpPr>
          <p:nvPr>
            <p:ph sz="quarter" idx="1"/>
          </p:nvPr>
        </p:nvSpPr>
        <p:spPr/>
        <p:txBody>
          <a:bodyPr/>
          <a:p>
            <a:r>
              <a:rPr altLang="en-IN" lang="en-US"/>
              <a:t>R</a:t>
            </a:r>
            <a:r>
              <a:rPr altLang="en-IN" lang="en-US"/>
              <a:t>e</a:t>
            </a:r>
            <a:r>
              <a:rPr altLang="en-IN" lang="en-US"/>
              <a:t>s</a:t>
            </a:r>
            <a:r>
              <a:rPr altLang="en-IN" lang="en-US"/>
              <a:t>u</a:t>
            </a:r>
            <a:r>
              <a:rPr altLang="en-IN" lang="en-US"/>
              <a:t>l</a:t>
            </a:r>
            <a:r>
              <a:rPr altLang="en-IN" lang="en-US"/>
              <a:t>t</a:t>
            </a:r>
            <a:r>
              <a:rPr altLang="en-IN" lang="en-US"/>
              <a:t>:</a:t>
            </a:r>
            <a:endParaRPr lang="en-US"/>
          </a:p>
        </p:txBody>
      </p:sp>
      <p:graphicFrame>
        <p:nvGraphicFramePr>
          <p:cNvPr id="4194305" name=""/>
          <p:cNvGraphicFramePr>
            <a:graphicFrameLocks/>
          </p:cNvGraphicFramePr>
          <p:nvPr/>
        </p:nvGraphicFramePr>
        <p:xfrm>
          <a:off x="622299" y="2448559"/>
          <a:ext cx="4921799" cy="2709209"/>
        </p:xfrm>
        <a:graphic>
          <a:graphicData uri="http://schemas.openxmlformats.org/drawingml/2006/table">
            <a:tbl>
              <a:tblPr/>
              <a:tblGrid>
                <a:gridCol w="2189412"/>
              </a:tblGrid>
              <a:tr h="582551">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r h="354443">
                <a:tc>
                  <a:txBody>
                    <a:bodyPr/>
                    <a:p>
                      <a:pPr algn="l" fontAlgn="b"/>
                      <a:endParaRPr sz="1100">
                        <a:solidFill>
                          <a:srgbClr val="000000"/>
                        </a:solidFill>
                        <a:latin typeface="Calibri"/>
                      </a:endParaRPr>
                    </a:p>
                  </a:txBody>
                  <a:tcPr anchor="b">
                    <a:lnL>
                      <a:noFill/>
                    </a:lnL>
                    <a:lnR>
                      <a:noFill/>
                    </a:lnR>
                    <a:lnT>
                      <a:noFill/>
                    </a:lnT>
                    <a:lnB>
                      <a:noFill/>
                    </a:lnB>
                  </a:tcPr>
                </a:tc>
              </a:tr>
            </a:tbl>
          </a:graphicData>
        </a:graphic>
      </p:graphicFrame>
      <p:graphicFrame>
        <p:nvGraphicFramePr>
          <p:cNvPr id="4194306" name=""/>
          <p:cNvGraphicFramePr>
            <a:graphicFrameLocks/>
          </p:cNvGraphicFramePr>
          <p:nvPr/>
        </p:nvGraphicFramePr>
        <p:xfrm>
          <a:off x="835709" y="2320289"/>
          <a:ext cx="6043669" cy="2217420"/>
        </p:xfrm>
        <a:graphic>
          <a:graphicData uri="http://schemas.openxmlformats.org/drawingml/2006/table">
            <a:tbl>
              <a:tblPr/>
              <a:tblGrid>
                <a:gridCol w="1856164"/>
                <a:gridCol w="1395835"/>
                <a:gridCol w="920656"/>
                <a:gridCol w="905808"/>
                <a:gridCol w="965205"/>
              </a:tblGrid>
              <a:tr h="421640">
                <a:tc>
                  <a:txBody>
                    <a:bodyPr/>
                    <a:p>
                      <a:pPr algn="l" fontAlgn="b"/>
                      <a:r>
                        <a:rPr sz="1100">
                          <a:solidFill>
                            <a:srgbClr val="000000"/>
                          </a:solidFill>
                          <a:latin typeface="Calibri"/>
                        </a:rPr>
                        <a:t>Row Labels</a:t>
                      </a:r>
                    </a:p>
                  </a:txBody>
                  <a:tcPr anchor="b">
                    <a:lnL>
                      <a:noFill/>
                    </a:lnL>
                    <a:lnR>
                      <a:noFill/>
                    </a:lnR>
                    <a:lnT>
                      <a:noFill/>
                    </a:lnT>
                    <a:lnB>
                      <a:noFill/>
                    </a:lnB>
                  </a:tcPr>
                </a:tc>
                <a:tc>
                  <a:txBody>
                    <a:bodyPr/>
                    <a:p>
                      <a:pPr algn="l" fontAlgn="ctr"/>
                      <a:r>
                        <a:rPr sz="1100">
                          <a:latin typeface="Calibri"/>
                        </a:rPr>
                        <a:t>Fixed Term</a:t>
                      </a:r>
                    </a:p>
                  </a:txBody>
                  <a:tcPr anchor="ctr">
                    <a:lnL>
                      <a:noFill/>
                    </a:lnL>
                    <a:lnR>
                      <a:noFill/>
                    </a:lnR>
                    <a:lnT>
                      <a:noFill/>
                    </a:lnT>
                    <a:lnB>
                      <a:noFill/>
                    </a:lnB>
                  </a:tcPr>
                </a:tc>
                <a:tc>
                  <a:txBody>
                    <a:bodyPr/>
                    <a:p>
                      <a:pPr algn="l" fontAlgn="ctr"/>
                      <a:r>
                        <a:rPr sz="1100">
                          <a:latin typeface="Calibri"/>
                        </a:rPr>
                        <a:t>Permanent</a:t>
                      </a:r>
                    </a:p>
                  </a:txBody>
                  <a:tcPr anchor="ctr">
                    <a:lnL>
                      <a:noFill/>
                    </a:lnL>
                    <a:lnR>
                      <a:noFill/>
                    </a:lnR>
                    <a:lnT>
                      <a:noFill/>
                    </a:lnT>
                    <a:lnB>
                      <a:noFill/>
                    </a:lnB>
                  </a:tcPr>
                </a:tc>
                <a:tc>
                  <a:txBody>
                    <a:bodyPr/>
                    <a:p>
                      <a:pPr algn="l" fontAlgn="ctr"/>
                      <a:r>
                        <a:rPr sz="1100">
                          <a:latin typeface="Calibri"/>
                        </a:rPr>
                        <a:t>Temporary</a:t>
                      </a:r>
                    </a:p>
                  </a:txBody>
                  <a:tcPr anchor="ctr">
                    <a:lnL>
                      <a:noFill/>
                    </a:lnL>
                    <a:lnR>
                      <a:noFill/>
                    </a:lnR>
                    <a:lnT>
                      <a:noFill/>
                    </a:lnT>
                    <a:lnB>
                      <a:noFill/>
                    </a:lnB>
                  </a:tcPr>
                </a:tc>
                <a:tc>
                  <a:txBody>
                    <a:bodyPr/>
                    <a:p>
                      <a:pPr algn="l" fontAlgn="ctr"/>
                      <a:r>
                        <a:rPr sz="1100">
                          <a:latin typeface="Calibri"/>
                        </a:rPr>
                        <a:t>Grand Total</a:t>
                      </a:r>
                    </a:p>
                  </a:txBody>
                  <a:tcPr anchor="ctr">
                    <a:lnL>
                      <a:noFill/>
                    </a:lnL>
                    <a:lnR>
                      <a:noFill/>
                    </a:lnR>
                    <a:lnT>
                      <a:noFill/>
                    </a:lnT>
                    <a:lnB>
                      <a:noFill/>
                    </a:lnB>
                  </a:tcPr>
                </a:tc>
              </a:tr>
              <a:tr h="256540">
                <a:tc>
                  <a:txBody>
                    <a:bodyPr/>
                    <a:p>
                      <a:pPr algn="l" fontAlgn="b"/>
                      <a:r>
                        <a:rPr sz="1100">
                          <a:solidFill>
                            <a:srgbClr val="000000"/>
                          </a:solidFill>
                          <a:latin typeface="Calibri"/>
                        </a:rPr>
                        <a:t>Business Development</a:t>
                      </a:r>
                    </a:p>
                  </a:txBody>
                  <a:tcPr anchor="b">
                    <a:lnL>
                      <a:noFill/>
                    </a:lnL>
                    <a:lnR>
                      <a:noFill/>
                    </a:lnR>
                    <a:lnT>
                      <a:noFill/>
                    </a:lnT>
                    <a:lnB>
                      <a:noFill/>
                    </a:lnB>
                  </a:tcPr>
                </a:tc>
                <a:tc>
                  <a:txBody>
                    <a:bodyPr/>
                    <a:p>
                      <a:pPr algn="r" fontAlgn="b"/>
                      <a:r>
                        <a:rPr sz="1100">
                          <a:solidFill>
                            <a:srgbClr val="000000"/>
                          </a:solidFill>
                          <a:latin typeface="Calibri"/>
                        </a:rPr>
                        <a:t>75000</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102000</a:t>
                      </a:r>
                    </a:p>
                  </a:txBody>
                  <a:tcPr anchor="b">
                    <a:lnL>
                      <a:noFill/>
                    </a:lnL>
                    <a:lnR>
                      <a:noFill/>
                    </a:lnR>
                    <a:lnT>
                      <a:noFill/>
                    </a:lnT>
                    <a:lnB>
                      <a:noFill/>
                    </a:lnB>
                  </a:tcPr>
                </a:tc>
                <a:tc>
                  <a:txBody>
                    <a:bodyPr/>
                    <a:p>
                      <a:pPr algn="r" fontAlgn="b"/>
                      <a:r>
                        <a:rPr sz="1100">
                          <a:solidFill>
                            <a:srgbClr val="000000"/>
                          </a:solidFill>
                          <a:latin typeface="Calibri"/>
                        </a:rPr>
                        <a:t>177000</a:t>
                      </a:r>
                    </a:p>
                  </a:txBody>
                  <a:tcPr anchor="b">
                    <a:lnL>
                      <a:noFill/>
                    </a:lnL>
                    <a:lnR>
                      <a:noFill/>
                    </a:lnR>
                    <a:lnT>
                      <a:noFill/>
                    </a:lnT>
                    <a:lnB>
                      <a:noFill/>
                    </a:lnB>
                  </a:tcPr>
                </a:tc>
              </a:tr>
              <a:tr h="256540">
                <a:tc>
                  <a:txBody>
                    <a:bodyPr/>
                    <a:p>
                      <a:pPr algn="l" fontAlgn="b"/>
                      <a:r>
                        <a:rPr sz="1100">
                          <a:solidFill>
                            <a:srgbClr val="000000"/>
                          </a:solidFill>
                          <a:latin typeface="Calibri"/>
                        </a:rPr>
                        <a:t>Engineering</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130000</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130000</a:t>
                      </a:r>
                    </a:p>
                  </a:txBody>
                  <a:tcPr anchor="b">
                    <a:lnL>
                      <a:noFill/>
                    </a:lnL>
                    <a:lnR>
                      <a:noFill/>
                    </a:lnR>
                    <a:lnT>
                      <a:noFill/>
                    </a:lnT>
                    <a:lnB>
                      <a:noFill/>
                    </a:lnB>
                  </a:tcPr>
                </a:tc>
              </a:tr>
              <a:tr h="256540">
                <a:tc>
                  <a:txBody>
                    <a:bodyPr/>
                    <a:p>
                      <a:pPr algn="l" fontAlgn="b"/>
                      <a:r>
                        <a:rPr sz="1100">
                          <a:solidFill>
                            <a:srgbClr val="000000"/>
                          </a:solidFill>
                          <a:latin typeface="Calibri"/>
                        </a:rPr>
                        <a:t>Marketing</a:t>
                      </a:r>
                    </a:p>
                  </a:txBody>
                  <a:tcPr anchor="b">
                    <a:lnL>
                      <a:noFill/>
                    </a:lnL>
                    <a:lnR>
                      <a:noFill/>
                    </a:lnR>
                    <a:lnT>
                      <a:noFill/>
                    </a:lnT>
                    <a:lnB>
                      <a:noFill/>
                    </a:lnB>
                  </a:tcPr>
                </a:tc>
                <a:tc>
                  <a:txBody>
                    <a:bodyPr/>
                    <a:p>
                      <a:pPr algn="r" fontAlgn="b"/>
                      <a:r>
                        <a:rPr sz="1100">
                          <a:solidFill>
                            <a:srgbClr val="000000"/>
                          </a:solidFill>
                          <a:latin typeface="Calibri"/>
                        </a:rPr>
                        <a:t>119000</a:t>
                      </a:r>
                    </a:p>
                  </a:txBody>
                  <a:tcPr anchor="b">
                    <a:lnL>
                      <a:noFill/>
                    </a:lnL>
                    <a:lnR>
                      <a:noFill/>
                    </a:lnR>
                    <a:lnT>
                      <a:noFill/>
                    </a:lnT>
                    <a:lnB>
                      <a:noFill/>
                    </a:lnB>
                  </a:tcPr>
                </a:tc>
                <a:tc>
                  <a:txBody>
                    <a:bodyPr/>
                    <a:p>
                      <a:pPr algn="r" fontAlgn="b"/>
                      <a:r>
                        <a:rPr sz="1100">
                          <a:solidFill>
                            <a:srgbClr val="000000"/>
                          </a:solidFill>
                          <a:latin typeface="Calibri"/>
                        </a:rPr>
                        <a:t>30000</a:t>
                      </a:r>
                    </a:p>
                  </a:txBody>
                  <a:tcPr anchor="b">
                    <a:lnL>
                      <a:noFill/>
                    </a:lnL>
                    <a:lnR>
                      <a:noFill/>
                    </a:lnR>
                    <a:lnT>
                      <a:noFill/>
                    </a:lnT>
                    <a:lnB>
                      <a:noFill/>
                    </a:lnB>
                  </a:tcPr>
                </a:tc>
                <a:tc>
                  <a:txBody>
                    <a:bodyPr/>
                    <a:p>
                      <a:pPr algn="r" fontAlgn="b"/>
                      <a:r>
                        <a:rPr sz="1100">
                          <a:solidFill>
                            <a:srgbClr val="000000"/>
                          </a:solidFill>
                          <a:latin typeface="Calibri"/>
                        </a:rPr>
                        <a:t>33000</a:t>
                      </a:r>
                    </a:p>
                  </a:txBody>
                  <a:tcPr anchor="b">
                    <a:lnL>
                      <a:noFill/>
                    </a:lnL>
                    <a:lnR>
                      <a:noFill/>
                    </a:lnR>
                    <a:lnT>
                      <a:noFill/>
                    </a:lnT>
                    <a:lnB>
                      <a:noFill/>
                    </a:lnB>
                  </a:tcPr>
                </a:tc>
                <a:tc>
                  <a:txBody>
                    <a:bodyPr/>
                    <a:p>
                      <a:pPr algn="r" fontAlgn="b"/>
                      <a:r>
                        <a:rPr sz="1100">
                          <a:solidFill>
                            <a:srgbClr val="000000"/>
                          </a:solidFill>
                          <a:latin typeface="Calibri"/>
                        </a:rPr>
                        <a:t>182000</a:t>
                      </a:r>
                    </a:p>
                  </a:txBody>
                  <a:tcPr anchor="b">
                    <a:lnL>
                      <a:noFill/>
                    </a:lnL>
                    <a:lnR>
                      <a:noFill/>
                    </a:lnR>
                    <a:lnT>
                      <a:noFill/>
                    </a:lnT>
                    <a:lnB>
                      <a:noFill/>
                    </a:lnB>
                  </a:tcPr>
                </a:tc>
              </a:tr>
              <a:tr h="256540">
                <a:tc>
                  <a:txBody>
                    <a:bodyPr/>
                    <a:p>
                      <a:pPr algn="l" fontAlgn="b"/>
                      <a:r>
                        <a:rPr sz="1100">
                          <a:solidFill>
                            <a:srgbClr val="000000"/>
                          </a:solidFill>
                          <a:latin typeface="Calibri"/>
                        </a:rPr>
                        <a:t>Services</a:t>
                      </a:r>
                    </a:p>
                  </a:txBody>
                  <a:tcPr anchor="b">
                    <a:lnL>
                      <a:noFill/>
                    </a:lnL>
                    <a:lnR>
                      <a:noFill/>
                    </a:lnR>
                    <a:lnT>
                      <a:noFill/>
                    </a:lnT>
                    <a:lnB>
                      <a:noFill/>
                    </a:lnB>
                  </a:tcPr>
                </a:tc>
                <a:tc>
                  <a:txBody>
                    <a:bodyPr/>
                    <a:p>
                      <a:pPr algn="r" fontAlgn="b"/>
                      <a:r>
                        <a:rPr sz="1100">
                          <a:solidFill>
                            <a:srgbClr val="000000"/>
                          </a:solidFill>
                          <a:latin typeface="Calibri"/>
                        </a:rPr>
                        <a:t>45000</a:t>
                      </a:r>
                    </a:p>
                  </a:txBody>
                  <a:tcPr anchor="b">
                    <a:lnL>
                      <a:noFill/>
                    </a:lnL>
                    <a:lnR>
                      <a:noFill/>
                    </a:lnR>
                    <a:lnT>
                      <a:noFill/>
                    </a:lnT>
                    <a:lnB>
                      <a:noFill/>
                    </a:lnB>
                  </a:tcPr>
                </a:tc>
                <a:tc>
                  <a:txBody>
                    <a:bodyPr/>
                    <a:p>
                      <a:pPr algn="r" fontAlgn="b"/>
                      <a:r>
                        <a:rPr sz="1100">
                          <a:solidFill>
                            <a:srgbClr val="000000"/>
                          </a:solidFill>
                          <a:latin typeface="Calibri"/>
                        </a:rPr>
                        <a:t>118000</a:t>
                      </a:r>
                    </a:p>
                  </a:txBody>
                  <a:tcPr anchor="b">
                    <a:lnL>
                      <a:noFill/>
                    </a:lnL>
                    <a:lnR>
                      <a:noFill/>
                    </a:lnR>
                    <a:lnT>
                      <a:noFill/>
                    </a:lnT>
                    <a:lnB>
                      <a:noFill/>
                    </a:lnB>
                  </a:tcPr>
                </a:tc>
                <a:tc>
                  <a:txBody>
                    <a:bodyPr/>
                    <a:p>
                      <a:pPr algn="r" fontAlgn="b"/>
                      <a:r>
                        <a:rPr sz="1100">
                          <a:solidFill>
                            <a:srgbClr val="000000"/>
                          </a:solidFill>
                          <a:latin typeface="Calibri"/>
                        </a:rPr>
                        <a:t>72000</a:t>
                      </a:r>
                    </a:p>
                  </a:txBody>
                  <a:tcPr anchor="b">
                    <a:lnL>
                      <a:noFill/>
                    </a:lnL>
                    <a:lnR>
                      <a:noFill/>
                    </a:lnR>
                    <a:lnT>
                      <a:noFill/>
                    </a:lnT>
                    <a:lnB>
                      <a:noFill/>
                    </a:lnB>
                  </a:tcPr>
                </a:tc>
                <a:tc>
                  <a:txBody>
                    <a:bodyPr/>
                    <a:p>
                      <a:pPr algn="r" fontAlgn="b"/>
                      <a:r>
                        <a:rPr sz="1100">
                          <a:solidFill>
                            <a:srgbClr val="000000"/>
                          </a:solidFill>
                          <a:latin typeface="Calibri"/>
                        </a:rPr>
                        <a:t>235000</a:t>
                      </a:r>
                    </a:p>
                  </a:txBody>
                  <a:tcPr anchor="b">
                    <a:lnL>
                      <a:noFill/>
                    </a:lnL>
                    <a:lnR>
                      <a:noFill/>
                    </a:lnR>
                    <a:lnT>
                      <a:noFill/>
                    </a:lnT>
                    <a:lnB>
                      <a:noFill/>
                    </a:lnB>
                  </a:tcPr>
                </a:tc>
              </a:tr>
              <a:tr h="256540">
                <a:tc>
                  <a:txBody>
                    <a:bodyPr/>
                    <a:p>
                      <a:pPr algn="l" fontAlgn="b"/>
                      <a:r>
                        <a:rPr sz="1100">
                          <a:solidFill>
                            <a:srgbClr val="000000"/>
                          </a:solidFill>
                          <a:latin typeface="Calibri"/>
                        </a:rPr>
                        <a:t>Support</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161000</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161000</a:t>
                      </a:r>
                    </a:p>
                  </a:txBody>
                  <a:tcPr anchor="b">
                    <a:lnL>
                      <a:noFill/>
                    </a:lnL>
                    <a:lnR>
                      <a:noFill/>
                    </a:lnR>
                    <a:lnT>
                      <a:noFill/>
                    </a:lnT>
                    <a:lnB>
                      <a:noFill/>
                    </a:lnB>
                  </a:tcPr>
                </a:tc>
              </a:tr>
              <a:tr h="256540">
                <a:tc>
                  <a:txBody>
                    <a:bodyPr/>
                    <a:p>
                      <a:pPr algn="l" fontAlgn="b"/>
                      <a:r>
                        <a:rPr sz="1100">
                          <a:solidFill>
                            <a:srgbClr val="000000"/>
                          </a:solidFill>
                          <a:latin typeface="Calibri"/>
                        </a:rPr>
                        <a:t>Training</a:t>
                      </a:r>
                    </a:p>
                  </a:txBody>
                  <a:tcPr anchor="b">
                    <a:lnL>
                      <a:noFill/>
                    </a:lnL>
                    <a:lnR>
                      <a:noFill/>
                    </a:lnR>
                    <a:lnT>
                      <a:noFill/>
                    </a:lnT>
                    <a:lnB>
                      <a:noFill/>
                    </a:lnB>
                  </a:tcPr>
                </a:tc>
                <a:tc>
                  <a:txBody>
                    <a:bodyPr/>
                    <a:p>
                      <a:pPr fontAlgn="b"/>
                      <a:r>
                        <a:rPr sz="1100">
                          <a:solidFill>
                            <a:srgbClr val="000000"/>
                          </a:solidFill>
                        </a:rPr>
                        <a:t/>
                      </a:r>
                    </a:p>
                  </a:txBody>
                  <a:tcPr anchor="b">
                    <a:lnL>
                      <a:noFill/>
                    </a:lnL>
                    <a:lnR>
                      <a:noFill/>
                    </a:lnR>
                    <a:lnT>
                      <a:noFill/>
                    </a:lnT>
                    <a:lnB>
                      <a:noFill/>
                    </a:lnB>
                  </a:tcPr>
                </a:tc>
                <a:tc>
                  <a:txBody>
                    <a:bodyPr/>
                    <a:p>
                      <a:pPr algn="r" fontAlgn="b"/>
                      <a:r>
                        <a:rPr sz="1100">
                          <a:solidFill>
                            <a:srgbClr val="000000"/>
                          </a:solidFill>
                          <a:latin typeface="Calibri"/>
                        </a:rPr>
                        <a:t>167000</a:t>
                      </a:r>
                    </a:p>
                  </a:txBody>
                  <a:tcPr anchor="b">
                    <a:lnL>
                      <a:noFill/>
                    </a:lnL>
                    <a:lnR>
                      <a:noFill/>
                    </a:lnR>
                    <a:lnT>
                      <a:noFill/>
                    </a:lnT>
                    <a:lnB>
                      <a:noFill/>
                    </a:lnB>
                  </a:tcPr>
                </a:tc>
                <a:tc>
                  <a:txBody>
                    <a:bodyPr/>
                    <a:p>
                      <a:pPr algn="r" fontAlgn="b"/>
                      <a:r>
                        <a:rPr sz="1100">
                          <a:solidFill>
                            <a:srgbClr val="000000"/>
                          </a:solidFill>
                          <a:latin typeface="Calibri"/>
                        </a:rPr>
                        <a:t>56000</a:t>
                      </a:r>
                    </a:p>
                  </a:txBody>
                  <a:tcPr anchor="b">
                    <a:lnL>
                      <a:noFill/>
                    </a:lnL>
                    <a:lnR>
                      <a:noFill/>
                    </a:lnR>
                    <a:lnT>
                      <a:noFill/>
                    </a:lnT>
                    <a:lnB>
                      <a:noFill/>
                    </a:lnB>
                  </a:tcPr>
                </a:tc>
                <a:tc>
                  <a:txBody>
                    <a:bodyPr/>
                    <a:p>
                      <a:pPr algn="r" fontAlgn="b"/>
                      <a:r>
                        <a:rPr sz="1100">
                          <a:solidFill>
                            <a:srgbClr val="000000"/>
                          </a:solidFill>
                          <a:latin typeface="Calibri"/>
                        </a:rPr>
                        <a:t>223000</a:t>
                      </a:r>
                    </a:p>
                  </a:txBody>
                  <a:tcPr anchor="b">
                    <a:lnL>
                      <a:noFill/>
                    </a:lnL>
                    <a:lnR>
                      <a:noFill/>
                    </a:lnR>
                    <a:lnT>
                      <a:noFill/>
                    </a:lnT>
                    <a:lnB>
                      <a:noFill/>
                    </a:lnB>
                  </a:tcPr>
                </a:tc>
              </a:tr>
              <a:tr h="256540">
                <a:tc>
                  <a:txBody>
                    <a:bodyPr/>
                    <a:p>
                      <a:pPr algn="l" fontAlgn="b"/>
                      <a:r>
                        <a:rPr sz="1100">
                          <a:solidFill>
                            <a:srgbClr val="000000"/>
                          </a:solidFill>
                          <a:latin typeface="Calibri"/>
                        </a:rPr>
                        <a:t>Grand Total</a:t>
                      </a:r>
                    </a:p>
                  </a:txBody>
                  <a:tcPr anchor="b">
                    <a:lnL>
                      <a:noFill/>
                    </a:lnL>
                    <a:lnR>
                      <a:noFill/>
                    </a:lnR>
                    <a:lnT>
                      <a:noFill/>
                    </a:lnT>
                    <a:lnB>
                      <a:noFill/>
                    </a:lnB>
                  </a:tcPr>
                </a:tc>
                <a:tc>
                  <a:txBody>
                    <a:bodyPr/>
                    <a:p>
                      <a:pPr algn="r" fontAlgn="b"/>
                      <a:r>
                        <a:rPr sz="1100">
                          <a:solidFill>
                            <a:srgbClr val="000000"/>
                          </a:solidFill>
                          <a:latin typeface="Calibri"/>
                        </a:rPr>
                        <a:t>239000</a:t>
                      </a:r>
                    </a:p>
                  </a:txBody>
                  <a:tcPr anchor="b">
                    <a:lnL>
                      <a:noFill/>
                    </a:lnL>
                    <a:lnR>
                      <a:noFill/>
                    </a:lnR>
                    <a:lnT>
                      <a:noFill/>
                    </a:lnT>
                    <a:lnB>
                      <a:noFill/>
                    </a:lnB>
                  </a:tcPr>
                </a:tc>
                <a:tc>
                  <a:txBody>
                    <a:bodyPr/>
                    <a:p>
                      <a:pPr algn="r" fontAlgn="b"/>
                      <a:r>
                        <a:rPr sz="1100">
                          <a:solidFill>
                            <a:srgbClr val="000000"/>
                          </a:solidFill>
                          <a:latin typeface="Calibri"/>
                        </a:rPr>
                        <a:t>606000</a:t>
                      </a:r>
                    </a:p>
                  </a:txBody>
                  <a:tcPr anchor="b">
                    <a:lnL>
                      <a:noFill/>
                    </a:lnL>
                    <a:lnR>
                      <a:noFill/>
                    </a:lnR>
                    <a:lnT>
                      <a:noFill/>
                    </a:lnT>
                    <a:lnB>
                      <a:noFill/>
                    </a:lnB>
                  </a:tcPr>
                </a:tc>
                <a:tc>
                  <a:txBody>
                    <a:bodyPr/>
                    <a:p>
                      <a:pPr algn="r" fontAlgn="b"/>
                      <a:r>
                        <a:rPr sz="1100">
                          <a:solidFill>
                            <a:srgbClr val="000000"/>
                          </a:solidFill>
                          <a:latin typeface="Calibri"/>
                        </a:rPr>
                        <a:t>263000</a:t>
                      </a:r>
                    </a:p>
                  </a:txBody>
                  <a:tcPr anchor="b">
                    <a:lnL>
                      <a:noFill/>
                    </a:lnL>
                    <a:lnR>
                      <a:noFill/>
                    </a:lnR>
                    <a:lnT>
                      <a:noFill/>
                    </a:lnT>
                    <a:lnB>
                      <a:noFill/>
                    </a:lnB>
                  </a:tcPr>
                </a:tc>
                <a:tc>
                  <a:txBody>
                    <a:bodyPr/>
                    <a:p>
                      <a:pPr algn="r" fontAlgn="b"/>
                      <a:r>
                        <a:rPr sz="1100">
                          <a:solidFill>
                            <a:srgbClr val="000000"/>
                          </a:solidFill>
                          <a:latin typeface="Calibri"/>
                        </a:rPr>
                        <a:t>1108000</a:t>
                      </a:r>
                    </a:p>
                  </a:txBody>
                  <a:tcPr anchor="b">
                    <a:lnL>
                      <a:noFill/>
                    </a:lnL>
                    <a:lnR>
                      <a:noFill/>
                    </a:lnR>
                    <a:lnT>
                      <a:noFill/>
                    </a:lnT>
                    <a:lnB>
                      <a:noFill/>
                    </a:lnB>
                  </a:tcPr>
                </a:tc>
              </a:tr>
            </a:tbl>
          </a:graphicData>
        </a:graphic>
      </p:graphicFrame>
      <p:graphicFrame>
        <p:nvGraphicFramePr>
          <p:cNvPr id="4194307" name=""/>
          <p:cNvGraphicFramePr>
            <a:graphicFrameLocks/>
          </p:cNvGraphicFramePr>
          <p:nvPr/>
        </p:nvGraphicFramePr>
        <p:xfrm>
          <a:off x="3034113" y="4484925"/>
          <a:ext cx="5221753" cy="198902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7" name="Title 1"/>
          <p:cNvSpPr>
            <a:spLocks noGrp="1"/>
          </p:cNvSpPr>
          <p:nvPr>
            <p:ph type="title"/>
          </p:nvPr>
        </p:nvSpPr>
        <p:spPr/>
        <p:txBody>
          <a:bodyPr/>
          <a:p>
            <a:r>
              <a:rPr altLang="en-IN" b="1" lang="en-US" u="sng"/>
              <a:t>Conclusion</a:t>
            </a:r>
            <a:r>
              <a:rPr altLang="en-IN" b="1" lang="en-US" u="sng"/>
              <a:t>:</a:t>
            </a:r>
            <a:endParaRPr b="1" lang="en-US" u="sng"/>
          </a:p>
        </p:txBody>
      </p:sp>
      <p:sp>
        <p:nvSpPr>
          <p:cNvPr id="1048638" name="Content Placeholder 2"/>
          <p:cNvSpPr>
            <a:spLocks noGrp="1"/>
          </p:cNvSpPr>
          <p:nvPr>
            <p:ph sz="quarter" idx="1"/>
          </p:nvPr>
        </p:nvSpPr>
        <p:spPr/>
        <p:txBody>
          <a:bodyPr/>
          <a:p>
            <a:r>
              <a:rPr altLang="en-IN" lang="en-US"/>
              <a:t>N</a:t>
            </a:r>
            <a:r>
              <a:rPr altLang="en-IN" lang="en-US"/>
              <a:t>o</a:t>
            </a:r>
            <a:r>
              <a:rPr altLang="en-IN" lang="en-US"/>
              <a:t>w</a:t>
            </a:r>
            <a:r>
              <a:rPr altLang="en-IN" lang="en-US"/>
              <a:t> </a:t>
            </a:r>
            <a:r>
              <a:rPr altLang="en-IN" lang="en-US"/>
              <a:t>I</a:t>
            </a:r>
            <a:r>
              <a:rPr altLang="en-IN" lang="en-US"/>
              <a:t> </a:t>
            </a:r>
            <a:r>
              <a:rPr altLang="en-IN" lang="en-US"/>
              <a:t>c</a:t>
            </a:r>
            <a:r>
              <a:rPr altLang="en-IN" lang="en-US"/>
              <a:t>o</a:t>
            </a:r>
            <a:r>
              <a:rPr altLang="en-IN" lang="en-US"/>
              <a:t>n</a:t>
            </a:r>
            <a:r>
              <a:rPr altLang="en-IN" lang="en-US"/>
              <a:t>c</a:t>
            </a:r>
            <a:r>
              <a:rPr altLang="en-IN" lang="en-US"/>
              <a:t>l</a:t>
            </a:r>
            <a:r>
              <a:rPr altLang="en-IN" lang="en-US"/>
              <a:t>u</a:t>
            </a:r>
            <a:r>
              <a:rPr altLang="en-IN" lang="en-US"/>
              <a:t>de</a:t>
            </a:r>
            <a:r>
              <a:rPr altLang="en-IN" lang="en-US"/>
              <a:t> </a:t>
            </a:r>
            <a:r>
              <a:rPr altLang="en-IN" lang="en-US"/>
              <a:t>t</a:t>
            </a:r>
            <a:r>
              <a:rPr altLang="en-IN" lang="en-US"/>
              <a:t>h</a:t>
            </a:r>
            <a:r>
              <a:rPr altLang="en-IN" lang="en-US"/>
              <a:t>e</a:t>
            </a:r>
            <a:r>
              <a:rPr altLang="en-IN" lang="en-US"/>
              <a:t> </a:t>
            </a:r>
            <a:r>
              <a:rPr altLang="en-IN" lang="en-US"/>
              <a:t>p</a:t>
            </a:r>
            <a:r>
              <a:rPr altLang="en-IN" lang="en-US"/>
              <a:t>r</a:t>
            </a:r>
            <a:r>
              <a:rPr altLang="en-IN" lang="en-US"/>
              <a:t>e</a:t>
            </a:r>
            <a:r>
              <a:rPr altLang="en-IN" lang="en-US"/>
              <a:t>s</a:t>
            </a:r>
            <a:r>
              <a:rPr altLang="en-IN" lang="en-US"/>
              <a:t>e</a:t>
            </a:r>
            <a:r>
              <a:rPr altLang="en-IN" lang="en-US"/>
              <a:t>n</a:t>
            </a:r>
            <a:r>
              <a:rPr altLang="en-IN" lang="en-US"/>
              <a:t>t</a:t>
            </a:r>
            <a:r>
              <a:rPr altLang="en-IN" lang="en-US"/>
              <a:t>a</a:t>
            </a:r>
            <a:r>
              <a:rPr altLang="en-IN" lang="en-US"/>
              <a:t>tion</a:t>
            </a:r>
            <a:r>
              <a:rPr altLang="en-IN" lang="en-US"/>
              <a:t> </a:t>
            </a:r>
            <a:r>
              <a:rPr altLang="en-IN" lang="en-US"/>
              <a:t>Improve hiring and talent acquisition: Data analytics can help recruiters find professionals with the right skills and qualifications. </a:t>
            </a:r>
            <a:endParaRPr lang="en-US"/>
          </a:p>
          <a:p>
            <a:r>
              <a:rPr lang="en-US"/>
              <a:t>Employee strengths are important because they can affect performance, motivation, and retention. According to the strengths-based approach, focusing on and developing the strengths of your employees can lead to greater productivity and quality, higher engagement and satisfaction, and lower turnover and absenteeism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9" name="Title 1"/>
          <p:cNvSpPr>
            <a:spLocks noGrp="1"/>
          </p:cNvSpPr>
          <p:nvPr>
            <p:ph type="title"/>
          </p:nvPr>
        </p:nvSpPr>
        <p:spPr>
          <a:xfrm>
            <a:off x="3305718" y="596594"/>
            <a:ext cx="3998551" cy="2426493"/>
          </a:xfrm>
        </p:spPr>
        <p:txBody>
          <a:bodyPr/>
          <a:p>
            <a:r>
              <a:rPr altLang="en-IN" lang="en-US"/>
              <a:t>T</a:t>
            </a:r>
            <a:r>
              <a:rPr altLang="en-IN" lang="en-US"/>
              <a:t>h</a:t>
            </a:r>
            <a:r>
              <a:rPr altLang="en-IN" lang="en-US"/>
              <a:t>a</a:t>
            </a:r>
            <a:r>
              <a:rPr altLang="en-IN" lang="en-US"/>
              <a:t>n</a:t>
            </a:r>
            <a:r>
              <a:rPr altLang="en-IN" lang="en-US"/>
              <a:t>k</a:t>
            </a:r>
            <a:r>
              <a:rPr altLang="en-IN" lang="en-US"/>
              <a:t> </a:t>
            </a:r>
            <a:r>
              <a:rPr altLang="en-IN" lang="en-US"/>
              <a:t>y</a:t>
            </a:r>
            <a:r>
              <a:rPr altLang="en-IN" lang="en-US"/>
              <a:t>o</a:t>
            </a:r>
            <a:r>
              <a:rPr altLang="en-IN" lang="en-US"/>
              <a:t>u</a:t>
            </a:r>
            <a:r>
              <a:rPr altLang="en-IN"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sz="3150" lang="en-US" u="sng" smtClean="0">
                <a:latin typeface="Times New Roman" pitchFamily="18" charset="0"/>
                <a:cs typeface="Times New Roman" pitchFamily="18" charset="0"/>
              </a:rPr>
              <a:t>PROJECT TITLE</a:t>
            </a:r>
            <a:endParaRPr b="1" dirty="0" sz="3150" lang="en-US" u="sng">
              <a:latin typeface="Times New Roman" pitchFamily="18" charset="0"/>
              <a:cs typeface="Times New Roman" pitchFamily="18" charset="0"/>
            </a:endParaRPr>
          </a:p>
        </p:txBody>
      </p:sp>
      <p:sp>
        <p:nvSpPr>
          <p:cNvPr id="1048616" name="Content Placeholder 2"/>
          <p:cNvSpPr>
            <a:spLocks noGrp="1"/>
          </p:cNvSpPr>
          <p:nvPr>
            <p:ph sz="quarter" idx="1"/>
          </p:nvPr>
        </p:nvSpPr>
        <p:spPr>
          <a:xfrm rot="5245">
            <a:off x="437315" y="2354923"/>
            <a:ext cx="8281547" cy="3004457"/>
          </a:xfrm>
        </p:spPr>
        <p:txBody>
          <a:bodyPr>
            <a:normAutofit/>
          </a:bodyPr>
          <a:p>
            <a:pPr indent="0" lvl="3" marL="1005840">
              <a:buNone/>
            </a:pPr>
            <a:r>
              <a:rPr altLang="en-IN" b="1" dirty="0" sz="2800" lang="en-US" smtClean="0">
                <a:latin typeface="Times New Roman" pitchFamily="18" charset="0"/>
                <a:cs typeface="Times New Roman" pitchFamily="18" charset="0"/>
              </a:rPr>
              <a:t>E</a:t>
            </a:r>
            <a:r>
              <a:rPr b="1" dirty="0" sz="2800" lang="en-US" smtClean="0">
                <a:latin typeface="Times New Roman" pitchFamily="18" charset="0"/>
                <a:cs typeface="Times New Roman" pitchFamily="18" charset="0"/>
              </a:rPr>
              <a:t>mployee </a:t>
            </a:r>
            <a:r>
              <a:rPr altLang="en-IN" b="1" dirty="0" sz="2800" lang="en-US" smtClean="0">
                <a:latin typeface="Times New Roman" pitchFamily="18" charset="0"/>
                <a:cs typeface="Times New Roman" pitchFamily="18" charset="0"/>
              </a:rPr>
              <a:t>D</a:t>
            </a:r>
            <a:r>
              <a:rPr altLang="en-IN" b="1" dirty="0" sz="2800" lang="en-US" smtClean="0">
                <a:latin typeface="Times New Roman" pitchFamily="18" charset="0"/>
                <a:cs typeface="Times New Roman" pitchFamily="18" charset="0"/>
              </a:rPr>
              <a:t>a</a:t>
            </a:r>
            <a:r>
              <a:rPr altLang="en-IN" b="1" dirty="0" sz="2800" lang="en-US" smtClean="0">
                <a:latin typeface="Times New Roman" pitchFamily="18" charset="0"/>
                <a:cs typeface="Times New Roman" pitchFamily="18" charset="0"/>
              </a:rPr>
              <a:t>t</a:t>
            </a:r>
            <a:r>
              <a:rPr altLang="en-IN" b="1" dirty="0" sz="2800" lang="en-US" smtClean="0">
                <a:latin typeface="Times New Roman" pitchFamily="18" charset="0"/>
                <a:cs typeface="Times New Roman" pitchFamily="18" charset="0"/>
              </a:rPr>
              <a:t>a</a:t>
            </a:r>
            <a:r>
              <a:rPr altLang="en-IN" b="1" dirty="0" sz="2800" lang="en-US" smtClean="0">
                <a:latin typeface="Times New Roman" pitchFamily="18" charset="0"/>
                <a:cs typeface="Times New Roman" pitchFamily="18" charset="0"/>
              </a:rPr>
              <a:t> </a:t>
            </a:r>
            <a:r>
              <a:rPr b="1" dirty="0" sz="2800" lang="en-US" smtClean="0">
                <a:latin typeface="Times New Roman" pitchFamily="18" charset="0"/>
                <a:cs typeface="Times New Roman" pitchFamily="18" charset="0"/>
              </a:rPr>
              <a:t>Analysis Using Excel</a:t>
            </a:r>
            <a:endParaRPr b="1" dirty="0" sz="28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0" name="Title 1"/>
          <p:cNvSpPr>
            <a:spLocks noGrp="1"/>
          </p:cNvSpPr>
          <p:nvPr>
            <p:ph type="title"/>
          </p:nvPr>
        </p:nvSpPr>
        <p:spPr/>
        <p:txBody>
          <a:bodyPr/>
          <a:p>
            <a:r>
              <a:rPr b="1" dirty="0" lang="en-US" smtClean="0">
                <a:latin typeface="Times New Roman" pitchFamily="18" charset="0"/>
                <a:cs typeface="Times New Roman" pitchFamily="18" charset="0"/>
              </a:rPr>
              <a:t>AGENDA</a:t>
            </a:r>
            <a:endParaRPr b="1" dirty="0" lang="en-US">
              <a:latin typeface="Times New Roman" pitchFamily="18" charset="0"/>
              <a:cs typeface="Times New Roman" pitchFamily="18" charset="0"/>
            </a:endParaRPr>
          </a:p>
        </p:txBody>
      </p:sp>
      <p:sp>
        <p:nvSpPr>
          <p:cNvPr id="1048621" name="Content Placeholder 2"/>
          <p:cNvSpPr>
            <a:spLocks noGrp="1"/>
          </p:cNvSpPr>
          <p:nvPr>
            <p:ph sz="quarter" idx="1"/>
          </p:nvPr>
        </p:nvSpPr>
        <p:spPr/>
        <p:txBody>
          <a:bodyPr>
            <a:normAutofit/>
          </a:bodyPr>
          <a:p>
            <a:r>
              <a:rPr dirty="0" sz="2000" lang="en-US" smtClean="0"/>
              <a:t>Problem Statement</a:t>
            </a:r>
          </a:p>
          <a:p>
            <a:r>
              <a:rPr dirty="0" sz="2000" lang="en-US" smtClean="0"/>
              <a:t>Project Overview</a:t>
            </a:r>
          </a:p>
          <a:p>
            <a:r>
              <a:rPr dirty="0" sz="2000" lang="en-US" smtClean="0"/>
              <a:t>End Users</a:t>
            </a:r>
          </a:p>
          <a:p>
            <a:r>
              <a:rPr dirty="0" sz="2000" lang="en-US" smtClean="0"/>
              <a:t>Our Solution And Proposition</a:t>
            </a:r>
          </a:p>
          <a:p>
            <a:r>
              <a:rPr dirty="0" sz="2000" lang="en-US" smtClean="0"/>
              <a:t>Data Set Description</a:t>
            </a:r>
          </a:p>
          <a:p>
            <a:r>
              <a:rPr dirty="0" sz="2000" lang="en-US" err="1" smtClean="0"/>
              <a:t>Modelling</a:t>
            </a:r>
            <a:r>
              <a:rPr dirty="0" sz="2000" lang="en-US" smtClean="0"/>
              <a:t> Approach </a:t>
            </a:r>
          </a:p>
          <a:p>
            <a:r>
              <a:rPr dirty="0" sz="2000" lang="en-US" smtClean="0"/>
              <a:t>Results And </a:t>
            </a:r>
            <a:r>
              <a:rPr dirty="0" sz="2000" lang="en-US" err="1" smtClean="0"/>
              <a:t>Diuscussion</a:t>
            </a:r>
            <a:endParaRPr dirty="0" sz="2000" lang="en-US" smtClean="0"/>
          </a:p>
          <a:p>
            <a:r>
              <a:rPr dirty="0" sz="2000" lang="en-US" smtClean="0"/>
              <a:t>Conclusion</a:t>
            </a:r>
            <a:endParaRPr dirty="0" sz="2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2" name="Title 1"/>
          <p:cNvSpPr>
            <a:spLocks noGrp="1"/>
          </p:cNvSpPr>
          <p:nvPr>
            <p:ph type="title"/>
          </p:nvPr>
        </p:nvSpPr>
        <p:spPr/>
        <p:txBody>
          <a:bodyPr/>
          <a:p>
            <a:r>
              <a:rPr b="1" dirty="0" lang="en-US" smtClean="0">
                <a:latin typeface="Times New Roman" pitchFamily="18" charset="0"/>
                <a:cs typeface="Times New Roman" pitchFamily="18" charset="0"/>
              </a:rPr>
              <a:t>PROBLEM STATEMENT</a:t>
            </a:r>
            <a:endParaRPr b="1" dirty="0" lang="en-US">
              <a:latin typeface="Times New Roman" pitchFamily="18" charset="0"/>
              <a:cs typeface="Times New Roman" pitchFamily="18" charset="0"/>
            </a:endParaRPr>
          </a:p>
        </p:txBody>
      </p:sp>
      <p:sp>
        <p:nvSpPr>
          <p:cNvPr id="1048623" name="Content Placeholder 2"/>
          <p:cNvSpPr>
            <a:spLocks noGrp="1"/>
          </p:cNvSpPr>
          <p:nvPr>
            <p:ph sz="quarter" idx="1"/>
          </p:nvPr>
        </p:nvSpPr>
        <p:spPr/>
        <p:txBody>
          <a:bodyPr/>
          <a:p>
            <a:r>
              <a:rPr b="0" sz="3200" lang="en-US"/>
              <a:t>A problem statement is a short, clear explanation of an issue or challenge that sums up what you want to change. It helps you, team members, and other stakeholders to focus on the problem, why it's important, and who it impacts.</a:t>
            </a:r>
            <a:endParaRPr b="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4" name="Title 1"/>
          <p:cNvSpPr>
            <a:spLocks noGrp="1"/>
          </p:cNvSpPr>
          <p:nvPr>
            <p:ph type="title"/>
          </p:nvPr>
        </p:nvSpPr>
        <p:spPr/>
        <p:txBody>
          <a:bodyPr/>
          <a:p>
            <a:r>
              <a:rPr altLang="en-IN" b="1" sz="3200" lang="en-US" u="sng"/>
              <a:t>P</a:t>
            </a:r>
            <a:r>
              <a:rPr altLang="en-IN" b="1" sz="3200" lang="en-US" u="sng"/>
              <a:t>r</a:t>
            </a:r>
            <a:r>
              <a:rPr altLang="en-IN" b="1" sz="3200" lang="en-US" u="sng"/>
              <a:t>o</a:t>
            </a:r>
            <a:r>
              <a:rPr altLang="en-IN" b="1" sz="3200" lang="en-US" u="sng"/>
              <a:t>ject</a:t>
            </a:r>
            <a:r>
              <a:rPr altLang="en-IN" b="1" sz="3200" lang="en-US" u="sng"/>
              <a:t> </a:t>
            </a:r>
            <a:r>
              <a:rPr altLang="en-IN" b="1" sz="3200" lang="en-US" u="sng"/>
              <a:t>O</a:t>
            </a:r>
            <a:r>
              <a:rPr altLang="en-IN" b="1" sz="3200" lang="en-US" u="sng"/>
              <a:t>v</a:t>
            </a:r>
            <a:r>
              <a:rPr altLang="en-IN" b="1" sz="3200" lang="en-US" u="sng"/>
              <a:t>e</a:t>
            </a:r>
            <a:r>
              <a:rPr altLang="en-IN" b="1" sz="3200" lang="en-US" u="sng"/>
              <a:t>r</a:t>
            </a:r>
            <a:r>
              <a:rPr altLang="en-IN" b="1" sz="3200" lang="en-US" u="sng"/>
              <a:t>v</a:t>
            </a:r>
            <a:r>
              <a:rPr altLang="en-IN" b="1" sz="3200" lang="en-US" u="sng"/>
              <a:t>iew</a:t>
            </a:r>
            <a:r>
              <a:rPr altLang="en-IN" b="1" sz="3200" lang="en-US" u="sng"/>
              <a:t> </a:t>
            </a:r>
            <a:endParaRPr b="1" lang="en-US" u="sng"/>
          </a:p>
        </p:txBody>
      </p:sp>
      <p:pic>
        <p:nvPicPr>
          <p:cNvPr id="2097152" name=""/>
          <p:cNvPicPr>
            <a:picLocks/>
          </p:cNvPicPr>
          <p:nvPr/>
        </p:nvPicPr>
        <p:blipFill>
          <a:blip xmlns:r="http://schemas.openxmlformats.org/officeDocument/2006/relationships" r:embed="rId1"/>
          <a:stretch>
            <a:fillRect/>
          </a:stretch>
        </p:blipFill>
        <p:spPr>
          <a:xfrm rot="0">
            <a:off x="627538" y="2008477"/>
            <a:ext cx="7067519" cy="392005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5" name="Title 1"/>
          <p:cNvSpPr>
            <a:spLocks noGrp="1"/>
          </p:cNvSpPr>
          <p:nvPr>
            <p:ph type="title"/>
          </p:nvPr>
        </p:nvSpPr>
        <p:spPr/>
        <p:txBody>
          <a:bodyPr/>
          <a:p>
            <a:r>
              <a:rPr altLang="en-IN" b="1" sz="3200" lang="en-US" u="sng"/>
              <a:t>E</a:t>
            </a:r>
            <a:r>
              <a:rPr altLang="en-IN" b="1" sz="3200" lang="en-US" u="sng"/>
              <a:t>n</a:t>
            </a:r>
            <a:r>
              <a:rPr altLang="en-IN" b="1" sz="3200" lang="en-US" u="sng"/>
              <a:t>d</a:t>
            </a:r>
            <a:r>
              <a:rPr altLang="en-IN" b="1" sz="3200" lang="en-US" u="sng"/>
              <a:t> </a:t>
            </a:r>
            <a:r>
              <a:rPr altLang="en-IN" b="1" sz="3200" lang="en-US" u="sng"/>
              <a:t>u</a:t>
            </a:r>
            <a:r>
              <a:rPr altLang="en-IN" b="1" sz="3200" lang="en-US" u="sng"/>
              <a:t>s</a:t>
            </a:r>
            <a:r>
              <a:rPr altLang="en-IN" b="1" sz="3200" lang="en-US" u="sng"/>
              <a:t>e</a:t>
            </a:r>
            <a:r>
              <a:rPr altLang="en-IN" b="1" sz="3200" lang="en-US" u="sng"/>
              <a:t>r</a:t>
            </a:r>
            <a:r>
              <a:rPr altLang="en-IN" b="1" sz="3200" lang="en-US" u="sng"/>
              <a:t>s</a:t>
            </a:r>
            <a:endParaRPr b="1" lang="en-US" u="sng"/>
          </a:p>
        </p:txBody>
      </p:sp>
      <p:sp>
        <p:nvSpPr>
          <p:cNvPr id="1048626" name="Content Placeholder 2"/>
          <p:cNvSpPr>
            <a:spLocks noGrp="1"/>
          </p:cNvSpPr>
          <p:nvPr>
            <p:ph sz="quarter" idx="1"/>
          </p:nvPr>
        </p:nvSpPr>
        <p:spPr>
          <a:xfrm>
            <a:off x="457200" y="1574092"/>
            <a:ext cx="8277144" cy="4899860"/>
          </a:xfrm>
        </p:spPr>
        <p:txBody>
          <a:bodyPr/>
          <a:p>
            <a:pPr indent="0" marL="0">
              <a:buNone/>
            </a:pPr>
            <a:r>
              <a:rPr altLang="en-IN" lang="en-US"/>
              <a:t>Manage</a:t>
            </a:r>
            <a:r>
              <a:rPr altLang="en-IN" lang="en-US"/>
              <a:t>r</a:t>
            </a:r>
            <a:r>
              <a:rPr altLang="en-IN" lang="en-US"/>
              <a:t> </a:t>
            </a:r>
            <a:r>
              <a:rPr altLang="en-IN" lang="en-US"/>
              <a:t>O</a:t>
            </a:r>
            <a:r>
              <a:rPr altLang="en-IN" lang="en-US"/>
              <a:t>n</a:t>
            </a:r>
            <a:r>
              <a:rPr altLang="en-IN" lang="en-US"/>
              <a:t>l</a:t>
            </a:r>
            <a:r>
              <a:rPr altLang="en-IN" lang="en-US"/>
              <a:t>y</a:t>
            </a:r>
            <a:r>
              <a:rPr altLang="en-IN" lang="en-US"/>
              <a:t> </a:t>
            </a:r>
            <a:r>
              <a:rPr altLang="en-IN" lang="en-US"/>
              <a:t>,</a:t>
            </a:r>
            <a:r>
              <a:rPr altLang="en-IN" lang="en-US"/>
              <a:t> </a:t>
            </a:r>
            <a:r>
              <a:rPr altLang="en-IN" lang="en-US"/>
              <a:t>Employee-ManagerEmplyloyecuC</a:t>
            </a:r>
            <a:r>
              <a:rPr altLang="en-IN" lang="en-US"/>
              <a:t>u</a:t>
            </a:r>
            <a:r>
              <a:rPr altLang="en-IN" lang="en-US"/>
              <a:t>s</a:t>
            </a:r>
            <a:r>
              <a:rPr altLang="en-IN" lang="en-US"/>
              <a:t>t</a:t>
            </a:r>
            <a:r>
              <a:rPr altLang="en-IN" lang="en-US"/>
              <a:t>o</a:t>
            </a:r>
            <a:r>
              <a:rPr altLang="en-IN" lang="en-US"/>
              <a:t>m</a:t>
            </a:r>
            <a:r>
              <a:rPr altLang="en-IN" lang="en-US"/>
              <a:t>e</a:t>
            </a:r>
            <a:r>
              <a:rPr altLang="en-IN" lang="en-US"/>
              <a:t>r</a:t>
            </a:r>
            <a:endParaRPr lang="en-US"/>
          </a:p>
        </p:txBody>
      </p:sp>
      <p:pic>
        <p:nvPicPr>
          <p:cNvPr id="2097153" name=""/>
          <p:cNvPicPr>
            <a:picLocks/>
          </p:cNvPicPr>
          <p:nvPr/>
        </p:nvPicPr>
        <p:blipFill>
          <a:blip xmlns:r="http://schemas.openxmlformats.org/officeDocument/2006/relationships" r:embed="rId1"/>
          <a:stretch>
            <a:fillRect/>
          </a:stretch>
        </p:blipFill>
        <p:spPr>
          <a:xfrm rot="0">
            <a:off x="457199" y="2197233"/>
            <a:ext cx="8191228" cy="427671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7" name="Title 1"/>
          <p:cNvSpPr>
            <a:spLocks noGrp="1"/>
          </p:cNvSpPr>
          <p:nvPr>
            <p:ph type="title"/>
          </p:nvPr>
        </p:nvSpPr>
        <p:spPr/>
        <p:txBody>
          <a:bodyPr/>
          <a:p>
            <a:r>
              <a:rPr altLang="en-IN" b="1" lang="en-US" u="sng"/>
              <a:t>O</a:t>
            </a:r>
            <a:r>
              <a:rPr altLang="en-IN" b="1" lang="en-US" u="sng"/>
              <a:t>u</a:t>
            </a:r>
            <a:r>
              <a:rPr altLang="en-IN" b="1" lang="en-US" u="sng"/>
              <a:t>r</a:t>
            </a:r>
            <a:r>
              <a:rPr altLang="en-IN" b="1" lang="en-US" u="sng"/>
              <a:t> </a:t>
            </a:r>
            <a:r>
              <a:rPr altLang="en-IN" b="1" lang="en-US" u="sng"/>
              <a:t>solutions</a:t>
            </a:r>
            <a:r>
              <a:rPr altLang="en-IN" b="1" lang="en-US" u="sng"/>
              <a:t> </a:t>
            </a:r>
            <a:r>
              <a:rPr altLang="en-IN" b="1" lang="en-US" u="sng"/>
              <a:t>a</a:t>
            </a:r>
            <a:r>
              <a:rPr altLang="en-IN" b="1" lang="en-US" u="sng"/>
              <a:t>n</a:t>
            </a:r>
            <a:r>
              <a:rPr altLang="en-IN" b="1" lang="en-US" u="sng"/>
              <a:t>d</a:t>
            </a:r>
            <a:r>
              <a:rPr altLang="en-IN" b="1" lang="en-US" u="sng"/>
              <a:t> </a:t>
            </a:r>
            <a:r>
              <a:rPr altLang="en-IN" b="1" lang="en-US" u="sng"/>
              <a:t>p</a:t>
            </a:r>
            <a:r>
              <a:rPr altLang="en-IN" b="1" lang="en-US" u="sng"/>
              <a:t>r</a:t>
            </a:r>
            <a:r>
              <a:rPr altLang="en-IN" b="1" lang="en-US" u="sng"/>
              <a:t>o</a:t>
            </a:r>
            <a:r>
              <a:rPr altLang="en-IN" b="1" lang="en-US" u="sng"/>
              <a:t>p</a:t>
            </a:r>
            <a:r>
              <a:rPr altLang="en-IN" b="1" lang="en-US" u="sng"/>
              <a:t>o</a:t>
            </a:r>
            <a:r>
              <a:rPr altLang="en-IN" b="1" lang="en-US" u="sng"/>
              <a:t>s</a:t>
            </a:r>
            <a:r>
              <a:rPr altLang="en-IN" b="1" lang="en-US" u="sng"/>
              <a:t>i</a:t>
            </a:r>
            <a:r>
              <a:rPr altLang="en-IN" b="1" lang="en-US" u="sng"/>
              <a:t>t</a:t>
            </a:r>
            <a:r>
              <a:rPr altLang="en-IN" b="1" lang="en-US" u="sng"/>
              <a:t>ions</a:t>
            </a:r>
            <a:r>
              <a:rPr altLang="en-IN" b="1" lang="en-US" u="sng"/>
              <a:t>:</a:t>
            </a:r>
            <a:endParaRPr b="1" lang="en-US" u="sng"/>
          </a:p>
        </p:txBody>
      </p:sp>
      <p:sp>
        <p:nvSpPr>
          <p:cNvPr id="1048628" name="Content Placeholder 2"/>
          <p:cNvSpPr>
            <a:spLocks noGrp="1"/>
          </p:cNvSpPr>
          <p:nvPr>
            <p:ph sz="quarter" idx="1"/>
          </p:nvPr>
        </p:nvSpPr>
        <p:spPr/>
        <p:txBody>
          <a:bodyPr/>
          <a:p>
            <a:endParaRPr lang="en-US"/>
          </a:p>
        </p:txBody>
      </p:sp>
      <p:pic>
        <p:nvPicPr>
          <p:cNvPr id="2097154" name=""/>
          <p:cNvPicPr>
            <a:picLocks/>
          </p:cNvPicPr>
          <p:nvPr/>
        </p:nvPicPr>
        <p:blipFill>
          <a:blip xmlns:r="http://schemas.openxmlformats.org/officeDocument/2006/relationships" r:embed="rId1"/>
          <a:stretch>
            <a:fillRect/>
          </a:stretch>
        </p:blipFill>
        <p:spPr>
          <a:xfrm rot="0">
            <a:off x="589866" y="1575061"/>
            <a:ext cx="7551313" cy="48458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9" name="Title 1"/>
          <p:cNvSpPr>
            <a:spLocks noGrp="1"/>
          </p:cNvSpPr>
          <p:nvPr>
            <p:ph type="title"/>
          </p:nvPr>
        </p:nvSpPr>
        <p:spPr/>
        <p:txBody>
          <a:bodyPr/>
          <a:p>
            <a:r>
              <a:rPr altLang="en-IN" b="1" lang="en-US" u="sng"/>
              <a:t>Dataset</a:t>
            </a:r>
            <a:r>
              <a:rPr altLang="en-IN" b="1" lang="en-US" u="sng"/>
              <a:t> </a:t>
            </a:r>
            <a:r>
              <a:rPr altLang="en-IN" b="1" lang="en-US" u="sng"/>
              <a:t>d</a:t>
            </a:r>
            <a:r>
              <a:rPr altLang="en-IN" b="1" lang="en-US" u="sng"/>
              <a:t>e</a:t>
            </a:r>
            <a:r>
              <a:rPr altLang="en-IN" b="1" lang="en-US" u="sng"/>
              <a:t>s</a:t>
            </a:r>
            <a:r>
              <a:rPr altLang="en-IN" b="1" lang="en-US" u="sng"/>
              <a:t>c</a:t>
            </a:r>
            <a:r>
              <a:rPr altLang="en-IN" b="1" lang="en-US" u="sng"/>
              <a:t>r</a:t>
            </a:r>
            <a:r>
              <a:rPr altLang="en-IN" b="1" lang="en-US" u="sng"/>
              <a:t>iption</a:t>
            </a:r>
            <a:r>
              <a:rPr altLang="en-IN" b="1" lang="en-US" u="sng"/>
              <a:t>:</a:t>
            </a:r>
            <a:endParaRPr b="1" lang="en-US" u="sng"/>
          </a:p>
        </p:txBody>
      </p:sp>
      <p:sp>
        <p:nvSpPr>
          <p:cNvPr id="1048630" name="Content Placeholder 2"/>
          <p:cNvSpPr>
            <a:spLocks noGrp="1"/>
          </p:cNvSpPr>
          <p:nvPr>
            <p:ph sz="quarter" idx="1"/>
          </p:nvPr>
        </p:nvSpPr>
        <p:spPr/>
        <p:txBody>
          <a:bodyPr/>
          <a:p>
            <a:endParaRPr lang="en-US"/>
          </a:p>
        </p:txBody>
      </p:sp>
      <p:graphicFrame>
        <p:nvGraphicFramePr>
          <p:cNvPr id="4194304" name=""/>
          <p:cNvGraphicFramePr>
            <a:graphicFrameLocks/>
          </p:cNvGraphicFramePr>
          <p:nvPr/>
        </p:nvGraphicFramePr>
        <p:xfrm>
          <a:off x="767518" y="2240943"/>
          <a:ext cx="5250963" cy="3592266"/>
        </p:xfrm>
        <a:graphic>
          <a:graphicData uri="http://schemas.openxmlformats.org/drawingml/2006/table">
            <a:tbl>
              <a:tblPr/>
              <a:tblGrid>
                <a:gridCol w="842561"/>
                <a:gridCol w="857607"/>
                <a:gridCol w="1835581"/>
                <a:gridCol w="857607"/>
                <a:gridCol w="857607"/>
              </a:tblGrid>
              <a:tr h="415600">
                <a:tc>
                  <a:txBody>
                    <a:bodyPr/>
                    <a:p>
                      <a:pPr algn="l" fontAlgn="b"/>
                      <a:r>
                        <a:rPr b="1" sz="1100">
                          <a:solidFill>
                            <a:srgbClr val="000000"/>
                          </a:solidFill>
                          <a:latin typeface="Calibri"/>
                        </a:rPr>
                        <a:t>Name</a:t>
                      </a:r>
                    </a:p>
                  </a:txBody>
                  <a:tcPr anchor="b">
                    <a:lnL>
                      <a:noFill/>
                    </a:lnL>
                    <a:lnR>
                      <a:noFill/>
                    </a:lnR>
                    <a:lnT>
                      <a:noFill/>
                    </a:lnT>
                    <a:lnB>
                      <a:noFill/>
                    </a:lnB>
                  </a:tcPr>
                </a:tc>
                <a:tc>
                  <a:txBody>
                    <a:bodyPr/>
                    <a:p>
                      <a:pPr algn="l" fontAlgn="b"/>
                      <a:r>
                        <a:rPr b="1" sz="1100">
                          <a:solidFill>
                            <a:srgbClr val="000000"/>
                          </a:solidFill>
                          <a:latin typeface="Calibri"/>
                        </a:rPr>
                        <a:t>Gender</a:t>
                      </a:r>
                    </a:p>
                  </a:txBody>
                  <a:tcPr anchor="b">
                    <a:lnL>
                      <a:noFill/>
                    </a:lnL>
                    <a:lnR>
                      <a:noFill/>
                    </a:lnR>
                    <a:lnT>
                      <a:noFill/>
                    </a:lnT>
                    <a:lnB>
                      <a:noFill/>
                    </a:lnB>
                  </a:tcPr>
                </a:tc>
                <a:tc>
                  <a:txBody>
                    <a:bodyPr/>
                    <a:p>
                      <a:pPr algn="l" fontAlgn="b"/>
                      <a:r>
                        <a:rPr b="1" sz="1100">
                          <a:solidFill>
                            <a:srgbClr val="000000"/>
                          </a:solidFill>
                          <a:latin typeface="Calibri"/>
                        </a:rPr>
                        <a:t>Department</a:t>
                      </a:r>
                    </a:p>
                  </a:txBody>
                  <a:tcPr anchor="b">
                    <a:lnL>
                      <a:noFill/>
                    </a:lnL>
                    <a:lnR>
                      <a:noFill/>
                    </a:lnR>
                    <a:lnT>
                      <a:noFill/>
                    </a:lnT>
                    <a:lnB>
                      <a:noFill/>
                    </a:lnB>
                  </a:tcPr>
                </a:tc>
                <a:tc>
                  <a:txBody>
                    <a:bodyPr/>
                    <a:p>
                      <a:pPr algn="l" fontAlgn="b"/>
                      <a:r>
                        <a:rPr b="1" sz="1100">
                          <a:solidFill>
                            <a:srgbClr val="000000"/>
                          </a:solidFill>
                          <a:latin typeface="Calibri"/>
                        </a:rPr>
                        <a:t>Salary</a:t>
                      </a:r>
                    </a:p>
                  </a:txBody>
                  <a:tcPr anchor="b">
                    <a:lnL>
                      <a:noFill/>
                    </a:lnL>
                    <a:lnR>
                      <a:noFill/>
                    </a:lnR>
                    <a:lnT>
                      <a:noFill/>
                    </a:lnT>
                    <a:lnB>
                      <a:noFill/>
                    </a:lnB>
                  </a:tcPr>
                </a:tc>
                <a:tc>
                  <a:txBody>
                    <a:bodyPr/>
                    <a:p>
                      <a:endParaRPr altLang="en-US" lang="en-IN"/>
                    </a:p>
                  </a:txBody>
                  <a:tcPr anchor="b">
                    <a:lnL>
                      <a:noFill/>
                    </a:lnL>
                    <a:lnR>
                      <a:noFill/>
                    </a:lnR>
                    <a:lnT>
                      <a:noFill/>
                    </a:lnT>
                    <a:lnB>
                      <a:noFill/>
                    </a:lnB>
                  </a:tcPr>
                </a:tc>
              </a:tr>
              <a:tr h="415600">
                <a:tc>
                  <a:txBody>
                    <a:bodyPr/>
                    <a:p>
                      <a:pPr algn="l" fontAlgn="ctr"/>
                      <a:r>
                        <a:rPr sz="1100">
                          <a:latin typeface="Calibri"/>
                        </a:rPr>
                        <a:t>Jesicca</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Marketing</a:t>
                      </a:r>
                    </a:p>
                  </a:txBody>
                  <a:tcPr anchor="ctr">
                    <a:lnL>
                      <a:noFill/>
                    </a:lnL>
                    <a:lnR>
                      <a:noFill/>
                    </a:lnR>
                    <a:lnT>
                      <a:noFill/>
                    </a:lnT>
                    <a:lnB>
                      <a:noFill/>
                    </a:lnB>
                  </a:tcPr>
                </a:tc>
                <a:tc>
                  <a:txBody>
                    <a:bodyPr/>
                    <a:p>
                      <a:pPr algn="r" fontAlgn="ctr"/>
                      <a:r>
                        <a:rPr sz="1100">
                          <a:latin typeface="Calibri"/>
                        </a:rPr>
                        <a:t>30000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415600">
                <a:tc>
                  <a:txBody>
                    <a:bodyPr/>
                    <a:p>
                      <a:pPr algn="l" fontAlgn="ctr"/>
                      <a:r>
                        <a:rPr sz="1100">
                          <a:latin typeface="Calibri"/>
                        </a:rPr>
                        <a:t>Harry</a:t>
                      </a:r>
                    </a:p>
                  </a:txBody>
                  <a:tcPr anchor="ctr">
                    <a:lnL>
                      <a:noFill/>
                    </a:lnL>
                    <a:lnR>
                      <a:noFill/>
                    </a:lnR>
                    <a:lnT>
                      <a:noFill/>
                    </a:lnT>
                    <a:lnB>
                      <a:noFill/>
                    </a:lnB>
                  </a:tcPr>
                </a:tc>
                <a:tc>
                  <a:txBody>
                    <a:bodyPr/>
                    <a:p>
                      <a:pPr algn="l" fontAlgn="ctr"/>
                      <a:r>
                        <a:rPr sz="1100">
                          <a:latin typeface="Calibri"/>
                        </a:rPr>
                        <a:t>Male</a:t>
                      </a:r>
                    </a:p>
                  </a:txBody>
                  <a:tcPr anchor="ctr">
                    <a:lnL>
                      <a:noFill/>
                    </a:lnL>
                    <a:lnR>
                      <a:noFill/>
                    </a:lnR>
                    <a:lnT>
                      <a:noFill/>
                    </a:lnT>
                    <a:lnB>
                      <a:noFill/>
                    </a:lnB>
                  </a:tcPr>
                </a:tc>
                <a:tc>
                  <a:txBody>
                    <a:bodyPr/>
                    <a:p>
                      <a:pPr algn="l" fontAlgn="ctr"/>
                      <a:r>
                        <a:rPr sz="1100">
                          <a:latin typeface="Calibri"/>
                        </a:rPr>
                        <a:t>Engineering</a:t>
                      </a:r>
                    </a:p>
                  </a:txBody>
                  <a:tcPr anchor="ctr">
                    <a:lnL>
                      <a:noFill/>
                    </a:lnL>
                    <a:lnR>
                      <a:noFill/>
                    </a:lnR>
                    <a:lnT>
                      <a:noFill/>
                    </a:lnT>
                    <a:lnB>
                      <a:noFill/>
                    </a:lnB>
                  </a:tcPr>
                </a:tc>
                <a:tc>
                  <a:txBody>
                    <a:bodyPr/>
                    <a:p>
                      <a:pPr algn="r" fontAlgn="ctr"/>
                      <a:r>
                        <a:rPr sz="1100">
                          <a:latin typeface="Calibri"/>
                        </a:rPr>
                        <a:t>50000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415600">
                <a:tc>
                  <a:txBody>
                    <a:bodyPr/>
                    <a:p>
                      <a:pPr algn="l" fontAlgn="ctr"/>
                      <a:r>
                        <a:rPr sz="1100">
                          <a:latin typeface="Calibri"/>
                        </a:rPr>
                        <a:t>Lalisa</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Training</a:t>
                      </a:r>
                    </a:p>
                  </a:txBody>
                  <a:tcPr anchor="ctr">
                    <a:lnL>
                      <a:noFill/>
                    </a:lnL>
                    <a:lnR>
                      <a:noFill/>
                    </a:lnR>
                    <a:lnT>
                      <a:noFill/>
                    </a:lnT>
                    <a:lnB>
                      <a:noFill/>
                    </a:lnB>
                  </a:tcPr>
                </a:tc>
                <a:tc>
                  <a:txBody>
                    <a:bodyPr/>
                    <a:p>
                      <a:pPr algn="r" fontAlgn="ctr"/>
                      <a:r>
                        <a:rPr sz="1100">
                          <a:latin typeface="Calibri"/>
                        </a:rPr>
                        <a:t>100000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683066">
                <a:tc>
                  <a:txBody>
                    <a:bodyPr/>
                    <a:p>
                      <a:pPr algn="l" fontAlgn="ctr"/>
                      <a:r>
                        <a:rPr sz="1100">
                          <a:latin typeface="Calibri"/>
                        </a:rPr>
                        <a:t>Hermione</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Services</a:t>
                      </a:r>
                    </a:p>
                  </a:txBody>
                  <a:tcPr anchor="ctr">
                    <a:lnL>
                      <a:noFill/>
                    </a:lnL>
                    <a:lnR>
                      <a:noFill/>
                    </a:lnR>
                    <a:lnT>
                      <a:noFill/>
                    </a:lnT>
                    <a:lnB>
                      <a:noFill/>
                    </a:lnB>
                  </a:tcPr>
                </a:tc>
                <a:tc>
                  <a:txBody>
                    <a:bodyPr/>
                    <a:p>
                      <a:pPr algn="r" fontAlgn="ctr"/>
                      <a:r>
                        <a:rPr sz="1100">
                          <a:latin typeface="Calibri"/>
                        </a:rPr>
                        <a:t>70000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415600">
                <a:tc>
                  <a:txBody>
                    <a:bodyPr/>
                    <a:p>
                      <a:pPr algn="l" fontAlgn="ctr"/>
                      <a:r>
                        <a:rPr sz="1100">
                          <a:latin typeface="Calibri"/>
                        </a:rPr>
                        <a:t>Revi</a:t>
                      </a:r>
                    </a:p>
                  </a:txBody>
                  <a:tcPr anchor="ctr">
                    <a:lnL>
                      <a:noFill/>
                    </a:lnL>
                    <a:lnR>
                      <a:noFill/>
                    </a:lnR>
                    <a:lnT>
                      <a:noFill/>
                    </a:lnT>
                    <a:lnB>
                      <a:noFill/>
                    </a:lnB>
                  </a:tcPr>
                </a:tc>
                <a:tc>
                  <a:txBody>
                    <a:bodyPr/>
                    <a:p>
                      <a:pPr algn="l" fontAlgn="ctr"/>
                      <a:r>
                        <a:rPr sz="1100">
                          <a:latin typeface="Calibri"/>
                        </a:rPr>
                        <a:t>Male</a:t>
                      </a:r>
                    </a:p>
                  </a:txBody>
                  <a:tcPr anchor="ctr">
                    <a:lnL>
                      <a:noFill/>
                    </a:lnL>
                    <a:lnR>
                      <a:noFill/>
                    </a:lnR>
                    <a:lnT>
                      <a:noFill/>
                    </a:lnT>
                    <a:lnB>
                      <a:noFill/>
                    </a:lnB>
                  </a:tcPr>
                </a:tc>
                <a:tc>
                  <a:txBody>
                    <a:bodyPr/>
                    <a:p>
                      <a:pPr algn="l" fontAlgn="ctr"/>
                      <a:r>
                        <a:rPr sz="1100">
                          <a:latin typeface="Calibri"/>
                        </a:rPr>
                        <a:t>Support</a:t>
                      </a:r>
                    </a:p>
                  </a:txBody>
                  <a:tcPr anchor="ctr">
                    <a:lnL>
                      <a:noFill/>
                    </a:lnL>
                    <a:lnR>
                      <a:noFill/>
                    </a:lnR>
                    <a:lnT>
                      <a:noFill/>
                    </a:lnT>
                    <a:lnB>
                      <a:noFill/>
                    </a:lnB>
                  </a:tcPr>
                </a:tc>
                <a:tc>
                  <a:txBody>
                    <a:bodyPr/>
                    <a:p>
                      <a:pPr algn="r" fontAlgn="ctr"/>
                      <a:r>
                        <a:rPr sz="1100">
                          <a:latin typeface="Calibri"/>
                        </a:rPr>
                        <a:t>52000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415600">
                <a:tc>
                  <a:txBody>
                    <a:bodyPr/>
                    <a:p>
                      <a:pPr algn="l" fontAlgn="ctr"/>
                      <a:r>
                        <a:rPr sz="1100">
                          <a:latin typeface="Calibri"/>
                        </a:rPr>
                        <a:t>Sandria</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Business Development</a:t>
                      </a:r>
                    </a:p>
                  </a:txBody>
                  <a:tcPr anchor="ctr">
                    <a:lnL>
                      <a:noFill/>
                    </a:lnL>
                    <a:lnR>
                      <a:noFill/>
                    </a:lnR>
                    <a:lnT>
                      <a:noFill/>
                    </a:lnT>
                    <a:lnB>
                      <a:noFill/>
                    </a:lnB>
                  </a:tcPr>
                </a:tc>
                <a:tc>
                  <a:txBody>
                    <a:bodyPr/>
                    <a:p>
                      <a:pPr algn="r" fontAlgn="ctr"/>
                      <a:r>
                        <a:rPr sz="1100">
                          <a:latin typeface="Calibri"/>
                        </a:rPr>
                        <a:t>75000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r h="415600">
                <a:tc>
                  <a:txBody>
                    <a:bodyPr/>
                    <a:p>
                      <a:pPr algn="l" fontAlgn="ctr"/>
                      <a:r>
                        <a:rPr sz="1100">
                          <a:latin typeface="Calibri"/>
                        </a:rPr>
                        <a:t>Daisie</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Marketing</a:t>
                      </a:r>
                    </a:p>
                  </a:txBody>
                  <a:tcPr anchor="ctr">
                    <a:lnL>
                      <a:noFill/>
                    </a:lnL>
                    <a:lnR>
                      <a:noFill/>
                    </a:lnR>
                    <a:lnT>
                      <a:noFill/>
                    </a:lnT>
                    <a:lnB>
                      <a:noFill/>
                    </a:lnB>
                  </a:tcPr>
                </a:tc>
                <a:tc>
                  <a:txBody>
                    <a:bodyPr/>
                    <a:p>
                      <a:pPr algn="r" fontAlgn="ctr"/>
                      <a:r>
                        <a:rPr sz="1100">
                          <a:latin typeface="Calibri"/>
                        </a:rPr>
                        <a:t>33000</a:t>
                      </a:r>
                    </a:p>
                  </a:txBody>
                  <a:tcPr anchor="ctr">
                    <a:lnL>
                      <a:noFill/>
                    </a:lnL>
                    <a:lnR>
                      <a:noFill/>
                    </a:lnR>
                    <a:lnT>
                      <a:noFill/>
                    </a:lnT>
                    <a:lnB>
                      <a:noFill/>
                    </a:lnB>
                  </a:tcPr>
                </a:tc>
                <a:tc>
                  <a:txBody>
                    <a:bodyPr/>
                    <a:p>
                      <a:endParaRPr altLang="en-US" lang="en-IN"/>
                    </a:p>
                  </a:txBody>
                  <a:tcPr anchor="ctr">
                    <a:lnL>
                      <a:noFill/>
                    </a:lnL>
                    <a:lnR>
                      <a:noFill/>
                    </a:lnR>
                    <a:lnT>
                      <a:noFill/>
                    </a:lnT>
                    <a:lnB>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1" name="Title 1"/>
          <p:cNvSpPr>
            <a:spLocks noGrp="1"/>
          </p:cNvSpPr>
          <p:nvPr>
            <p:ph type="title"/>
          </p:nvPr>
        </p:nvSpPr>
        <p:spPr/>
        <p:txBody>
          <a:bodyPr/>
          <a:p>
            <a:r>
              <a:rPr altLang="en-IN" b="1" lang="en-US" u="sng"/>
              <a:t>D</a:t>
            </a:r>
            <a:r>
              <a:rPr altLang="en-IN" b="1" lang="en-US" u="sng"/>
              <a:t>a</a:t>
            </a:r>
            <a:r>
              <a:rPr altLang="en-IN" b="1" lang="en-US" u="sng"/>
              <a:t>t</a:t>
            </a:r>
            <a:r>
              <a:rPr altLang="en-IN" b="1" lang="en-US" u="sng"/>
              <a:t>a</a:t>
            </a:r>
            <a:r>
              <a:rPr altLang="en-IN" b="1" lang="en-US" u="sng"/>
              <a:t> </a:t>
            </a:r>
            <a:r>
              <a:rPr altLang="en-IN" b="1" lang="en-US" u="sng"/>
              <a:t>set</a:t>
            </a:r>
            <a:r>
              <a:rPr altLang="en-IN" b="1" lang="en-US" u="sng"/>
              <a:t> </a:t>
            </a:r>
            <a:r>
              <a:rPr altLang="en-IN" b="1" lang="en-US" u="sng"/>
              <a:t>d</a:t>
            </a:r>
            <a:r>
              <a:rPr altLang="en-IN" b="1" lang="en-US" u="sng"/>
              <a:t>e</a:t>
            </a:r>
            <a:r>
              <a:rPr altLang="en-IN" b="1" lang="en-US" u="sng"/>
              <a:t>s</a:t>
            </a:r>
            <a:r>
              <a:rPr altLang="en-IN" b="1" lang="en-US" u="sng"/>
              <a:t>c</a:t>
            </a:r>
            <a:r>
              <a:rPr altLang="en-IN" b="1" lang="en-US" u="sng"/>
              <a:t>r</a:t>
            </a:r>
            <a:r>
              <a:rPr altLang="en-IN" b="1" lang="en-US" u="sng"/>
              <a:t>iption</a:t>
            </a:r>
            <a:r>
              <a:rPr altLang="en-IN" b="1" lang="en-US" u="sng"/>
              <a:t> </a:t>
            </a:r>
            <a:endParaRPr b="1" lang="en-US" u="sng"/>
          </a:p>
        </p:txBody>
      </p:sp>
      <p:sp>
        <p:nvSpPr>
          <p:cNvPr id="1048632" name="Content Placeholder 2"/>
          <p:cNvSpPr>
            <a:spLocks noGrp="1"/>
          </p:cNvSpPr>
          <p:nvPr>
            <p:ph sz="quarter" idx="1"/>
          </p:nvPr>
        </p:nvSpPr>
        <p:spPr/>
        <p:txBody>
          <a:bodyPr/>
          <a:p>
            <a:r>
              <a:rPr sz="3200" lang="en-US"/>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JV CREATION</dc:creator>
  <cp:lastModifiedBy>JV CREATION</cp:lastModifiedBy>
  <dcterms:created xsi:type="dcterms:W3CDTF">2024-09-01T18:05:49Z</dcterms:created>
  <dcterms:modified xsi:type="dcterms:W3CDTF">2024-09-03T06:34:21Z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aa4e7df49b9a4ce99c5da9f8d5edc3ab</vt:lpwstr>
  </property>
</Properties>
</file>