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A0CB-CE41-9D1C-406BD31DA4AD}"/>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A0CB-CE41-9D1C-406BD31DA4AD}"/>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A0CB-CE41-9D1C-406BD31DA4AD}"/>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A0CB-CE41-9D1C-406BD31DA4AD}"/>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A0CB-CE41-9D1C-406BD31DA4AD}"/>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dirty="0"/>
          </a:p>
        </p:txBody>
      </p:sp>
      <p:sp>
        <p:nvSpPr>
          <p:cNvPr id="104860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2562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619374" y="3290233"/>
            <a:ext cx="8610600" cy="1938992"/>
          </a:xfrm>
          <a:prstGeom prst="rect">
            <a:avLst/>
          </a:prstGeom>
          <a:noFill/>
        </p:spPr>
        <p:txBody>
          <a:bodyPr wrap="square" rtlCol="0">
            <a:spAutoFit/>
          </a:bodyPr>
          <a:lstStyle/>
          <a:p>
            <a:r>
              <a:rPr lang="en-US" sz="2400" b="1" dirty="0"/>
              <a:t>STUDENT NAME:</a:t>
            </a:r>
            <a:r>
              <a:rPr lang="en-US" sz="2400" dirty="0"/>
              <a:t>  </a:t>
            </a:r>
            <a:r>
              <a:rPr lang="en-IN" sz="2400" dirty="0" err="1"/>
              <a:t>M.Lavanya</a:t>
            </a:r>
            <a:endParaRPr lang="zh-CN" altLang="en-US" dirty="0"/>
          </a:p>
          <a:p>
            <a:r>
              <a:rPr lang="en-US" sz="2400" b="1" dirty="0"/>
              <a:t>REGISTER NO    :  </a:t>
            </a:r>
            <a:r>
              <a:rPr lang="en-US" sz="2400" dirty="0"/>
              <a:t>31</a:t>
            </a:r>
            <a:r>
              <a:rPr lang="en-IN" sz="2400" dirty="0"/>
              <a:t>2203924</a:t>
            </a:r>
            <a:r>
              <a:rPr lang="en-US" sz="2400" dirty="0"/>
              <a:t>  </a:t>
            </a:r>
            <a:endParaRPr lang="zh-CN" altLang="en-US" dirty="0"/>
          </a:p>
          <a:p>
            <a:r>
              <a:rPr lang="en-US" sz="2400" b="1" dirty="0"/>
              <a:t>DEPARTMENT    : </a:t>
            </a:r>
            <a:r>
              <a:rPr lang="en-US" sz="2400" dirty="0"/>
              <a:t> COMMERCE </a:t>
            </a:r>
          </a:p>
          <a:p>
            <a:r>
              <a:rPr lang="en-US" sz="2400" b="1" dirty="0"/>
              <a:t>COLLEGE          :  </a:t>
            </a:r>
            <a:r>
              <a:rPr lang="en-US" sz="2400" dirty="0"/>
              <a:t>ANNAI THERESA ARTS AND SCIENCE COLLEGE </a:t>
            </a:r>
          </a:p>
          <a:p>
            <a:r>
              <a:rPr lang="en-US" sz="2400" dirty="0"/>
              <a:t>           </a:t>
            </a:r>
            <a:endParaRPr lang="en-IN" sz="2400" dirty="0"/>
          </a:p>
        </p:txBody>
      </p:sp>
      <p:sp>
        <p:nvSpPr>
          <p:cNvPr id="1048603" name="TextBox 12"/>
          <p:cNvSpPr txBox="1"/>
          <p:nvPr/>
        </p:nvSpPr>
        <p:spPr>
          <a:xfrm>
            <a:off x="4812323" y="4559425"/>
            <a:ext cx="6858000" cy="369332"/>
          </a:xfrm>
          <a:prstGeom prst="rect">
            <a:avLst/>
          </a:prstGeom>
          <a:noFill/>
        </p:spPr>
        <p:txBody>
          <a:bodyPr wrap="square" rtlCol="0">
            <a:spAutoFit/>
          </a:bodyPr>
          <a:lstStyle/>
          <a:p>
            <a:endParaRPr lang="en-IN"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TextBox 3"/>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1048681" name="TextBox 6"/>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2" name="TextBox 10"/>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048683" name="TextBox 12"/>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4" name="TextBox 14"/>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048685" name="TextBox 15"/>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1" name="TextBox 2"/>
          <p:cNvSpPr txBox="1"/>
          <p:nvPr/>
        </p:nvSpPr>
        <p:spPr>
          <a:xfrm>
            <a:off x="1066800" y="1600200"/>
            <a:ext cx="7467600" cy="2606041"/>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2"/>
          <p:cNvSpPr txBox="1"/>
          <p:nvPr/>
        </p:nvSpPr>
        <p:spPr>
          <a:xfrm>
            <a:off x="834072" y="1456285"/>
            <a:ext cx="7172325" cy="3825241"/>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1"/>
          <p:cNvSpPr txBox="1"/>
          <p:nvPr/>
        </p:nvSpPr>
        <p:spPr>
          <a:xfrm>
            <a:off x="866775" y="1975545"/>
            <a:ext cx="8486775" cy="344424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7"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9" name="AutoShape 2"/>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63" name="Picture 13"/>
          <p:cNvPicPr>
            <a:picLocks noChangeAspect="1"/>
          </p:cNvPicPr>
          <p:nvPr/>
        </p:nvPicPr>
        <p:blipFill>
          <a:blip r:embed="rId3"/>
          <a:stretch>
            <a:fillRect/>
          </a:stretch>
        </p:blipFill>
        <p:spPr>
          <a:xfrm>
            <a:off x="696521" y="1688040"/>
            <a:ext cx="8162925" cy="4079088"/>
          </a:xfrm>
          <a:prstGeom prst="rect">
            <a:avLst/>
          </a:prstGeom>
        </p:spPr>
      </p:pic>
      <p:sp>
        <p:nvSpPr>
          <p:cNvPr id="1048660" name="TextBox 14"/>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048661" name="TextBox 15"/>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048662" name="TextBox 16"/>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762000" y="1981200"/>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3733800" y="2151727"/>
            <a:ext cx="6705600" cy="2504440"/>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5"/>
          <p:cNvSpPr txBox="1"/>
          <p:nvPr/>
        </p:nvSpPr>
        <p:spPr>
          <a:xfrm>
            <a:off x="755332" y="1828800"/>
            <a:ext cx="10843846" cy="2987040"/>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6" name="TextBox 9"/>
          <p:cNvSpPr txBox="1"/>
          <p:nvPr/>
        </p:nvSpPr>
        <p:spPr>
          <a:xfrm>
            <a:off x="990600" y="1717928"/>
            <a:ext cx="9525000" cy="153924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cp:revision>
  <dcterms:created xsi:type="dcterms:W3CDTF">2024-03-28T17:07:22Z</dcterms:created>
  <dcterms:modified xsi:type="dcterms:W3CDTF">2024-09-09T13:54:01Z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cf11a69a8752416cb587905c24e4886b</vt:lpwstr>
  </property>
</Properties>
</file>