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12192000" cy="6858000"/>
  <p:embeddedFontLst>
    <p:embeddedFont>
      <p:font typeface="Calibri" panose="020F0502020204030204"/>
      <p:regular r:id="rId21"/>
    </p:embeddedFont>
    <p:embeddedFont>
      <p:font typeface="Trebuchet MS" panose="020B0603020202020204"/>
      <p:regular r:id="rId22"/>
      <p:bold r:id="rId23"/>
      <p:italic r:id="rId24"/>
      <p:boldItalic r:id="rId25"/>
    </p:embeddedFon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 name="Google Shape;56;p1:notes"/>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0: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10: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1: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p1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1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1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p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5: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5: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6: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6: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7: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7: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8: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8: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9: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4" name="Google Shape;174;p9: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9" name="Shape 49"/>
        <p:cNvGrpSpPr/>
        <p:nvPr/>
      </p:nvGrpSpPr>
      <p:grpSpPr>
        <a:xfrm>
          <a:off x="0" y="0"/>
          <a:ext cx="0" cy="0"/>
          <a:chOff x="0" y="0"/>
          <a:chExt cx="0" cy="0"/>
        </a:xfrm>
      </p:grpSpPr>
      <p:sp>
        <p:nvSpPr>
          <p:cNvPr id="50" name="Google Shape;50;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22" name="Google Shape;22;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txBox="1"/>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panose="02020603050405020304"/>
              <a:buNone/>
            </a:pPr>
            <a:r>
              <a:rPr lang="en-IN"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IN" b="1" i="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IN" b="1" i="0">
                <a:solidFill>
                  <a:srgbClr val="0F0F0F"/>
                </a:solidFill>
                <a:latin typeface="Roboto" panose="02000000000000000000"/>
                <a:ea typeface="Roboto" panose="02000000000000000000"/>
                <a:cs typeface="Roboto" panose="02000000000000000000"/>
                <a:sym typeface="Roboto" panose="02000000000000000000"/>
              </a:rPr>
            </a:br>
            <a:endParaRPr lang="en-IN" b="1" i="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64"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5" name="Google Shape;65;p7"/>
          <p:cNvSpPr txBox="1"/>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IN"/>
            </a:fld>
            <a:endParaRPr lang="en-IN"/>
          </a:p>
        </p:txBody>
      </p:sp>
      <p:sp>
        <p:nvSpPr>
          <p:cNvPr id="2" name="Text Box 1"/>
          <p:cNvSpPr txBox="1"/>
          <p:nvPr/>
        </p:nvSpPr>
        <p:spPr>
          <a:xfrm>
            <a:off x="1971675" y="2736850"/>
            <a:ext cx="6772275" cy="2283460"/>
          </a:xfrm>
          <a:prstGeom prst="rect">
            <a:avLst/>
          </a:prstGeom>
          <a:noFill/>
        </p:spPr>
        <p:txBody>
          <a:bodyPr wrap="square" rtlCol="0">
            <a:noAutofit/>
          </a:bodyPr>
          <a:p>
            <a:pPr>
              <a:lnSpc>
                <a:spcPct val="150000"/>
              </a:lnSpc>
            </a:pPr>
            <a:r>
              <a:rPr lang="en-US" sz="1800"/>
              <a:t>NAME: G.LAVANYA</a:t>
            </a:r>
            <a:endParaRPr lang="en-US" sz="1800"/>
          </a:p>
          <a:p>
            <a:pPr>
              <a:lnSpc>
                <a:spcPct val="150000"/>
              </a:lnSpc>
            </a:pPr>
            <a:r>
              <a:rPr lang="en-US" sz="1800"/>
              <a:t>REGISTER: 312214870</a:t>
            </a:r>
            <a:endParaRPr lang="en-US" sz="1800"/>
          </a:p>
          <a:p>
            <a:pPr>
              <a:lnSpc>
                <a:spcPct val="150000"/>
              </a:lnSpc>
            </a:pPr>
            <a:r>
              <a:rPr lang="en-US" sz="1800"/>
              <a:t>NM ID: EEB22C10A27535B9C194E66143C1872B</a:t>
            </a:r>
            <a:endParaRPr lang="en-US" sz="1800"/>
          </a:p>
          <a:p>
            <a:pPr>
              <a:lnSpc>
                <a:spcPct val="150000"/>
              </a:lnSpc>
            </a:pPr>
            <a:r>
              <a:rPr lang="en-US" sz="1800"/>
              <a:t>DEPARTMENT: DEPARTMENT OF COMMERCE </a:t>
            </a:r>
            <a:endParaRPr lang="en-US" sz="1800"/>
          </a:p>
          <a:p>
            <a:pPr>
              <a:lnSpc>
                <a:spcPct val="150000"/>
              </a:lnSpc>
            </a:pPr>
            <a:r>
              <a:rPr lang="en-US" sz="1800"/>
              <a:t>COLLEGE: ANNAI VEILANKANNI COLLEGE FOR WOMEN</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9" name="Google Shape;189;p16"/>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1" name="Google Shape;191;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2" name="Google Shape;192;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6"/>
          <p:cNvSpPr txBox="1"/>
          <p:nvPr>
            <p:ph type="body" idx="1"/>
          </p:nvPr>
        </p:nvSpPr>
        <p:spPr>
          <a:xfrm>
            <a:off x="609600" y="1371600"/>
            <a:ext cx="9372600" cy="517064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DATA COLLECTION:</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000">
                <a:latin typeface="Times New Roman" panose="02020603050405020304"/>
                <a:ea typeface="Times New Roman" panose="02020603050405020304"/>
                <a:cs typeface="Times New Roman" panose="02020603050405020304"/>
                <a:sym typeface="Times New Roman" panose="02020603050405020304"/>
              </a:rPr>
              <a:t>                                 </a:t>
            </a:r>
            <a:r>
              <a:rPr lang="en-IN" sz="2400">
                <a:latin typeface="Times New Roman" panose="02020603050405020304"/>
                <a:ea typeface="Times New Roman" panose="02020603050405020304"/>
                <a:cs typeface="Times New Roman" panose="02020603050405020304"/>
                <a:sym typeface="Times New Roman" panose="02020603050405020304"/>
              </a:rPr>
              <a:t>1)The data is taken from edunet foundation dash board.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the dataset contains the employee details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3) the dataset contains 26 features of the employees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FEATURE COLLECTION:</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1)We took 9 features out of the 26 features in the dataset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Those features are empid , first name, last name,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business unit,emp type, emp status, gender, emp</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performance scores, emp ranking</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3) These features are used in employee performace analysis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for tracking the working skills of employees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7"/>
          <p:cNvSpPr txBox="1"/>
          <p:nvPr>
            <p:ph type="body" idx="1"/>
          </p:nvPr>
        </p:nvSpPr>
        <p:spPr>
          <a:xfrm>
            <a:off x="228600" y="457200"/>
            <a:ext cx="8915400" cy="612475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DATA CLEANING</a:t>
            </a:r>
            <a:r>
              <a:rPr lang="en-IN" sz="1800">
                <a:latin typeface="Times New Roman" panose="02020603050405020304"/>
                <a:ea typeface="Times New Roman" panose="02020603050405020304"/>
                <a:cs typeface="Times New Roman" panose="02020603050405020304"/>
                <a:sym typeface="Times New Roman" panose="02020603050405020304"/>
              </a:rPr>
              <a:t>:</a:t>
            </a:r>
            <a:endParaRPr lang="en-IN"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1) We found the missing values using the conditional</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formatting in the exit date by highlighting the blank values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We seprated those missing blank values using the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filtering method.</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PERFORMANCE LEVEL:</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1) We found the performace level using the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performance rating column.</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we used a formula to find the performance level of</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employee. The formula is</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000">
                <a:latin typeface="Times New Roman" panose="02020603050405020304"/>
                <a:ea typeface="Times New Roman" panose="02020603050405020304"/>
                <a:cs typeface="Times New Roman" panose="02020603050405020304"/>
                <a:sym typeface="Times New Roman" panose="02020603050405020304"/>
              </a:rPr>
              <a:t>               =IFS(Z9&gt;=5,"VERY HIGH",Z9&gt;=4,"HIGH",Z9&gt;=3,"MED",TRUE,"LOW")</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SUMMARY:</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1)We used pivot table to summarize the employee performance.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We used graph and pie chart for data visualization which helps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in better understanding for the people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4" name="Google Shape;204;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5" name="Google Shape;205;p18"/>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206" name="Google Shape;206;p18"/>
          <p:cNvSpPr txBox="1"/>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RESULTS</a:t>
            </a:r>
            <a:endParaRPr lang="en-IN"/>
          </a:p>
        </p:txBody>
      </p:sp>
      <p:sp>
        <p:nvSpPr>
          <p:cNvPr id="207" name="Google Shape;207;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8" name="Google Shape;208;p18"/>
          <p:cNvPicPr preferRelativeResize="0"/>
          <p:nvPr/>
        </p:nvPicPr>
        <p:blipFill rotWithShape="1">
          <a:blip r:embed="rId2"/>
          <a:srcRect/>
          <a:stretch>
            <a:fillRect/>
          </a:stretch>
        </p:blipFill>
        <p:spPr>
          <a:xfrm>
            <a:off x="2133600" y="1257297"/>
            <a:ext cx="6310661" cy="4572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9"/>
          <p:cNvSpPr txBox="1"/>
          <p:nvPr>
            <p:ph type="body" idx="1"/>
          </p:nvPr>
        </p:nvSpPr>
        <p:spPr>
          <a:xfrm>
            <a:off x="533400" y="381000"/>
            <a:ext cx="108204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t>
            </a:r>
            <a:r>
              <a:rPr lang="en-IN" sz="2400" b="1">
                <a:latin typeface="Times New Roman" panose="02020603050405020304"/>
                <a:ea typeface="Times New Roman" panose="02020603050405020304"/>
                <a:cs typeface="Times New Roman" panose="02020603050405020304"/>
                <a:sym typeface="Times New Roman" panose="02020603050405020304"/>
              </a:rPr>
              <a:t>BAR GRAPH</a:t>
            </a:r>
            <a:endParaRPr lang="en-IN" sz="24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14" name="Google Shape;214;p19"/>
          <p:cNvPicPr preferRelativeResize="0"/>
          <p:nvPr/>
        </p:nvPicPr>
        <p:blipFill rotWithShape="1">
          <a:blip r:embed="rId1"/>
          <a:srcRect/>
          <a:stretch>
            <a:fillRect/>
          </a:stretch>
        </p:blipFill>
        <p:spPr>
          <a:xfrm>
            <a:off x="1905000" y="956917"/>
            <a:ext cx="7315636" cy="49441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0" name="Google Shape;220;p20"/>
          <p:cNvSpPr txBox="1"/>
          <p:nvPr>
            <p:ph type="body" idx="1"/>
          </p:nvPr>
        </p:nvSpPr>
        <p:spPr>
          <a:xfrm>
            <a:off x="609600" y="1577340"/>
            <a:ext cx="8991600" cy="369331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t>
            </a:r>
            <a:r>
              <a:rPr lang="en-IN" sz="2400">
                <a:latin typeface="Times New Roman" panose="02020603050405020304"/>
                <a:ea typeface="Times New Roman" panose="02020603050405020304"/>
                <a:cs typeface="Times New Roman" panose="02020603050405020304"/>
                <a:sym typeface="Times New Roman" panose="02020603050405020304"/>
              </a:rPr>
              <a:t>In the analysis, we found employee performance level from various business unit in the organisation . In that we found the performance of the PL unit is 13% which is highest performance and following by PYZ , SVG is 12% . The employees from these business unit are performing well than other units in the organisation.</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We used the pivot table for summarizing the performance of each unit and found the best performing business unit. We used the bar graph and pie chart for data visualization which helped us in understanding well about the situation. The best performed business unit employees will get rewards and incentives to motivate them for working hard  </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8"/>
          <p:cNvSpPr txBox="1"/>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90" name="Google Shape;90;p8"/>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IN"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IN"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lang="en-IN"/>
          </a:p>
        </p:txBody>
      </p:sp>
      <p:sp>
        <p:nvSpPr>
          <p:cNvPr id="116" name="Google Shape;116;p9"/>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5"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26" name="Google Shape;126;p10"/>
          <p:cNvSpPr txBox="1"/>
          <p:nvPr>
            <p:ph type="title"/>
          </p:nvPr>
        </p:nvSpPr>
        <p:spPr>
          <a:xfrm>
            <a:off x="755332" y="385444"/>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sp>
        <p:nvSpPr>
          <p:cNvPr id="127" name="Google Shape;127;p10"/>
          <p:cNvSpPr txBox="1"/>
          <p:nvPr>
            <p:ph type="body" idx="1"/>
          </p:nvPr>
        </p:nvSpPr>
        <p:spPr>
          <a:xfrm>
            <a:off x="533400" y="1293495"/>
            <a:ext cx="8305800" cy="5031105"/>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In this project , we are analyzing employee performance using excel to track the working skills of the employees in their job role.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We can motivate the employees whose performace level are low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We can give rewards to employees whose performace level are high and very high  to improve their current performance.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We can track the contribution made by the employees towards the growth and development of the business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2000"/>
              <a:buFont typeface="Calibri" panose="020F050202020403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000">
                <a:latin typeface="Times New Roman" panose="02020603050405020304"/>
                <a:ea typeface="Times New Roman" panose="02020603050405020304"/>
                <a:cs typeface="Times New Roman" panose="02020603050405020304"/>
                <a:sym typeface="Times New Roman" panose="02020603050405020304"/>
              </a:rPr>
              <a:t> </a:t>
            </a:r>
            <a:endParaRPr lang="en-IN"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10"/>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pic>
        <p:nvPicPr>
          <p:cNvPr id="129" name="Google Shape;129;p10"/>
          <p:cNvPicPr preferRelativeResize="0"/>
          <p:nvPr/>
        </p:nvPicPr>
        <p:blipFill rotWithShape="1">
          <a:blip r:embed="rId2"/>
          <a:srcRect/>
          <a:stretch>
            <a:fillRect/>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 name="Google Shape;136;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7" name="Google Shape;137;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8" name="Google Shape;138;p11"/>
          <p:cNvSpPr txBox="1"/>
          <p:nvPr>
            <p:ph type="title"/>
          </p:nvPr>
        </p:nvSpPr>
        <p:spPr>
          <a:xfrm>
            <a:off x="755332" y="385444"/>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sp>
        <p:nvSpPr>
          <p:cNvPr id="139" name="Google Shape;139;p11"/>
          <p:cNvSpPr txBox="1"/>
          <p:nvPr>
            <p:ph type="body" idx="1"/>
          </p:nvPr>
        </p:nvSpPr>
        <p:spPr>
          <a:xfrm>
            <a:off x="609599" y="1447800"/>
            <a:ext cx="8048625" cy="4062651"/>
          </a:xfrm>
          <a:prstGeom prst="rect">
            <a:avLst/>
          </a:prstGeom>
          <a:noFill/>
          <a:ln>
            <a:noFill/>
          </a:ln>
        </p:spPr>
        <p:txBody>
          <a:bodyPr spcFirstLastPara="1" wrap="square" lIns="0" tIns="0" rIns="0" bIns="0" anchor="t" anchorCtr="0">
            <a:spAutoFit/>
          </a:bodyPr>
          <a:lstStyle/>
          <a:p>
            <a:pPr marL="342900" lvl="0" indent="-342900" algn="l" rtl="0">
              <a:spcBef>
                <a:spcPts val="0"/>
              </a:spcBef>
              <a:spcAft>
                <a:spcPts val="0"/>
              </a:spcAft>
              <a:buSzPts val="1800"/>
              <a:buFont typeface="Calibri" panose="020F0502020204030204"/>
              <a:buAutoNum type="arabicPeriod"/>
            </a:pPr>
            <a:r>
              <a:rPr lang="en-IN"/>
              <a:t> </a:t>
            </a:r>
            <a:r>
              <a:rPr lang="en-IN" sz="2400">
                <a:latin typeface="Times New Roman" panose="02020603050405020304"/>
                <a:ea typeface="Times New Roman" panose="02020603050405020304"/>
                <a:cs typeface="Times New Roman" panose="02020603050405020304"/>
                <a:sym typeface="Times New Roman" panose="02020603050405020304"/>
              </a:rPr>
              <a:t>In this project we are analyzing about the employees and their performance level using pivot table and graphs in excel</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This project shows the level of performance of the employees from different type of business unit in the organnisation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0"/>
              </a:spcBef>
              <a:spcAft>
                <a:spcPts val="0"/>
              </a:spcAft>
              <a:buSzPts val="2400"/>
              <a:buFont typeface="Calibri" panose="020F050202020403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The level of performace are categorized into four level are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a:t>                                                                      </a:t>
            </a:r>
            <a:r>
              <a:rPr lang="en-IN" sz="2400">
                <a:latin typeface="Times New Roman" panose="02020603050405020304"/>
                <a:ea typeface="Times New Roman" panose="02020603050405020304"/>
                <a:cs typeface="Times New Roman" panose="02020603050405020304"/>
                <a:sym typeface="Times New Roman" panose="02020603050405020304"/>
              </a:rPr>
              <a:t>1) very high</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2) high</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3) med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4) low</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11"/>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pic>
        <p:nvPicPr>
          <p:cNvPr id="141" name="Google Shape;141;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2" name="Google Shape;142;p11"/>
          <p:cNvSpPr txBox="1"/>
          <p:nvPr/>
        </p:nvSpPr>
        <p:spPr>
          <a:xfrm>
            <a:off x="990600" y="2133600"/>
            <a:ext cx="7924800" cy="830997"/>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panose="020B0604020202020204"/>
              <a:buChar char="•"/>
            </a:pPr>
            <a:r>
              <a:rPr lang="en-IN" sz="24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lang="en-IN" sz="24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2"/>
          <p:cNvSpPr txBox="1"/>
          <p:nvPr>
            <p:ph type="title"/>
          </p:nvPr>
        </p:nvSpPr>
        <p:spPr>
          <a:xfrm>
            <a:off x="755332" y="385444"/>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sp>
        <p:nvSpPr>
          <p:cNvPr id="151" name="Google Shape;151;p12"/>
          <p:cNvSpPr txBox="1"/>
          <p:nvPr>
            <p:ph type="body" idx="1"/>
          </p:nvPr>
        </p:nvSpPr>
        <p:spPr>
          <a:xfrm>
            <a:off x="609600" y="1577340"/>
            <a:ext cx="10972800" cy="34470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t>
            </a:r>
            <a:r>
              <a:rPr lang="en-IN" sz="3200">
                <a:latin typeface="Times New Roman" panose="02020603050405020304"/>
                <a:ea typeface="Times New Roman" panose="02020603050405020304"/>
                <a:cs typeface="Times New Roman" panose="02020603050405020304"/>
                <a:sym typeface="Times New Roman" panose="02020603050405020304"/>
              </a:rPr>
              <a:t>1) Organisation </a:t>
            </a:r>
            <a:endParaRPr lang="en-IN"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3200">
                <a:latin typeface="Times New Roman" panose="02020603050405020304"/>
                <a:ea typeface="Times New Roman" panose="02020603050405020304"/>
                <a:cs typeface="Times New Roman" panose="02020603050405020304"/>
                <a:sym typeface="Times New Roman" panose="02020603050405020304"/>
              </a:rPr>
              <a:t>2) Employers</a:t>
            </a:r>
            <a:endParaRPr lang="en-IN"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3200">
                <a:latin typeface="Times New Roman" panose="02020603050405020304"/>
                <a:ea typeface="Times New Roman" panose="02020603050405020304"/>
                <a:cs typeface="Times New Roman" panose="02020603050405020304"/>
                <a:sym typeface="Times New Roman" panose="02020603050405020304"/>
              </a:rPr>
              <a:t>3)Managers</a:t>
            </a:r>
            <a:endParaRPr lang="en-IN"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3200">
                <a:latin typeface="Times New Roman" panose="02020603050405020304"/>
                <a:ea typeface="Times New Roman" panose="02020603050405020304"/>
                <a:cs typeface="Times New Roman" panose="02020603050405020304"/>
                <a:sym typeface="Times New Roman" panose="02020603050405020304"/>
              </a:rPr>
              <a:t>4)Employee</a:t>
            </a:r>
            <a:endParaRPr lang="en-IN"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12"/>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pic>
        <p:nvPicPr>
          <p:cNvPr id="153" name="Google Shape;153;p12"/>
          <p:cNvPicPr preferRelativeResize="0"/>
          <p:nvPr/>
        </p:nvPicPr>
        <p:blipFill rotWithShape="1">
          <a:blip r:embed="rId1"/>
          <a:srcRect/>
          <a:stretch>
            <a:fillRect/>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1"/>
          <a:srcRect/>
          <a:stretch>
            <a:fillRect/>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13"/>
          <p:cNvSpPr txBox="1"/>
          <p:nvPr>
            <p:ph type="title"/>
          </p:nvPr>
        </p:nvSpPr>
        <p:spPr>
          <a:xfrm>
            <a:off x="755332" y="385444"/>
            <a:ext cx="10681335"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a:t>OUR SOLUTION AND ITS VALUE PROPOSITION</a:t>
            </a:r>
            <a:endParaRPr lang="en-IN" sz="3600"/>
          </a:p>
        </p:txBody>
      </p:sp>
      <p:sp>
        <p:nvSpPr>
          <p:cNvPr id="163" name="Google Shape;163;p13"/>
          <p:cNvSpPr txBox="1"/>
          <p:nvPr>
            <p:ph type="body" idx="1"/>
          </p:nvPr>
        </p:nvSpPr>
        <p:spPr>
          <a:xfrm>
            <a:off x="2971800" y="1695450"/>
            <a:ext cx="7620000" cy="258532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THE TECHNIQUES USED:</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Conditional formatting : to highlight missing values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Filter : removing the missing exit date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Formula : for calculating employee performace</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Pivot table:  summarize the employee performace analysis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Graph chart and pie chart : Data Visualization </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1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fld>
            <a:endParaRPr lang="en-IN"/>
          </a:p>
        </p:txBody>
      </p:sp>
      <p:pic>
        <p:nvPicPr>
          <p:cNvPr id="165" name="Google Shape;165;p13"/>
          <p:cNvPicPr preferRelativeResize="0"/>
          <p:nvPr/>
        </p:nvPicPr>
        <p:blipFill rotWithShape="1">
          <a:blip r:embed="rId2"/>
          <a:srcRect/>
          <a:stretch>
            <a:fillRect/>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lang="en-IN"/>
          </a:p>
        </p:txBody>
      </p:sp>
      <p:sp>
        <p:nvSpPr>
          <p:cNvPr id="171" name="Google Shape;171;p14"/>
          <p:cNvSpPr txBox="1"/>
          <p:nvPr>
            <p:ph type="body" idx="1"/>
          </p:nvPr>
        </p:nvSpPr>
        <p:spPr>
          <a:xfrm>
            <a:off x="609600" y="1577340"/>
            <a:ext cx="8839200" cy="5170646"/>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SzPts val="2400"/>
              <a:buFont typeface="Calibri" panose="020F0502020204030204"/>
              <a:buAutoNum type="arabicPeriod"/>
            </a:pPr>
            <a:r>
              <a:rPr lang="en-IN" sz="2400">
                <a:latin typeface="Times New Roman" panose="02020603050405020304"/>
                <a:ea typeface="Times New Roman" panose="02020603050405020304"/>
                <a:cs typeface="Times New Roman" panose="02020603050405020304"/>
                <a:sym typeface="Times New Roman" panose="02020603050405020304"/>
              </a:rPr>
              <a:t>We took the employee dataset which is given for project . The dataset contains 26 features . But we used only 9 features in it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2.   All the 9 features are the following:</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emp id- num</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first name- text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emp type- full time , part time, contract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performace level- high,low,med,very high</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gender- women, men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business unit- text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emp rating- numeric</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preformace scores- text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emp status- text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IN"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IN"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7" name="Google Shape;177;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0" name="Google Shape;180;p15"/>
          <p:cNvPicPr preferRelativeResize="0"/>
          <p:nvPr/>
        </p:nvPicPr>
        <p:blipFill rotWithShape="1">
          <a:blip r:embed="rId1"/>
          <a:srcRect/>
          <a:stretch>
            <a:fillRect/>
          </a:stretch>
        </p:blipFill>
        <p:spPr>
          <a:xfrm>
            <a:off x="66675" y="3381373"/>
            <a:ext cx="2466975" cy="3419475"/>
          </a:xfrm>
          <a:prstGeom prst="rect">
            <a:avLst/>
          </a:prstGeom>
          <a:noFill/>
          <a:ln>
            <a:noFill/>
          </a:ln>
        </p:spPr>
      </p:pic>
      <p:sp>
        <p:nvSpPr>
          <p:cNvPr id="181" name="Google Shape;181;p15"/>
          <p:cNvSpPr txBox="1"/>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182" name="Google Shape;182;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3" name="Google Shape;183;p15"/>
          <p:cNvSpPr txBox="1"/>
          <p:nvPr/>
        </p:nvSpPr>
        <p:spPr>
          <a:xfrm>
            <a:off x="2743200" y="2354703"/>
            <a:ext cx="8534018"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We used </a:t>
            </a: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particular formula for finding the performance level of employee</a:t>
            </a:r>
            <a:endPar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The formula is :</a:t>
            </a:r>
            <a:endParaRPr lang="en-IN" sz="2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0" i="0">
                <a:solidFill>
                  <a:srgbClr val="0D0D0D"/>
                </a:solidFill>
                <a:highlight>
                  <a:srgbClr val="00FF00"/>
                </a:highlight>
                <a:latin typeface="Times New Roman" panose="02020603050405020304"/>
                <a:ea typeface="Times New Roman" panose="02020603050405020304"/>
                <a:cs typeface="Times New Roman" panose="02020603050405020304"/>
                <a:sym typeface="Times New Roman" panose="02020603050405020304"/>
              </a:rPr>
              <a:t>=IFS(Z8&gt;=5,"VERY HIGH",Z8&gt;=4,"HIGH",Z8&gt;=3,"MED",TRUE,"LOW")</a:t>
            </a:r>
            <a:endParaRPr lang="en-IN" sz="2000" b="0" i="0">
              <a:solidFill>
                <a:srgbClr val="0D0D0D"/>
              </a:solidFill>
              <a:highlight>
                <a:srgbClr val="00FF00"/>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4963</Words>
  <Application>WPS Presentation</Application>
  <PresentationFormat/>
  <Paragraphs>166</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Calibri</vt:lpstr>
      <vt:lpstr>Trebuchet MS</vt:lpstr>
      <vt:lpstr>Times New Roman</vt:lpstr>
      <vt:lpstr>Roboto</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sai saran</cp:lastModifiedBy>
  <cp:revision>4</cp:revision>
  <dcterms:created xsi:type="dcterms:W3CDTF">2024-09-19T12:17:28Z</dcterms:created>
  <dcterms:modified xsi:type="dcterms:W3CDTF">2024-09-19T12:32:38Z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25B1D5C695CD4CA98AA354B193E13D7E_13</vt:lpwstr>
  </property>
  <property fmtid="{D5CDD505-2E9C-101B-9397-08002B2CF9AE}" pid="3" name="KSOProductBuildVer">
    <vt:lpwstr>1033-12.2.0.18283</vt:lpwstr>
  </property>
</Properties>
</file>