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511" autoAdjust="0"/>
  </p:normalViewPr>
  <p:slideViewPr>
    <p:cSldViewPr>
      <p:cViewPr varScale="1">
        <p:scale>
          <a:sx n="63" d="100"/>
          <a:sy n="63" d="100"/>
        </p:scale>
        <p:origin x="-752" y="-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DMIN\Documents\Employee%20Dat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ser>
          <c:idx val="0"/>
          <c:order val="0"/>
          <c:tx>
            <c:v>HIGH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07D-43E1-90DF-F7369CCBBE97}"/>
            </c:ext>
          </c:extLst>
        </c:ser>
        <c:ser>
          <c:idx val="1"/>
          <c:order val="1"/>
          <c:tx>
            <c:v>LOW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07D-43E1-90DF-F7369CCBBE97}"/>
            </c:ext>
          </c:extLst>
        </c:ser>
        <c:ser>
          <c:idx val="2"/>
          <c:order val="2"/>
          <c:tx>
            <c:v>MED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07D-43E1-90DF-F7369CCBBE97}"/>
            </c:ext>
          </c:extLst>
        </c:ser>
        <c:ser>
          <c:idx val="3"/>
          <c:order val="3"/>
          <c:tx>
            <c:v>VERY HIGH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07D-43E1-90DF-F7369CCBBE97}"/>
            </c:ext>
          </c:extLst>
        </c:ser>
        <c:ser>
          <c:idx val="4"/>
          <c:order val="4"/>
          <c:tx>
            <c:v>(blank)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153</c:v>
              </c:pt>
              <c:pt idx="1">
                <c:v>155</c:v>
              </c:pt>
              <c:pt idx="2">
                <c:v>148</c:v>
              </c:pt>
              <c:pt idx="3">
                <c:v>139</c:v>
              </c:pt>
              <c:pt idx="4">
                <c:v>150</c:v>
              </c:pt>
              <c:pt idx="5">
                <c:v>158</c:v>
              </c:pt>
              <c:pt idx="6">
                <c:v>142</c:v>
              </c:pt>
              <c:pt idx="7">
                <c:v>137</c:v>
              </c:pt>
              <c:pt idx="8">
                <c:v>147</c:v>
              </c:pt>
              <c:pt idx="9">
                <c:v>138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07D-43E1-90DF-F7369CCBBE97}"/>
            </c:ext>
          </c:extLst>
        </c:ser>
        <c:overlap val="100"/>
        <c:axId val="45885312"/>
        <c:axId val="45891968"/>
      </c:barChart>
      <c:catAx>
        <c:axId val="4588531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91968"/>
        <c:crosses val="autoZero"/>
        <c:auto val="1"/>
        <c:lblAlgn val="ctr"/>
        <c:lblOffset val="100"/>
      </c:catAx>
      <c:valAx>
        <c:axId val="458919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8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userShapes r:id="rId2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0.22222</cdr:x>
      <cdr:y>0.03279</cdr:y>
    </cdr:from>
    <cdr:to>
      <cdr:x>0.72075</cdr:x>
      <cdr:y>0.1745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="" xmlns:a16="http://schemas.microsoft.com/office/drawing/2014/main" id="{D7FBBE94-8021-A70E-3088-386B01B7B6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571636" y="142876"/>
          <a:ext cx="3525784" cy="61753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04888" y="232915"/>
            <a:ext cx="9610726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tx2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tx2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chemeClr val="tx2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tx2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tx2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457200" y="2460643"/>
            <a:ext cx="88773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STUDENT NAME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–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LAVANYA.K</a:t>
            </a:r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NM ID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-AB1CEEE0D78E2A9BDF540E3620C99B0B</a:t>
            </a:r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REGISTER NO –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312216074</a:t>
            </a:r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DEPARTMENT - B.COM GENERAL</a:t>
            </a: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COLLEGE - SHRI SHANKARLAL SUNDARBAI SHASUN JAIN COLLEGE FOR WOMEN</a:t>
            </a:r>
          </a:p>
          <a:p>
            <a:r>
              <a:rPr lang="en-US" sz="2000" dirty="0">
                <a:latin typeface="+mj-lt"/>
                <a:ea typeface="MS PGothic" panose="020B0600070205080204" pitchFamily="34" charset="-128"/>
              </a:rPr>
              <a:t>           </a:t>
            </a:r>
            <a:endParaRPr lang="en-IN" sz="2000" dirty="0">
              <a:latin typeface="+mj-lt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514130"/>
            <a:ext cx="330390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sz="2800" b="1" spc="-35" dirty="0">
                <a:latin typeface="Trebuchet MS"/>
                <a:cs typeface="Trebuchet MS"/>
              </a:rPr>
              <a:t>E</a:t>
            </a:r>
            <a:r>
              <a:rPr sz="2800" b="1" spc="-30" dirty="0">
                <a:latin typeface="Trebuchet MS"/>
                <a:cs typeface="Trebuchet MS"/>
              </a:rPr>
              <a:t>LL</a:t>
            </a:r>
            <a:r>
              <a:rPr sz="2800" b="1" spc="-5" dirty="0">
                <a:latin typeface="Trebuchet MS"/>
                <a:cs typeface="Trebuchet MS"/>
              </a:rPr>
              <a:t>I</a:t>
            </a:r>
            <a:r>
              <a:rPr sz="2800" b="1" spc="30" dirty="0">
                <a:latin typeface="Trebuchet MS"/>
                <a:cs typeface="Trebuchet MS"/>
              </a:rPr>
              <a:t>N</a:t>
            </a:r>
            <a:r>
              <a:rPr sz="2800" b="1" spc="5" dirty="0">
                <a:latin typeface="Trebuchet MS"/>
                <a:cs typeface="Trebuchet MS"/>
              </a:rPr>
              <a:t>G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5D90610-6106-C84A-BB14-1B75AE668D04}"/>
              </a:ext>
            </a:extLst>
          </p:cNvPr>
          <p:cNvSpPr/>
          <p:nvPr/>
        </p:nvSpPr>
        <p:spPr>
          <a:xfrm>
            <a:off x="2819400" y="1524000"/>
            <a:ext cx="4648200" cy="381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R</a:t>
            </a:r>
            <a:r>
              <a:rPr sz="2800" spc="-40" dirty="0"/>
              <a:t>E</a:t>
            </a:r>
            <a:r>
              <a:rPr sz="2800" spc="15" dirty="0"/>
              <a:t>S</a:t>
            </a:r>
            <a:r>
              <a:rPr sz="2800" spc="-30" dirty="0"/>
              <a:t>U</a:t>
            </a:r>
            <a:r>
              <a:rPr sz="2800" spc="-405" dirty="0"/>
              <a:t>L</a:t>
            </a:r>
            <a:r>
              <a:rPr sz="28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B87B99BE-DD40-821B-5AA1-B36D316E8AAD}"/>
              </a:ext>
            </a:extLst>
          </p:cNvPr>
          <p:cNvGraphicFramePr/>
          <p:nvPr/>
        </p:nvGraphicFramePr>
        <p:xfrm>
          <a:off x="1738282" y="1000108"/>
          <a:ext cx="7072362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609600"/>
            <a:ext cx="10681335" cy="430887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10FC3E8-3AA3-7B2B-9CAE-78108A29F254}"/>
              </a:ext>
            </a:extLst>
          </p:cNvPr>
          <p:cNvSpPr/>
          <p:nvPr/>
        </p:nvSpPr>
        <p:spPr>
          <a:xfrm>
            <a:off x="1828800" y="1581150"/>
            <a:ext cx="6858000" cy="3695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 conclusion, the </a:t>
            </a:r>
            <a:r>
              <a:rPr lang="en-IN" sz="3200" dirty="0">
                <a:solidFill>
                  <a:schemeClr val="tx2"/>
                </a:solidFill>
                <a:highlight>
                  <a:srgbClr val="00FFFF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Employee Performance Analysis </a:t>
            </a:r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739" y="-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0110" y="-811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532168"/>
            <a:ext cx="39096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5" dirty="0"/>
              <a:t>PROJECT</a:t>
            </a:r>
            <a:r>
              <a:rPr sz="2800" spc="-85" dirty="0"/>
              <a:t> </a:t>
            </a:r>
            <a:r>
              <a:rPr sz="2800" spc="25" dirty="0"/>
              <a:t>TITLE</a:t>
            </a:r>
            <a:endParaRPr sz="28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149393" y="2557612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tx2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5655" y="1"/>
            <a:ext cx="12287655" cy="686282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/>
              <a:t>A</a:t>
            </a:r>
            <a:r>
              <a:rPr sz="2800" spc="-5" dirty="0"/>
              <a:t>G</a:t>
            </a:r>
            <a:r>
              <a:rPr sz="2800" spc="-35" dirty="0"/>
              <a:t>E</a:t>
            </a:r>
            <a:r>
              <a:rPr sz="2800" spc="15" dirty="0"/>
              <a:t>N</a:t>
            </a:r>
            <a:r>
              <a:rPr sz="28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3078924" y="961969"/>
            <a:ext cx="42917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Discussion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Conclusion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0724" y="500121"/>
            <a:ext cx="56368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spc="-20" dirty="0"/>
              <a:t>P</a:t>
            </a:r>
            <a:r>
              <a:rPr sz="2800" spc="15" dirty="0"/>
              <a:t>ROB</a:t>
            </a:r>
            <a:r>
              <a:rPr sz="2800" spc="55" dirty="0"/>
              <a:t>L</a:t>
            </a:r>
            <a:r>
              <a:rPr sz="2800" spc="-20" dirty="0"/>
              <a:t>E</a:t>
            </a:r>
            <a:r>
              <a:rPr sz="2800" spc="20" dirty="0"/>
              <a:t>M</a:t>
            </a:r>
            <a:r>
              <a:rPr lang="en-GB" sz="2800" spc="20" dirty="0"/>
              <a:t> </a:t>
            </a:r>
            <a:r>
              <a:rPr sz="2800" spc="10" dirty="0"/>
              <a:t>S</a:t>
            </a:r>
            <a:r>
              <a:rPr sz="2800" spc="-370" dirty="0"/>
              <a:t>T</a:t>
            </a:r>
            <a:r>
              <a:rPr sz="2800" spc="-375" dirty="0"/>
              <a:t>A</a:t>
            </a:r>
            <a:r>
              <a:rPr sz="2800" spc="15" dirty="0"/>
              <a:t>T</a:t>
            </a:r>
            <a:r>
              <a:rPr sz="2800" spc="-10" dirty="0"/>
              <a:t>E</a:t>
            </a:r>
            <a:r>
              <a:rPr sz="2800" spc="-20" dirty="0"/>
              <a:t>ME</a:t>
            </a:r>
            <a:r>
              <a:rPr sz="2800" spc="10" dirty="0"/>
              <a:t>NT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We need a comprehensive solution to collect, analyse and interpret relevant data on employee performance, providing actionable insights to enhance productivity and employee growth</a:t>
            </a:r>
            <a:r>
              <a:rPr lang="en-IN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89867"/>
            <a:ext cx="526351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spc="5" dirty="0"/>
              <a:t>PROJECT</a:t>
            </a:r>
            <a:r>
              <a:rPr lang="en-GB" sz="2800" spc="5" dirty="0"/>
              <a:t> </a:t>
            </a:r>
            <a:r>
              <a:rPr sz="2800" spc="-20" dirty="0"/>
              <a:t>OVERVIEW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295400" y="2371289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xmlns="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xmlns="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381000"/>
            <a:ext cx="50145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/>
              <a:t>W</a:t>
            </a:r>
            <a:r>
              <a:rPr sz="2800" spc="-20" dirty="0"/>
              <a:t>H</a:t>
            </a:r>
            <a:r>
              <a:rPr sz="2800" spc="20" dirty="0"/>
              <a:t>O</a:t>
            </a:r>
            <a:r>
              <a:rPr sz="2800" spc="-235" dirty="0"/>
              <a:t> </a:t>
            </a:r>
            <a:r>
              <a:rPr sz="2800" spc="-10" dirty="0"/>
              <a:t>AR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10" dirty="0"/>
              <a:t>T</a:t>
            </a:r>
            <a:r>
              <a:rPr sz="2800" spc="-15" dirty="0"/>
              <a:t>H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20" dirty="0"/>
              <a:t>E</a:t>
            </a:r>
            <a:r>
              <a:rPr sz="2800" spc="30" dirty="0"/>
              <a:t>N</a:t>
            </a:r>
            <a:r>
              <a:rPr sz="2800" spc="15" dirty="0"/>
              <a:t>D</a:t>
            </a:r>
            <a:r>
              <a:rPr sz="2800" spc="-45" dirty="0"/>
              <a:t> </a:t>
            </a:r>
            <a:r>
              <a:rPr sz="2800" dirty="0"/>
              <a:t>U</a:t>
            </a:r>
            <a:r>
              <a:rPr sz="2800" spc="10" dirty="0"/>
              <a:t>S</a:t>
            </a:r>
            <a:r>
              <a:rPr sz="2800" spc="-25" dirty="0"/>
              <a:t>E</a:t>
            </a:r>
            <a:r>
              <a:rPr sz="2800" spc="-10" dirty="0"/>
              <a:t>R</a:t>
            </a:r>
            <a:r>
              <a:rPr sz="2800" spc="5" dirty="0"/>
              <a:t>S?</a:t>
            </a:r>
            <a:endParaRPr sz="28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B5A49F-F0A1-5C22-FB99-EC597503F12E}"/>
              </a:ext>
            </a:extLst>
          </p:cNvPr>
          <p:cNvSpPr txBox="1"/>
          <p:nvPr/>
        </p:nvSpPr>
        <p:spPr>
          <a:xfrm>
            <a:off x="1751680" y="1105143"/>
            <a:ext cx="51054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HR Department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-HR managers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-Learning and development professionals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2. Management Team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-Department heads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-Team leads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-Supervisors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3. Employees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4. Senior Leadership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-CEO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-CFO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-COO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1876425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8137"/>
            <a:ext cx="1068133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C98FE64-AFD5-35E5-5204-2187D282DCC2}"/>
              </a:ext>
            </a:extLst>
          </p:cNvPr>
          <p:cNvSpPr/>
          <p:nvPr/>
        </p:nvSpPr>
        <p:spPr>
          <a:xfrm>
            <a:off x="3555883" y="2295525"/>
            <a:ext cx="4483968" cy="2266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Conditional Formatting  - Missing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Filter – Remove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Formula - Performance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Pivot Table -  Summary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941"/>
            <a:ext cx="10681335" cy="430887"/>
          </a:xfrm>
        </p:spPr>
        <p:txBody>
          <a:bodyPr/>
          <a:lstStyle/>
          <a:p>
            <a:r>
              <a:rPr lang="en-IN" sz="2800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D82E41-DAC3-6EDE-B25B-EA6FFEAC7DEB}"/>
              </a:ext>
            </a:extLst>
          </p:cNvPr>
          <p:cNvSpPr/>
          <p:nvPr/>
        </p:nvSpPr>
        <p:spPr>
          <a:xfrm>
            <a:off x="2625030" y="1730869"/>
            <a:ext cx="5174932" cy="4052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Employee = Kaggle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26 – Features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9 – Features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 ID Num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Performance level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Gender – Female Male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Employee rating – Num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1" y="1812131"/>
            <a:ext cx="2209800" cy="323373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578592"/>
            <a:ext cx="848042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15" dirty="0"/>
              <a:t>THE</a:t>
            </a:r>
            <a:r>
              <a:rPr sz="2800" spc="20" dirty="0"/>
              <a:t> </a:t>
            </a:r>
            <a:r>
              <a:rPr lang="en-US" sz="2800" spc="20" dirty="0"/>
              <a:t>"</a:t>
            </a:r>
            <a:r>
              <a:rPr sz="2800" spc="10" dirty="0"/>
              <a:t>WOW</a:t>
            </a:r>
            <a:r>
              <a:rPr lang="en-US" sz="2800" spc="10" dirty="0"/>
              <a:t>"</a:t>
            </a:r>
            <a:r>
              <a:rPr sz="2800" spc="85" dirty="0"/>
              <a:t> </a:t>
            </a:r>
            <a:r>
              <a:rPr sz="2800" spc="10" dirty="0"/>
              <a:t>IN</a:t>
            </a:r>
            <a:r>
              <a:rPr sz="2800" spc="-5" dirty="0"/>
              <a:t> </a:t>
            </a:r>
            <a:r>
              <a:rPr sz="2800" spc="15" dirty="0"/>
              <a:t>OUR</a:t>
            </a:r>
            <a:r>
              <a:rPr sz="2800" spc="-10" dirty="0"/>
              <a:t> </a:t>
            </a:r>
            <a:r>
              <a:rPr sz="2800" spc="20" dirty="0"/>
              <a:t>SOLUTION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B771ACF-7450-16D9-F097-244800C18239}"/>
              </a:ext>
            </a:extLst>
          </p:cNvPr>
          <p:cNvSpPr/>
          <p:nvPr/>
        </p:nvSpPr>
        <p:spPr>
          <a:xfrm>
            <a:off x="3048000" y="2839077"/>
            <a:ext cx="6638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302</Words>
  <Application>Microsoft Office PowerPoint</Application>
  <PresentationFormat>Custom</PresentationFormat>
  <Paragraphs>100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18</cp:revision>
  <dcterms:created xsi:type="dcterms:W3CDTF">2024-03-29T15:07:22Z</dcterms:created>
  <dcterms:modified xsi:type="dcterms:W3CDTF">2024-09-07T14:49:52Z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