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9" r:id="rId9"/>
    <p:sldId id="260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21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5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12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5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02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2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62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49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30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8069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0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8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0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6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5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57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  <p:sldLayoutId id="214748380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503802" y="1206884"/>
            <a:ext cx="11155608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using Excel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b="1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38216" y="2928933"/>
            <a:ext cx="10421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LAVANYA.S</a:t>
            </a:r>
          </a:p>
          <a:p>
            <a:r>
              <a:rPr lang="en-US" sz="2400" b="1" dirty="0"/>
              <a:t>REGISTER NO:  312214872</a:t>
            </a:r>
          </a:p>
          <a:p>
            <a:r>
              <a:rPr lang="en-US" sz="2400" b="1" dirty="0"/>
              <a:t>DEPARTMENT:  COMMERCE</a:t>
            </a:r>
          </a:p>
          <a:p>
            <a:r>
              <a:rPr lang="en-US" sz="2400" b="1" dirty="0"/>
              <a:t>COLLEGE:  ANNAI VEILANKANNI’S COLLEGE FOR WOMEN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521211"/>
            <a:ext cx="33504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400" b="1" spc="-4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b="1" spc="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b="1" spc="-3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400" b="1" spc="-40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TS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:</a:t>
            </a:r>
            <a:endParaRPr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WhatsApp Image 2024-09-19 at 8.46.34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12" y="1428736"/>
            <a:ext cx="7621423" cy="42830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899646"/>
            <a:ext cx="9968445" cy="50740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masis MT Pro" panose="02040604050005020304" pitchFamily="18" charset="0"/>
                <a:cs typeface="Times New Roman" panose="02020603050405020304" pitchFamily="18" charset="0"/>
              </a:rPr>
              <a:t>Conclusion:</a:t>
            </a:r>
            <a:br>
              <a:rPr lang="en-US" dirty="0">
                <a:latin typeface="Amasis MT Pro" panose="020406040500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Amasis MT Pro" panose="020406040500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Amasis MT Pro" panose="02040604050005020304" pitchFamily="18" charset="0"/>
                <a:cs typeface="Times New Roman" panose="02020603050405020304" pitchFamily="18" charset="0"/>
              </a:rPr>
              <a:t>IN THIS PRESENTATION,WE CONCLUDE</a:t>
            </a:r>
            <a:br>
              <a:rPr lang="en-US" sz="3200" dirty="0">
                <a:latin typeface="Amasis MT Pro" panose="020406040500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Amasis MT Pro" panose="020406040500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Amasis MT Pro" panose="02040604050005020304" pitchFamily="18" charset="0"/>
                <a:cs typeface="Times New Roman" panose="02020603050405020304" pitchFamily="18" charset="0"/>
              </a:rPr>
              <a:t>*DATA SHOWS CONSISTENCY AND STABILITY </a:t>
            </a:r>
            <a:br>
              <a:rPr lang="en-US" sz="3200" dirty="0">
                <a:latin typeface="Amasis MT Pro" panose="020406040500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Amasis MT Pro" panose="02040604050005020304" pitchFamily="18" charset="0"/>
                <a:cs typeface="Times New Roman" panose="02020603050405020304" pitchFamily="18" charset="0"/>
              </a:rPr>
              <a:t>ACROSS OBSERVED PERIODS.</a:t>
            </a:r>
            <a:br>
              <a:rPr lang="en-US" sz="3200" dirty="0">
                <a:latin typeface="Amasis MT Pro" panose="020406040500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Amasis MT Pro" panose="020406040500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Amasis MT Pro" panose="02040604050005020304" pitchFamily="18" charset="0"/>
                <a:cs typeface="Times New Roman" panose="02020603050405020304" pitchFamily="18" charset="0"/>
              </a:rPr>
              <a:t>*OVERALL STABILITY SUPPORTS STRATEGIC </a:t>
            </a:r>
            <a:br>
              <a:rPr lang="en-US" sz="3200" dirty="0">
                <a:latin typeface="Amasis MT Pro" panose="020406040500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Amasis MT Pro" panose="02040604050005020304" pitchFamily="18" charset="0"/>
                <a:cs typeface="Times New Roman" panose="02020603050405020304" pitchFamily="18" charset="0"/>
              </a:rPr>
              <a:t>DECISION TO MAINTAIN A COMPETITIVE</a:t>
            </a:r>
            <a:br>
              <a:rPr lang="en-US" sz="3200" dirty="0">
                <a:latin typeface="Amasis MT Pro" panose="020406040500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Amasis MT Pro" panose="02040604050005020304" pitchFamily="18" charset="0"/>
                <a:cs typeface="Times New Roman" panose="02020603050405020304" pitchFamily="18" charset="0"/>
              </a:rPr>
              <a:t>EDGE.</a:t>
            </a:r>
            <a:endParaRPr lang="en-IN" sz="3200" dirty="0">
              <a:latin typeface="Amasis MT Pro" panose="020406040500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xfrm>
            <a:off x="-1759347" y="1180521"/>
            <a:ext cx="7197726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b="1" spc="5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4000" b="1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25" dirty="0"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sz="4000" b="1" spc="25" dirty="0">
                <a:latin typeface="Times New Roman" pitchFamily="18" charset="0"/>
                <a:cs typeface="Times New Roman" pitchFamily="18" charset="0"/>
              </a:rPr>
              <a:t>:</a:t>
            </a:r>
            <a:endParaRPr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631360" y="2465137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25938"/>
            <a:ext cx="341658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0" b="1" spc="-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000" b="1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b="1" spc="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000" b="1" dirty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:</a:t>
            </a:r>
            <a:endParaRPr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10820" y="1035506"/>
            <a:ext cx="5029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05525" y="895614"/>
            <a:ext cx="9932090" cy="5066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br>
              <a:rPr lang="en-IN" sz="3600" dirty="0">
                <a:latin typeface="Arial Black" pitchFamily="34" charset="0"/>
              </a:rPr>
            </a:b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PROBLEM STATEMENT: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IN" sz="3600" dirty="0">
                <a:latin typeface="Arial Black" pitchFamily="34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1.Easy data management
2.Data organization
3.Automation
4 Easy of use
5.Versatility
6.Collaboration</a:t>
            </a:r>
            <a:endParaRPr sz="36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CDC11-4152-6F96-3F56-DCDA645E0201}"/>
              </a:ext>
            </a:extLst>
          </p:cNvPr>
          <p:cNvSpPr txBox="1"/>
          <p:nvPr/>
        </p:nvSpPr>
        <p:spPr>
          <a:xfrm>
            <a:off x="1135869" y="2359113"/>
            <a:ext cx="99202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*PROJECT SCOPE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*OBJECTIVE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*DATA ANALYSIS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*KEY FINDINGS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*STRATEGIC RECOMMENDATIONS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*OUTCOME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7FBC8-E0BE-2F12-CF3B-7C4261AA6770}"/>
              </a:ext>
            </a:extLst>
          </p:cNvPr>
          <p:cNvSpPr txBox="1"/>
          <p:nvPr/>
        </p:nvSpPr>
        <p:spPr>
          <a:xfrm>
            <a:off x="740025" y="1058938"/>
            <a:ext cx="78218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OVERVIW: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8150" y="857232"/>
            <a:ext cx="5014595" cy="4756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800" b="1" spc="5" dirty="0">
                <a:latin typeface="Times New Roman" pitchFamily="18" charset="0"/>
                <a:cs typeface="Times New Roman" pitchFamily="18" charset="0"/>
              </a:rPr>
              <a:t>WHO ARE THE END USERS</a:t>
            </a:r>
            <a:r>
              <a:rPr lang="en-US" sz="2800" b="1" spc="5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IN" sz="2800" spc="5" dirty="0">
                <a:latin typeface="Times New Roman" pitchFamily="18" charset="0"/>
                <a:cs typeface="Times New Roman" pitchFamily="18" charset="0"/>
              </a:rPr>
            </a:br>
            <a:br>
              <a:rPr lang="en-IN" sz="2800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spc="5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IN" sz="3200" spc="5" dirty="0">
                <a:latin typeface="Times New Roman" pitchFamily="18" charset="0"/>
                <a:cs typeface="Times New Roman" pitchFamily="18" charset="0"/>
              </a:rPr>
              <a:t>EMPLOYEES</a:t>
            </a:r>
            <a:br>
              <a:rPr lang="en-IN" sz="3200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spc="5" dirty="0">
                <a:latin typeface="Times New Roman" pitchFamily="18" charset="0"/>
                <a:cs typeface="Times New Roman" pitchFamily="18" charset="0"/>
              </a:rPr>
              <a:t>2.ORGANISATION</a:t>
            </a:r>
            <a:br>
              <a:rPr lang="en-IN" sz="3200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spc="5" dirty="0">
                <a:latin typeface="Times New Roman" pitchFamily="18" charset="0"/>
                <a:cs typeface="Times New Roman" pitchFamily="18" charset="0"/>
              </a:rPr>
              <a:t>3.FIRM</a:t>
            </a:r>
            <a:br>
              <a:rPr lang="en-IN" sz="3200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spc="5" dirty="0">
                <a:latin typeface="Times New Roman" pitchFamily="18" charset="0"/>
                <a:cs typeface="Times New Roman" pitchFamily="18" charset="0"/>
              </a:rPr>
              <a:t>4.BUSINESS</a:t>
            </a:r>
            <a:br>
              <a:rPr lang="en-IN" sz="3200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spc="5" dirty="0">
                <a:latin typeface="Times New Roman" pitchFamily="18" charset="0"/>
                <a:cs typeface="Times New Roman" pitchFamily="18" charset="0"/>
              </a:rPr>
              <a:t>5.MANAGER/SUPERVISOR</a:t>
            </a:r>
            <a:br>
              <a:rPr lang="en-IN" sz="3200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spc="5" dirty="0">
                <a:latin typeface="Times New Roman" pitchFamily="18" charset="0"/>
                <a:cs typeface="Times New Roman" pitchFamily="18" charset="0"/>
              </a:rPr>
              <a:t>6.HUMAN RESOURCES</a:t>
            </a:r>
            <a:br>
              <a:rPr lang="en-IN" sz="3200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spc="5" dirty="0">
                <a:latin typeface="Times New Roman" pitchFamily="18" charset="0"/>
                <a:cs typeface="Times New Roman" pitchFamily="18" charset="0"/>
              </a:rPr>
              <a:t>7.CUSTOMERS</a:t>
            </a:r>
            <a:br>
              <a:rPr lang="en-IN" sz="2800" spc="5" dirty="0">
                <a:latin typeface="Times New Roman" pitchFamily="18" charset="0"/>
                <a:cs typeface="Times New Roman" pitchFamily="18" charset="0"/>
              </a:rPr>
            </a:b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8518" y="1329387"/>
            <a:ext cx="9763125" cy="41992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b="1" spc="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6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6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spc="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b="1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b="1" spc="25" dirty="0">
                <a:latin typeface="Times New Roman" pitchFamily="18" charset="0"/>
                <a:cs typeface="Times New Roman" pitchFamily="18" charset="0"/>
              </a:rPr>
              <a:t>LU</a:t>
            </a:r>
            <a:r>
              <a:rPr sz="3600" b="1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b="1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b="1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600" b="1" spc="-3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spc="-3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b="1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6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600" b="1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b="1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b="1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spc="-29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600" b="1" spc="-3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b="1" spc="25" dirty="0">
                <a:latin typeface="Times New Roman" pitchFamily="18" charset="0"/>
                <a:cs typeface="Times New Roman" pitchFamily="18" charset="0"/>
              </a:rPr>
              <a:t>LU</a:t>
            </a:r>
            <a:r>
              <a:rPr sz="36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b="1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600" b="1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600" b="1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b="1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600" b="1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b="1" spc="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b="1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b="1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b="1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b="1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IN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IN" sz="3600" dirty="0"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FILTERING REMOVE MISSING VALUE.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*CONDITIONAL FORMATING BLANKS PIVOT. *TABLE SUMMARY OF EMPLOYEE PERFORMANCE.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*FORMULAS -IF CONDITION. 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*GRAPHS - FINAL REPORT.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60" y="115345"/>
            <a:ext cx="10131425" cy="1456267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Dataset Description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WhatsApp Image 2024-09-19 at 8.22.4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0" y="1571612"/>
            <a:ext cx="10501386" cy="43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471451"/>
            <a:ext cx="5263515" cy="44486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z="3200" b="1" spc="5" dirty="0">
                <a:latin typeface="Times New Roman" pitchFamily="18" charset="0"/>
                <a:cs typeface="Times New Roman" pitchFamily="18" charset="0"/>
              </a:rPr>
              <a:t>MODELLING APPROACH:</a:t>
            </a:r>
            <a:br>
              <a:rPr lang="en-IN" sz="3200" b="1" spc="5" dirty="0">
                <a:latin typeface="Times New Roman" pitchFamily="18" charset="0"/>
                <a:cs typeface="Times New Roman" pitchFamily="18" charset="0"/>
              </a:rPr>
            </a:br>
            <a:br>
              <a:rPr lang="en-IN" sz="3200" b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spc="5" dirty="0">
                <a:latin typeface="Times New Roman" pitchFamily="18" charset="0"/>
                <a:cs typeface="Times New Roman" pitchFamily="18" charset="0"/>
              </a:rPr>
              <a:t>*DATASET</a:t>
            </a:r>
            <a:br>
              <a:rPr lang="en-IN" sz="3200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spc="5" dirty="0">
                <a:latin typeface="Times New Roman" pitchFamily="18" charset="0"/>
                <a:cs typeface="Times New Roman" pitchFamily="18" charset="0"/>
              </a:rPr>
              <a:t>*FEATURE SELECTION</a:t>
            </a:r>
            <a:br>
              <a:rPr lang="en-IN" sz="3200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spc="5" dirty="0">
                <a:latin typeface="Times New Roman" pitchFamily="18" charset="0"/>
                <a:cs typeface="Times New Roman" pitchFamily="18" charset="0"/>
              </a:rPr>
              <a:t>*DATA CLEANING</a:t>
            </a:r>
            <a:br>
              <a:rPr lang="en-IN" sz="3200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spc="5" dirty="0">
                <a:latin typeface="Times New Roman" pitchFamily="18" charset="0"/>
                <a:cs typeface="Times New Roman" pitchFamily="18" charset="0"/>
              </a:rPr>
              <a:t>*FORMULA</a:t>
            </a:r>
            <a:br>
              <a:rPr lang="en-IN" sz="3200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spc="5" dirty="0">
                <a:latin typeface="Times New Roman" pitchFamily="18" charset="0"/>
                <a:cs typeface="Times New Roman" pitchFamily="18" charset="0"/>
              </a:rPr>
              <a:t>*PIVOT TABLE</a:t>
            </a:r>
            <a:br>
              <a:rPr lang="en-IN" sz="3200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spc="5" dirty="0">
                <a:latin typeface="Times New Roman" pitchFamily="18" charset="0"/>
                <a:cs typeface="Times New Roman" pitchFamily="18" charset="0"/>
              </a:rPr>
              <a:t>*CHARTS AND REPORTS</a:t>
            </a:r>
            <a:br>
              <a:rPr lang="en-IN" sz="3200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spc="5" dirty="0">
                <a:latin typeface="Times New Roman" pitchFamily="18" charset="0"/>
                <a:cs typeface="Times New Roman" pitchFamily="18" charset="0"/>
              </a:rPr>
              <a:t>*LICENSING/TOOLS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45668" y="1277498"/>
            <a:ext cx="6405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82</Words>
  <Application>Microsoft Office PowerPoint</Application>
  <PresentationFormat>Widescreen</PresentationFormat>
  <Paragraphs>36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Employee Data Analysis                 using Excel  </vt:lpstr>
      <vt:lpstr>PROJECT TITLE:</vt:lpstr>
      <vt:lpstr>AGENDA:</vt:lpstr>
      <vt:lpstr> PROBLEM STATEMENT:  1.Easy data management
2.Data organization
3.Automation
4 Easy of use
5.Versatility
6.Collaboration</vt:lpstr>
      <vt:lpstr>PowerPoint Presentation</vt:lpstr>
      <vt:lpstr>WHO ARE THE END USERS:  1.EMPLOYEES 2.ORGANISATION 3.FIRM 4.BUSINESS 5.MANAGER/SUPERVISOR 6.HUMAN RESOURCES 7.CUSTOMERS </vt:lpstr>
      <vt:lpstr>OUR SOLUTION AND ITS VALUE PROPOSITION:  *FILTERING REMOVE MISSING VALUE. *CONDITIONAL FORMATING BLANKS PIVOT. *TABLE SUMMARY OF EMPLOYEE PERFORMANCE. *FORMULAS -IF CONDITION.  *GRAPHS - FINAL REPORT.</vt:lpstr>
      <vt:lpstr>Dataset Description:</vt:lpstr>
      <vt:lpstr>MODELLING APPROACH:  *DATASET *FEATURE SELECTION *DATA CLEANING *FORMULA *PIVOT TABLE *CHARTS AND REPORTS *LICENSING/TOOLS</vt:lpstr>
      <vt:lpstr>RESULTS:</vt:lpstr>
      <vt:lpstr>Conclusion:  IN THIS PRESENTATION,WE CONCLUDE  *DATA SHOWS CONSISTENCY AND STABILITY  ACROSS OBSERVED PERIODS.  *OVERALL STABILITY SUPPORTS STRATEGIC  DECISION TO MAINTAIN A COMPETITIVE EDGE.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lavanyaraj079@gmail.com</cp:lastModifiedBy>
  <cp:revision>30</cp:revision>
  <dcterms:created xsi:type="dcterms:W3CDTF">2024-03-29T15:07:22Z</dcterms:created>
  <dcterms:modified xsi:type="dcterms:W3CDTF">2024-09-20T06:38:16Z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