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54" r:id="rId1"/>
  </p:sldMasterIdLst>
  <p:notesMasterIdLst>
    <p:notesMasterId r:id="rId2"/>
  </p:notesMasterIdLst>
  <p:sldIdLst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4" r:id="rId13"/>
    <p:sldId id="325" r:id="rId14"/>
    <p:sldId id="326" r:id="rId15"/>
    <p:sldId id="327" r:id="rId16"/>
  </p:sldIdLst>
  <p:sldSz type="custom" cy="6858000" cx="12192000"/>
  <p:notesSz cx="12192000" cy="6858000"/>
  <p:defaultTextStyle>
    <a:lvl1pPr algn="l" eaLnBrk="1" fontAlgn="base" hangingPunct="1" indent="0" latinLnBrk="0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1pPr>
    <a:lvl2pPr algn="l" eaLnBrk="1" fontAlgn="base" hangingPunct="1" indent="0" latinLnBrk="0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2pPr>
    <a:lvl3pPr algn="l" eaLnBrk="1" fontAlgn="base" hangingPunct="1" indent="0" latinLnBrk="0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3pPr>
    <a:lvl4pPr algn="l" eaLnBrk="1" fontAlgn="base" hangingPunct="1" indent="0" latinLnBrk="0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4pPr>
    <a:lvl5pPr algn="l" eaLnBrk="1" fontAlgn="base" hangingPunct="1" indent="0" latinLnBrk="0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Calibri" pitchFamily="34" charset="0"/>
        <a:sym typeface="Calibri" pitchFamily="34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15620"/>
    <p:restoredTop sz="94660"/>
  </p:normalViewPr>
  <p:slideViewPr>
    <p:cSldViewPr showGuides="0" snapToGrid="1" snapToObjects="0">
      <p:cViewPr varScale="1">
        <p:scale>
          <a:sx n="78" d="100"/>
          <a:sy n="78" d="100"/>
        </p:scale>
        <p:origin x="-1536" y="-84"/>
      </p:cViewPr>
      <p:guideLst>
        <p:guide orient="horz" pos="2880"/>
        <p:guide orient="vert"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</p:spTree>
  </p:cSld>
  <p:clrMap accent1="dk1" accent2="dk1" accent3="dk1" accent4="dk1" accent5="dk1" accent6="dk1" bg1="dk1" bg2="dk1" tx1="dk1" tx2="dk1" hlink="dk1" folHlink="dk1"/>
  <p:notesStyle>
    <a:lvl1pPr algn="l" eaLnBrk="1" fontAlgn="base" hangingPunct="1" indent="0" latinLnBrk="0" marL="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1pPr>
    <a:lvl2pPr algn="l" eaLnBrk="1" fontAlgn="base" hangingPunct="1" indent="0" latinLnBrk="0" marL="4572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2pPr>
    <a:lvl3pPr algn="l" eaLnBrk="1" fontAlgn="base" hangingPunct="1" indent="0" latinLnBrk="0" marL="9144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3pPr>
    <a:lvl4pPr algn="l" eaLnBrk="1" fontAlgn="base" hangingPunct="1" indent="0" latinLnBrk="0" marL="13716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4pPr>
    <a:lvl5pPr algn="l" eaLnBrk="1" fontAlgn="base" hangingPunct="1" indent="0" latinLnBrk="0" marL="1828800" rtl="0">
      <a:lnSpc>
        <a:spcPct val="100000"/>
      </a:lnSpc>
      <a:spcBef>
        <a:spcPct val="30000"/>
      </a:spcBef>
      <a:spcAft>
        <a:spcPct val="0"/>
      </a:spcAft>
      <a:buFontTx/>
      <a:buNone/>
      <a:defRPr baseline="0" b="0" sz="1200" i="0" u="none">
        <a:solidFill>
          <a:schemeClr val="dk1"/>
        </a:solidFill>
        <a:latin typeface="Calibri" pitchFamily="34" charset="0"/>
        <a:sym typeface="Calibri" pitchFamily="34" charset="0"/>
      </a:defRPr>
    </a:lvl5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1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3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6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1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8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3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1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2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6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5" name="Notes Placeholder"/>
          <p:cNvSpPr/>
          <p:nvPr>
            <p:ph type="body" sz="full" idx="1"/>
          </p:nvPr>
        </p:nvSpPr>
        <p:spPr>
          <a:xfrm rot="0">
            <a:off x="-2147483648" y="-2147483648"/>
            <a:ext cx="0" cy="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>
              <a:spcBef>
                <a:spcPct val="0"/>
              </a:spcBef>
            </a:pPr>
            <a:endParaRPr altLang="en-US"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34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3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37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1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bk object 16"/>
          <p:cNvSpPr/>
          <p:nvPr/>
        </p:nvSpPr>
        <p:spPr>
          <a:xfrm rot="0">
            <a:off x="9377362" y="4762"/>
            <a:ext cx="1217612" cy="6853237"/>
          </a:xfrm>
          <a:custGeom>
            <a:avLst/>
            <a:ahLst/>
            <a:rect l="0" t="0" r="r" b="b"/>
            <a:pathLst>
              <a:path w="1217929" h="6852920">
                <a:moveTo>
                  <a:pt x="0" y="0"/>
                </a:moveTo>
                <a:lnTo>
                  <a:pt x="1217919" y="6852909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577" name="bk object 17"/>
          <p:cNvSpPr/>
          <p:nvPr/>
        </p:nvSpPr>
        <p:spPr>
          <a:xfrm rot="0">
            <a:off x="12192000" y="3695700"/>
            <a:ext cx="0" cy="3162300"/>
          </a:xfrm>
          <a:custGeom>
            <a:avLst/>
            <a:ahLst/>
            <a:rect l="0" t="0" r="r" b="b"/>
            <a:pathLst>
              <a:path w="0" h="3162934">
                <a:moveTo>
                  <a:pt x="0" y="0"/>
                </a:moveTo>
                <a:lnTo>
                  <a:pt x="0" y="3162940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578" name="bk object 18"/>
          <p:cNvSpPr/>
          <p:nvPr/>
        </p:nvSpPr>
        <p:spPr>
          <a:xfrm rot="0">
            <a:off x="9182100" y="0"/>
            <a:ext cx="3009900" cy="6858000"/>
          </a:xfrm>
          <a:custGeom>
            <a:avLst/>
            <a:ahLst/>
            <a:rect l="0" t="0" r="r" b="b"/>
            <a:pathLst>
              <a:path w="3009900" h="6858000">
                <a:moveTo>
                  <a:pt x="3009899" y="0"/>
                </a:moveTo>
                <a:lnTo>
                  <a:pt x="2044720" y="0"/>
                </a:lnTo>
                <a:lnTo>
                  <a:pt x="0" y="6857999"/>
                </a:lnTo>
                <a:lnTo>
                  <a:pt x="3009899" y="6857999"/>
                </a:lnTo>
                <a:lnTo>
                  <a:pt x="300989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579" name="bk object 19"/>
          <p:cNvSpPr/>
          <p:nvPr/>
        </p:nvSpPr>
        <p:spPr>
          <a:xfrm rot="0">
            <a:off x="9601200" y="0"/>
            <a:ext cx="2589212" cy="6858000"/>
          </a:xfrm>
          <a:custGeom>
            <a:avLst/>
            <a:ahLst/>
            <a:rect l="0" t="0" r="r" b="b"/>
            <a:pathLst>
              <a:path w="2588895" h="6858000">
                <a:moveTo>
                  <a:pt x="2588879" y="0"/>
                </a:moveTo>
                <a:lnTo>
                  <a:pt x="0" y="0"/>
                </a:lnTo>
                <a:lnTo>
                  <a:pt x="1208410" y="6857999"/>
                </a:lnTo>
                <a:lnTo>
                  <a:pt x="2588879" y="6857999"/>
                </a:lnTo>
                <a:lnTo>
                  <a:pt x="258887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580" name="bk object 20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ahLst/>
            <a:rect l="0" t="0" r="r" b="b"/>
            <a:pathLst>
              <a:path w="3257550" h="3810000">
                <a:moveTo>
                  <a:pt x="3257549" y="0"/>
                </a:moveTo>
                <a:lnTo>
                  <a:pt x="0" y="3809999"/>
                </a:lnTo>
                <a:lnTo>
                  <a:pt x="3257549" y="3809999"/>
                </a:lnTo>
                <a:lnTo>
                  <a:pt x="325754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581" name="bk object 21"/>
          <p:cNvSpPr/>
          <p:nvPr/>
        </p:nvSpPr>
        <p:spPr>
          <a:xfrm rot="0">
            <a:off x="9337675" y="0"/>
            <a:ext cx="2854325" cy="6858000"/>
          </a:xfrm>
          <a:custGeom>
            <a:avLst/>
            <a:ahLst/>
            <a:rect l="0" t="0" r="r" b="b"/>
            <a:pathLst>
              <a:path w="2854325" h="6858000">
                <a:moveTo>
                  <a:pt x="2854330" y="0"/>
                </a:moveTo>
                <a:lnTo>
                  <a:pt x="0" y="0"/>
                </a:lnTo>
                <a:lnTo>
                  <a:pt x="2470160" y="6857999"/>
                </a:lnTo>
                <a:lnTo>
                  <a:pt x="2854330" y="6857999"/>
                </a:lnTo>
                <a:lnTo>
                  <a:pt x="2854330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582" name="bk object 22"/>
          <p:cNvSpPr/>
          <p:nvPr/>
        </p:nvSpPr>
        <p:spPr>
          <a:xfrm rot="0">
            <a:off x="10896600" y="0"/>
            <a:ext cx="1295400" cy="6858000"/>
          </a:xfrm>
          <a:custGeom>
            <a:avLst/>
            <a:ahLst/>
            <a:rect l="0" t="0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999"/>
                </a:lnTo>
                <a:lnTo>
                  <a:pt x="1295399" y="6857999"/>
                </a:lnTo>
                <a:lnTo>
                  <a:pt x="129539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583" name="bk object 23"/>
          <p:cNvSpPr/>
          <p:nvPr/>
        </p:nvSpPr>
        <p:spPr>
          <a:xfrm rot="0">
            <a:off x="10934700" y="0"/>
            <a:ext cx="1257300" cy="6858000"/>
          </a:xfrm>
          <a:custGeom>
            <a:avLst/>
            <a:ahLst/>
            <a:rect l="0" t="0" r="r" b="b"/>
            <a:pathLst>
              <a:path w="1256029" h="6858000">
                <a:moveTo>
                  <a:pt x="1256019" y="0"/>
                </a:moveTo>
                <a:lnTo>
                  <a:pt x="0" y="0"/>
                </a:lnTo>
                <a:lnTo>
                  <a:pt x="1115049" y="6857999"/>
                </a:lnTo>
                <a:lnTo>
                  <a:pt x="1256019" y="6857999"/>
                </a:lnTo>
                <a:lnTo>
                  <a:pt x="1256019" y="0"/>
                </a:lnTo>
              </a:path>
            </a:pathLst>
          </a:custGeom>
          <a:solidFill>
            <a:srgbClr val="205F91">
              <a:alpha val="100000"/>
            </a:srgbClr>
          </a:solidFill>
          <a:ln>
            <a:noFill/>
          </a:ln>
        </p:spPr>
      </p:sp>
      <p:sp>
        <p:nvSpPr>
          <p:cNvPr id="1048584" name="bk object 24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ahLst/>
            <a:rect l="0" t="0" r="r" b="b"/>
            <a:pathLst>
              <a:path w="1819275" h="3267709">
                <a:moveTo>
                  <a:pt x="1819259" y="0"/>
                </a:moveTo>
                <a:lnTo>
                  <a:pt x="0" y="3267090"/>
                </a:lnTo>
                <a:lnTo>
                  <a:pt x="1819259" y="3267090"/>
                </a:lnTo>
                <a:lnTo>
                  <a:pt x="181925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585" name="Holder 2"/>
          <p:cNvSpPr/>
          <p:nvPr>
            <p:ph type="title" sz="full" idx="0"/>
          </p:nvPr>
        </p:nvSpPr>
        <p:spPr>
          <a:xfrm rot="0">
            <a:off x="738187" y="708025"/>
            <a:ext cx="10715625" cy="6350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p>
            <a:pPr lvl="0"/>
            <a:endParaRPr altLang="en-US" lang="de-DE"/>
          </a:p>
        </p:txBody>
      </p:sp>
      <p:sp>
        <p:nvSpPr>
          <p:cNvPr id="1048586" name="Holder 3"/>
          <p:cNvSpPr/>
          <p:nvPr>
            <p:ph type="body" sz="full" idx="1"/>
          </p:nvPr>
        </p:nvSpPr>
        <p:spPr>
          <a:xfrm rot="0">
            <a:off x="741362" y="1990725"/>
            <a:ext cx="10709275" cy="2068512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p>
            <a:pPr lvl="0"/>
            <a:endParaRPr altLang="en-US" lang="de-DE"/>
          </a:p>
        </p:txBody>
      </p:sp>
      <p:sp>
        <p:nvSpPr>
          <p:cNvPr id="1048587" name="Holder 4"/>
          <p:cNvSpPr/>
          <p:nvPr>
            <p:ph type="ftr" sz="quarter" idx="5"/>
          </p:nvPr>
        </p:nvSpPr>
        <p:spPr>
          <a:xfrm rot="0">
            <a:off x="4144962" y="6378575"/>
            <a:ext cx="390207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ctr" lvl="0"/>
            <a:endParaRPr altLang="en-US" lang="de-DE">
              <a:solidFill>
                <a:srgbClr val="898989"/>
              </a:solidFill>
            </a:endParaRPr>
          </a:p>
        </p:txBody>
      </p:sp>
      <p:sp>
        <p:nvSpPr>
          <p:cNvPr id="1048588" name="Holder 5"/>
          <p:cNvSpPr/>
          <p:nvPr>
            <p:ph type="dt" sz="half" idx="6"/>
          </p:nvPr>
        </p:nvSpPr>
        <p:spPr>
          <a:xfrm rot="0">
            <a:off x="609600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9" name="Holder 6"/>
          <p:cNvSpPr/>
          <p:nvPr>
            <p:ph type="sldNum" sz="quarter" idx="7"/>
          </p:nvPr>
        </p:nvSpPr>
        <p:spPr>
          <a:xfrm rot="0">
            <a:off x="8778875" y="6378575"/>
            <a:ext cx="2803525" cy="342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algn="r" lvl="0"/>
            <a:fld id="{566ABCEB-ACFC-4714-9973-3DA970169C29}" type="slidenum">
              <a:rPr altLang="en-US" lang="de-DE">
                <a:solidFill>
                  <a:srgbClr val="898989"/>
                </a:solidFill>
              </a:rPr>
              <a:pPr algn="r" lvl="0"/>
            </a:fld>
            <a:endParaRPr altLang="en-US" lang="de-DE">
              <a:solidFill>
                <a:srgbClr val="89898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dt="0" ftr="0" sldNum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1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0" name="object 2"/>
          <p:cNvSpPr/>
          <p:nvPr/>
        </p:nvSpPr>
        <p:spPr>
          <a:xfrm rot="0">
            <a:off x="876300" y="1266825"/>
            <a:ext cx="1228725" cy="1057275"/>
          </a:xfrm>
          <a:custGeom>
            <a:avLst/>
            <a:ahLst/>
            <a:rect l="0" t="0" r="r" b="b"/>
            <a:pathLst>
              <a:path w="1228725" h="1057910">
                <a:moveTo>
                  <a:pt x="964560" y="0"/>
                </a:moveTo>
                <a:lnTo>
                  <a:pt x="264164" y="0"/>
                </a:lnTo>
                <a:lnTo>
                  <a:pt x="0" y="528980"/>
                </a:lnTo>
                <a:lnTo>
                  <a:pt x="264164" y="1057290"/>
                </a:lnTo>
                <a:lnTo>
                  <a:pt x="964560" y="1057290"/>
                </a:lnTo>
                <a:lnTo>
                  <a:pt x="1228724" y="528980"/>
                </a:lnTo>
                <a:lnTo>
                  <a:pt x="96456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591" name="object 3"/>
          <p:cNvSpPr/>
          <p:nvPr/>
        </p:nvSpPr>
        <p:spPr>
          <a:xfrm rot="0">
            <a:off x="1971675" y="990600"/>
            <a:ext cx="647700" cy="561975"/>
          </a:xfrm>
          <a:custGeom>
            <a:avLst/>
            <a:ahLst/>
            <a:rect l="0" t="0" r="r" b="b"/>
            <a:pathLst>
              <a:path w="647700" h="561975">
                <a:moveTo>
                  <a:pt x="507360" y="0"/>
                </a:moveTo>
                <a:lnTo>
                  <a:pt x="140339" y="0"/>
                </a:lnTo>
                <a:lnTo>
                  <a:pt x="0" y="281299"/>
                </a:lnTo>
                <a:lnTo>
                  <a:pt x="140339" y="561959"/>
                </a:lnTo>
                <a:lnTo>
                  <a:pt x="507360" y="561959"/>
                </a:lnTo>
                <a:lnTo>
                  <a:pt x="647699" y="281299"/>
                </a:lnTo>
                <a:lnTo>
                  <a:pt x="507360" y="0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592" name="object 4"/>
          <p:cNvSpPr/>
          <p:nvPr/>
        </p:nvSpPr>
        <p:spPr>
          <a:xfrm rot="0">
            <a:off x="3752850" y="1190625"/>
            <a:ext cx="1666875" cy="1438275"/>
          </a:xfrm>
          <a:custGeom>
            <a:avLst/>
            <a:ahLst/>
            <a:rect l="0" t="0" r="r" b="b"/>
            <a:pathLst>
              <a:path w="1667510" h="1438910">
                <a:moveTo>
                  <a:pt x="1307470" y="0"/>
                </a:moveTo>
                <a:lnTo>
                  <a:pt x="359420" y="0"/>
                </a:lnTo>
                <a:lnTo>
                  <a:pt x="0" y="719480"/>
                </a:lnTo>
                <a:lnTo>
                  <a:pt x="359420" y="1438290"/>
                </a:lnTo>
                <a:lnTo>
                  <a:pt x="1307470" y="1438290"/>
                </a:lnTo>
                <a:lnTo>
                  <a:pt x="1666890" y="719480"/>
                </a:lnTo>
                <a:lnTo>
                  <a:pt x="1307470" y="0"/>
                </a:lnTo>
              </a:path>
            </a:pathLst>
          </a:custGeom>
          <a:solidFill>
            <a:srgbClr val="42D09F">
              <a:alpha val="100000"/>
            </a:srgbClr>
          </a:solidFill>
          <a:ln>
            <a:noFill/>
          </a:ln>
        </p:spPr>
      </p:sp>
      <p:sp>
        <p:nvSpPr>
          <p:cNvPr id="1048593" name="object 5"/>
          <p:cNvSpPr/>
          <p:nvPr/>
        </p:nvSpPr>
        <p:spPr>
          <a:xfrm rot="0">
            <a:off x="3800475" y="5137150"/>
            <a:ext cx="723900" cy="619125"/>
          </a:xfrm>
          <a:custGeom>
            <a:avLst/>
            <a:ahLst/>
            <a:rect l="0" t="0" r="r" b="b"/>
            <a:pathLst>
              <a:path w="723900" h="619125">
                <a:moveTo>
                  <a:pt x="568939" y="0"/>
                </a:moveTo>
                <a:lnTo>
                  <a:pt x="154929" y="0"/>
                </a:lnTo>
                <a:lnTo>
                  <a:pt x="0" y="309871"/>
                </a:lnTo>
                <a:lnTo>
                  <a:pt x="154929" y="619124"/>
                </a:lnTo>
                <a:lnTo>
                  <a:pt x="568939" y="619124"/>
                </a:lnTo>
                <a:lnTo>
                  <a:pt x="723899" y="309871"/>
                </a:lnTo>
                <a:lnTo>
                  <a:pt x="568939" y="0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594" name="object 6"/>
          <p:cNvSpPr txBox="1"/>
          <p:nvPr/>
        </p:nvSpPr>
        <p:spPr>
          <a:xfrm rot="0">
            <a:off x="2373312" y="95250"/>
            <a:ext cx="6326187" cy="9652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32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Employee Data Analysis using Excel</a:t>
            </a:r>
          </a:p>
        </p:txBody>
      </p:sp>
      <p:sp>
        <p:nvSpPr>
          <p:cNvPr id="1048595" name="object 7"/>
          <p:cNvSpPr txBox="1"/>
          <p:nvPr/>
        </p:nvSpPr>
        <p:spPr>
          <a:xfrm rot="0">
            <a:off x="2892425" y="3094037"/>
            <a:ext cx="5037137" cy="1777999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22225" lvl="0" marL="19050"/>
            <a:r>
              <a:rPr altLang="en-US" sz="2400" lang="zh-CN">
                <a:ea typeface="Calibri" pitchFamily="34" charset="0"/>
              </a:rPr>
              <a:t>STUDENT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NAME: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M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.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L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A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V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ANYA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REGISTER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NO: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3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1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2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2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1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0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6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9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3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DEPARTMENT:</a:t>
            </a:r>
            <a:r>
              <a:rPr altLang="en-US" sz="2400" lang="en-US">
                <a:ea typeface="Calibri" pitchFamily="34" charset="0"/>
              </a:rPr>
              <a:t>B</a:t>
            </a:r>
            <a:r>
              <a:rPr altLang="en-US" sz="2400" lang="en-US">
                <a:ea typeface="Calibri" pitchFamily="34" charset="0"/>
              </a:rPr>
              <a:t>.</a:t>
            </a:r>
            <a:r>
              <a:rPr altLang="en-US" sz="2400" lang="en-US">
                <a:ea typeface="Calibri" pitchFamily="34" charset="0"/>
              </a:rPr>
              <a:t>C</a:t>
            </a:r>
            <a:r>
              <a:rPr altLang="en-US" sz="2400" lang="en-US">
                <a:ea typeface="Calibri" pitchFamily="34" charset="0"/>
              </a:rPr>
              <a:t>o</a:t>
            </a:r>
            <a:r>
              <a:rPr altLang="en-US" sz="2400" lang="en-US">
                <a:ea typeface="Calibri" pitchFamily="34" charset="0"/>
              </a:rPr>
              <a:t>m</a:t>
            </a:r>
            <a:r>
              <a:rPr altLang="en-US" sz="2400" lang="en-US">
                <a:ea typeface="Calibri" pitchFamily="34" charset="0"/>
              </a:rPr>
              <a:t>(</a:t>
            </a:r>
            <a:r>
              <a:rPr altLang="en-US" sz="2400" lang="en-US">
                <a:ea typeface="Calibri" pitchFamily="34" charset="0"/>
              </a:rPr>
              <a:t>G</a:t>
            </a:r>
            <a:r>
              <a:rPr altLang="en-US" sz="2400" lang="en-US">
                <a:ea typeface="Calibri" pitchFamily="34" charset="0"/>
              </a:rPr>
              <a:t>E</a:t>
            </a:r>
            <a:r>
              <a:rPr altLang="en-US" sz="2400" lang="en-US">
                <a:ea typeface="Calibri" pitchFamily="34" charset="0"/>
              </a:rPr>
              <a:t>N</a:t>
            </a:r>
            <a:r>
              <a:rPr altLang="en-US" sz="2400" lang="en-US">
                <a:ea typeface="Calibri" pitchFamily="34" charset="0"/>
              </a:rPr>
              <a:t>ERAL</a:t>
            </a:r>
            <a:r>
              <a:rPr altLang="en-US" sz="2400" lang="en-US">
                <a:ea typeface="Calibri" pitchFamily="34" charset="0"/>
              </a:rPr>
              <a:t>)</a:t>
            </a:r>
            <a:r>
              <a:rPr altLang="en-US" sz="2400" lang="en-US">
                <a:ea typeface="Calibri" pitchFamily="34" charset="0"/>
              </a:rPr>
              <a:t> </a:t>
            </a:r>
            <a:endParaRPr altLang="en-US" lang="zh-CN"/>
          </a:p>
          <a:p>
            <a:pPr indent="22225" lvl="0" marL="19050"/>
            <a:r>
              <a:rPr altLang="en-US" sz="2400" lang="zh-CN">
                <a:ea typeface="Calibri" pitchFamily="34" charset="0"/>
              </a:rPr>
              <a:t>COLLEGE: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SRM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Arts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And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Science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zh-CN">
                <a:ea typeface="Calibri" pitchFamily="34" charset="0"/>
              </a:rPr>
              <a:t>College.</a:t>
            </a:r>
          </a:p>
        </p:txBody>
      </p:sp>
      <p:sp>
        <p:nvSpPr>
          <p:cNvPr id="1048596" name="object 8"/>
          <p:cNvSpPr txBox="1"/>
          <p:nvPr/>
        </p:nvSpPr>
        <p:spPr>
          <a:xfrm rot="0">
            <a:off x="11410950" y="6383337"/>
            <a:ext cx="100012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1</a:t>
            </a:r>
          </a:p>
        </p:txBody>
      </p:sp>
      <p:sp>
        <p:nvSpPr>
          <p:cNvPr id="1048597" name="object 9"/>
          <p:cNvSpPr/>
          <p:nvPr/>
        </p:nvSpPr>
        <p:spPr>
          <a:xfrm rot="0">
            <a:off x="1666875" y="6356350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598" name="object 10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06" name="object 2"/>
          <p:cNvSpPr/>
          <p:nvPr>
            <p:ph type="title" sz="full" idx="0"/>
          </p:nvPr>
        </p:nvSpPr>
        <p:spPr>
          <a:xfrm rot="0">
            <a:off x="738187" y="708025"/>
            <a:ext cx="10715625" cy="723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eaLnBrk="1" hangingPunct="1" indent="0" lvl="0" marL="12700"/>
            <a:r>
              <a:rPr altLang="en-US" b="1" sz="48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MODELLING</a:t>
            </a:r>
          </a:p>
        </p:txBody>
      </p:sp>
      <p:sp>
        <p:nvSpPr>
          <p:cNvPr id="1048707" name="object 3"/>
          <p:cNvSpPr txBox="1"/>
          <p:nvPr/>
        </p:nvSpPr>
        <p:spPr>
          <a:xfrm rot="0">
            <a:off x="738187" y="1397000"/>
            <a:ext cx="10269538" cy="2119312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3237"/>
              </a:lnSpc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Identify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what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you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want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achieve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with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your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modeling.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Common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objectives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might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include:</a:t>
            </a:r>
          </a:p>
          <a:p>
            <a:pPr indent="0" lvl="0" marL="12700">
              <a:spcBef>
                <a:spcPts val="50"/>
              </a:spcBef>
              <a:buSzPct val="36000"/>
              <a:buFont typeface="Symbol" pitchFamily="18" charset="2"/>
              <a:buChar char="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Predicting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turnover.</a:t>
            </a:r>
          </a:p>
          <a:p>
            <a:pPr indent="0" lvl="0" marL="12700">
              <a:spcBef>
                <a:spcPts val="125"/>
              </a:spcBef>
              <a:buSzPct val="36000"/>
              <a:buFont typeface="Symbol" pitchFamily="18" charset="2"/>
              <a:buChar char="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Analyzing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impact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training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performance.</a:t>
            </a:r>
          </a:p>
          <a:p>
            <a:pPr indent="0" lvl="0" marL="12700">
              <a:spcBef>
                <a:spcPts val="125"/>
              </a:spcBef>
              <a:buSzPct val="36000"/>
              <a:buFont typeface="Symbol" pitchFamily="18" charset="2"/>
              <a:buChar char="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Assessing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factors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influencing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compensation.</a:t>
            </a:r>
          </a:p>
        </p:txBody>
      </p:sp>
      <p:sp>
        <p:nvSpPr>
          <p:cNvPr id="1048708" name="object 4"/>
          <p:cNvSpPr txBox="1"/>
          <p:nvPr/>
        </p:nvSpPr>
        <p:spPr>
          <a:xfrm rot="0">
            <a:off x="11322050" y="4603750"/>
            <a:ext cx="171450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10</a:t>
            </a:r>
          </a:p>
        </p:txBody>
      </p:sp>
      <p:sp>
        <p:nvSpPr>
          <p:cNvPr id="1048709" name="object 5"/>
          <p:cNvSpPr/>
          <p:nvPr/>
        </p:nvSpPr>
        <p:spPr>
          <a:xfrm rot="0">
            <a:off x="1666875" y="4578350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710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711" name="object 7"/>
          <p:cNvSpPr/>
          <p:nvPr/>
        </p:nvSpPr>
        <p:spPr>
          <a:xfrm rot="0">
            <a:off x="9353550" y="375602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712" name="object 8"/>
          <p:cNvSpPr/>
          <p:nvPr/>
        </p:nvSpPr>
        <p:spPr>
          <a:xfrm rot="0">
            <a:off x="10058400" y="525462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4" name="object 2"/>
          <p:cNvSpPr txBox="1"/>
          <p:nvPr/>
        </p:nvSpPr>
        <p:spPr>
          <a:xfrm rot="0">
            <a:off x="609600" y="180975"/>
            <a:ext cx="7880350" cy="5221986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Cleaning:</a:t>
            </a:r>
          </a:p>
          <a:p>
            <a:pPr indent="0" lvl="0" marL="12700">
              <a:lnSpc>
                <a:spcPts val="3300"/>
              </a:lnSpc>
              <a:spcBef>
                <a:spcPts val="62"/>
              </a:spcBef>
            </a:pPr>
            <a:r>
              <a:rPr altLang="en-US" b="1" sz="2800" lang="zh-CN">
                <a:ea typeface="Calibri" pitchFamily="34" charset="0"/>
              </a:rPr>
              <a:t>1.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Conditional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Formatting</a:t>
            </a:r>
            <a:r>
              <a:rPr altLang="en-US" b="1" sz="2800" lang="zh-CN">
                <a:ea typeface="Calibri" pitchFamily="34" charset="0"/>
              </a:rPr>
              <a:t>:</a:t>
            </a:r>
          </a:p>
          <a:p>
            <a:pPr indent="0" lvl="0" marL="12700">
              <a:lnSpc>
                <a:spcPts val="3250"/>
              </a:lnSpc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highlights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missing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lnSpc>
                <a:spcPts val="3250"/>
              </a:lnSpc>
            </a:pP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2.Filter:</a:t>
            </a:r>
          </a:p>
          <a:p>
            <a:pPr indent="0" lvl="0" marL="12700">
              <a:lnSpc>
                <a:spcPts val="3250"/>
              </a:lnSpc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remove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missing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lnSpc>
                <a:spcPts val="3250"/>
              </a:lnSpc>
            </a:pP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Performance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level:</a:t>
            </a:r>
          </a:p>
          <a:p>
            <a:pPr indent="0" lvl="0" marL="12700">
              <a:lnSpc>
                <a:spcPts val="3300"/>
              </a:lnSpc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=SUMIF(D2:D100,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"Training",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E2:E100)</a:t>
            </a:r>
          </a:p>
          <a:p>
            <a:pPr indent="0" lvl="0" marL="12700">
              <a:lnSpc>
                <a:spcPts val="3250"/>
              </a:lnSpc>
              <a:spcBef>
                <a:spcPts val="212"/>
              </a:spcBef>
            </a:pP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Summary: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1.Pivot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Table:</a:t>
            </a:r>
          </a:p>
          <a:p>
            <a:pPr indent="0" lvl="0" marL="12700">
              <a:spcBef>
                <a:spcPts val="300"/>
              </a:spcBef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summary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spcBef>
                <a:spcPts val="562"/>
              </a:spcBef>
            </a:pP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2.Graph:</a:t>
            </a:r>
          </a:p>
          <a:p>
            <a:pPr indent="0" lvl="0" marL="12700">
              <a:lnSpc>
                <a:spcPct val="102000"/>
              </a:lnSpc>
              <a:spcBef>
                <a:spcPts val="500"/>
              </a:spcBef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visualization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organisation.</a:t>
            </a:r>
          </a:p>
        </p:txBody>
      </p:sp>
      <p:sp>
        <p:nvSpPr>
          <p:cNvPr id="1048715" name="object 3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17" name="object 2"/>
          <p:cNvSpPr txBox="1"/>
          <p:nvPr/>
        </p:nvSpPr>
        <p:spPr>
          <a:xfrm rot="0">
            <a:off x="754062" y="484187"/>
            <a:ext cx="2490787" cy="7239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4800" lang="en-US">
                <a:latin typeface="Trebuchet MS" pitchFamily="34" charset="0"/>
                <a:ea typeface="Trebuchet MS" pitchFamily="34" charset="0"/>
              </a:rPr>
              <a:t>RESULTS</a:t>
            </a:r>
          </a:p>
        </p:txBody>
      </p:sp>
      <p:sp>
        <p:nvSpPr>
          <p:cNvPr id="1048718" name="object 3"/>
          <p:cNvSpPr/>
          <p:nvPr/>
        </p:nvSpPr>
        <p:spPr>
          <a:xfrm rot="0">
            <a:off x="622300" y="1420812"/>
            <a:ext cx="7505700" cy="3513137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719" name="object 4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720" name="object 5"/>
          <p:cNvSpPr/>
          <p:nvPr/>
        </p:nvSpPr>
        <p:spPr>
          <a:xfrm rot="0">
            <a:off x="9832975" y="752475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2" name="object 2"/>
          <p:cNvSpPr txBox="1"/>
          <p:nvPr/>
        </p:nvSpPr>
        <p:spPr>
          <a:xfrm rot="0">
            <a:off x="11322050" y="6149975"/>
            <a:ext cx="98425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1</a:t>
            </a:r>
          </a:p>
        </p:txBody>
      </p:sp>
      <p:sp>
        <p:nvSpPr>
          <p:cNvPr id="1048723" name="object 3"/>
          <p:cNvSpPr/>
          <p:nvPr/>
        </p:nvSpPr>
        <p:spPr>
          <a:xfrm rot="0">
            <a:off x="622300" y="295275"/>
            <a:ext cx="7348537" cy="3878262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724" name="object 4"/>
          <p:cNvSpPr/>
          <p:nvPr/>
        </p:nvSpPr>
        <p:spPr>
          <a:xfrm rot="0">
            <a:off x="1666875" y="6124575"/>
            <a:ext cx="76200" cy="177800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725" name="object 5"/>
          <p:cNvSpPr/>
          <p:nvPr/>
        </p:nvSpPr>
        <p:spPr>
          <a:xfrm rot="0">
            <a:off x="9353550" y="501967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726" name="object 6"/>
          <p:cNvSpPr/>
          <p:nvPr/>
        </p:nvSpPr>
        <p:spPr>
          <a:xfrm rot="0">
            <a:off x="9353550" y="555307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727" name="object 7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29" name="object 2"/>
          <p:cNvSpPr txBox="1"/>
          <p:nvPr/>
        </p:nvSpPr>
        <p:spPr>
          <a:xfrm rot="0">
            <a:off x="741362" y="1317625"/>
            <a:ext cx="2947987" cy="145415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5725"/>
              </a:lnSpc>
            </a:pPr>
            <a:r>
              <a:rPr altLang="en-US" sz="4800" lang="en-US">
                <a:latin typeface="Trebuchet MS" pitchFamily="34" charset="0"/>
                <a:ea typeface="Trebuchet MS" pitchFamily="34" charset="0"/>
              </a:rPr>
              <a:t>Conclusion</a:t>
            </a:r>
          </a:p>
        </p:txBody>
      </p:sp>
      <p:sp>
        <p:nvSpPr>
          <p:cNvPr id="1048730" name="object 3"/>
          <p:cNvSpPr txBox="1"/>
          <p:nvPr/>
        </p:nvSpPr>
        <p:spPr>
          <a:xfrm rot="0">
            <a:off x="741362" y="1990725"/>
            <a:ext cx="8872538" cy="2516123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After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comprehensive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analysis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using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Excel,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several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key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insights</a:t>
            </a:r>
          </a:p>
          <a:p>
            <a:pPr indent="0" lvl="0" marL="12700">
              <a:spcBef>
                <a:spcPts val="12"/>
              </a:spcBef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conclusions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can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be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drawn.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section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summarizes</a:t>
            </a:r>
          </a:p>
          <a:p>
            <a:pPr indent="0" lvl="0" marL="12700"/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findings,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implications,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recommendations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based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modeling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analysis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conducted.</a:t>
            </a:r>
          </a:p>
        </p:txBody>
      </p:sp>
      <p:sp>
        <p:nvSpPr>
          <p:cNvPr id="1048731" name="object 4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2" name="object 2"/>
          <p:cNvSpPr/>
          <p:nvPr/>
        </p:nvSpPr>
        <p:spPr>
          <a:xfrm rot="0">
            <a:off x="0" y="0"/>
            <a:ext cx="12192000" cy="6858000"/>
          </a:xfrm>
          <a:custGeom>
            <a:avLst/>
            <a:ahLst/>
            <a:rect l="0" t="0" r="r" b="b"/>
            <a:pathLst>
              <a:path w="12192000" h="6858000">
                <a:moveTo>
                  <a:pt x="0" y="6857999"/>
                </a:moveTo>
                <a:lnTo>
                  <a:pt x="12191999" y="6857999"/>
                </a:lnTo>
                <a:lnTo>
                  <a:pt x="12191999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0F0F0">
              <a:alpha val="100000"/>
            </a:srgbClr>
          </a:solidFill>
          <a:ln>
            <a:noFill/>
          </a:ln>
        </p:spPr>
      </p:sp>
      <p:sp>
        <p:nvSpPr>
          <p:cNvPr id="1048603" name="object 3"/>
          <p:cNvSpPr/>
          <p:nvPr/>
        </p:nvSpPr>
        <p:spPr>
          <a:xfrm rot="0">
            <a:off x="9377362" y="4762"/>
            <a:ext cx="1217612" cy="6853237"/>
          </a:xfrm>
          <a:custGeom>
            <a:avLst/>
            <a:ahLst/>
            <a:rect l="0" t="0" r="r" b="b"/>
            <a:pathLst>
              <a:path w="1217929" h="6852920">
                <a:moveTo>
                  <a:pt x="0" y="0"/>
                </a:moveTo>
                <a:lnTo>
                  <a:pt x="1217919" y="6852909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04" name="object 4"/>
          <p:cNvSpPr/>
          <p:nvPr/>
        </p:nvSpPr>
        <p:spPr>
          <a:xfrm rot="0">
            <a:off x="12192000" y="3695700"/>
            <a:ext cx="0" cy="3162300"/>
          </a:xfrm>
          <a:custGeom>
            <a:avLst/>
            <a:ahLst/>
            <a:rect l="0" t="0" r="r" b="b"/>
            <a:pathLst>
              <a:path w="0" h="3162934">
                <a:moveTo>
                  <a:pt x="0" y="0"/>
                </a:moveTo>
                <a:lnTo>
                  <a:pt x="0" y="3162940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05" name="object 5"/>
          <p:cNvSpPr/>
          <p:nvPr/>
        </p:nvSpPr>
        <p:spPr>
          <a:xfrm rot="0">
            <a:off x="9182100" y="0"/>
            <a:ext cx="3009900" cy="6858000"/>
          </a:xfrm>
          <a:custGeom>
            <a:avLst/>
            <a:ahLst/>
            <a:rect l="0" t="0" r="r" b="b"/>
            <a:pathLst>
              <a:path w="3009900" h="6858000">
                <a:moveTo>
                  <a:pt x="3009899" y="0"/>
                </a:moveTo>
                <a:lnTo>
                  <a:pt x="2044720" y="0"/>
                </a:lnTo>
                <a:lnTo>
                  <a:pt x="0" y="6857999"/>
                </a:lnTo>
                <a:lnTo>
                  <a:pt x="3009899" y="6857999"/>
                </a:lnTo>
                <a:lnTo>
                  <a:pt x="300989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06" name="object 6"/>
          <p:cNvSpPr/>
          <p:nvPr/>
        </p:nvSpPr>
        <p:spPr>
          <a:xfrm rot="0">
            <a:off x="9601200" y="0"/>
            <a:ext cx="2589212" cy="6858000"/>
          </a:xfrm>
          <a:custGeom>
            <a:avLst/>
            <a:ahLst/>
            <a:rect l="0" t="0" r="r" b="b"/>
            <a:pathLst>
              <a:path w="2588895" h="6858000">
                <a:moveTo>
                  <a:pt x="2588879" y="0"/>
                </a:moveTo>
                <a:lnTo>
                  <a:pt x="0" y="0"/>
                </a:lnTo>
                <a:lnTo>
                  <a:pt x="1208410" y="6857999"/>
                </a:lnTo>
                <a:lnTo>
                  <a:pt x="2588879" y="6857999"/>
                </a:lnTo>
                <a:lnTo>
                  <a:pt x="258887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07" name="object 7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ahLst/>
            <a:rect l="0" t="0" r="r" b="b"/>
            <a:pathLst>
              <a:path w="3257550" h="3810000">
                <a:moveTo>
                  <a:pt x="3257549" y="0"/>
                </a:moveTo>
                <a:lnTo>
                  <a:pt x="0" y="3809999"/>
                </a:lnTo>
                <a:lnTo>
                  <a:pt x="3257549" y="3809999"/>
                </a:lnTo>
                <a:lnTo>
                  <a:pt x="325754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08" name="object 8"/>
          <p:cNvSpPr/>
          <p:nvPr/>
        </p:nvSpPr>
        <p:spPr>
          <a:xfrm rot="0">
            <a:off x="9337675" y="0"/>
            <a:ext cx="2854325" cy="6858000"/>
          </a:xfrm>
          <a:custGeom>
            <a:avLst/>
            <a:ahLst/>
            <a:rect l="0" t="0" r="r" b="b"/>
            <a:pathLst>
              <a:path w="2854325" h="6858000">
                <a:moveTo>
                  <a:pt x="2854330" y="0"/>
                </a:moveTo>
                <a:lnTo>
                  <a:pt x="0" y="0"/>
                </a:lnTo>
                <a:lnTo>
                  <a:pt x="2470160" y="6857999"/>
                </a:lnTo>
                <a:lnTo>
                  <a:pt x="2854330" y="6857999"/>
                </a:lnTo>
                <a:lnTo>
                  <a:pt x="2854330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09" name="object 9"/>
          <p:cNvSpPr/>
          <p:nvPr/>
        </p:nvSpPr>
        <p:spPr>
          <a:xfrm rot="0">
            <a:off x="10896600" y="0"/>
            <a:ext cx="1295400" cy="6858000"/>
          </a:xfrm>
          <a:custGeom>
            <a:avLst/>
            <a:ahLst/>
            <a:rect l="0" t="0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999"/>
                </a:lnTo>
                <a:lnTo>
                  <a:pt x="1295399" y="6857999"/>
                </a:lnTo>
                <a:lnTo>
                  <a:pt x="129539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10" name="object 10"/>
          <p:cNvSpPr/>
          <p:nvPr/>
        </p:nvSpPr>
        <p:spPr>
          <a:xfrm rot="0">
            <a:off x="10934700" y="0"/>
            <a:ext cx="1257300" cy="6858000"/>
          </a:xfrm>
          <a:custGeom>
            <a:avLst/>
            <a:ahLst/>
            <a:rect l="0" t="0" r="r" b="b"/>
            <a:pathLst>
              <a:path w="1256029" h="6858000">
                <a:moveTo>
                  <a:pt x="1256019" y="0"/>
                </a:moveTo>
                <a:lnTo>
                  <a:pt x="0" y="0"/>
                </a:lnTo>
                <a:lnTo>
                  <a:pt x="1115049" y="6857999"/>
                </a:lnTo>
                <a:lnTo>
                  <a:pt x="1256019" y="6857999"/>
                </a:lnTo>
                <a:lnTo>
                  <a:pt x="1256019" y="0"/>
                </a:lnTo>
              </a:path>
            </a:pathLst>
          </a:custGeom>
          <a:solidFill>
            <a:srgbClr val="205F91">
              <a:alpha val="100000"/>
            </a:srgbClr>
          </a:solidFill>
          <a:ln>
            <a:noFill/>
          </a:ln>
        </p:spPr>
      </p:sp>
      <p:sp>
        <p:nvSpPr>
          <p:cNvPr id="1048611" name="object 11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ahLst/>
            <a:rect l="0" t="0" r="r" b="b"/>
            <a:pathLst>
              <a:path w="1819275" h="3267709">
                <a:moveTo>
                  <a:pt x="1819259" y="0"/>
                </a:moveTo>
                <a:lnTo>
                  <a:pt x="0" y="3267090"/>
                </a:lnTo>
                <a:lnTo>
                  <a:pt x="1819259" y="3267090"/>
                </a:lnTo>
                <a:lnTo>
                  <a:pt x="181925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12" name="object 12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13" name="object 13"/>
          <p:cNvSpPr/>
          <p:nvPr/>
        </p:nvSpPr>
        <p:spPr>
          <a:xfrm rot="0">
            <a:off x="676275" y="6467475"/>
            <a:ext cx="2143125" cy="200025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14" name="object 14"/>
          <p:cNvSpPr/>
          <p:nvPr/>
        </p:nvSpPr>
        <p:spPr>
          <a:xfrm rot="0">
            <a:off x="466725" y="6410325"/>
            <a:ext cx="3705225" cy="295275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15" name="object 15"/>
          <p:cNvSpPr/>
          <p:nvPr/>
        </p:nvSpPr>
        <p:spPr>
          <a:xfrm rot="0">
            <a:off x="6696075" y="169545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16" name="object 16"/>
          <p:cNvSpPr/>
          <p:nvPr/>
        </p:nvSpPr>
        <p:spPr>
          <a:xfrm rot="0">
            <a:off x="9353550" y="538162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17" name="object 17"/>
          <p:cNvSpPr txBox="1"/>
          <p:nvPr/>
        </p:nvSpPr>
        <p:spPr>
          <a:xfrm rot="0">
            <a:off x="738187" y="919162"/>
            <a:ext cx="3890962" cy="6223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PROJECT</a:t>
            </a:r>
            <a:r>
              <a:rPr altLang="en-US" b="1" sz="42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TITLE</a:t>
            </a:r>
          </a:p>
        </p:txBody>
      </p:sp>
      <p:sp>
        <p:nvSpPr>
          <p:cNvPr id="1048618" name="object 18"/>
          <p:cNvSpPr txBox="1"/>
          <p:nvPr/>
        </p:nvSpPr>
        <p:spPr>
          <a:xfrm rot="0">
            <a:off x="1295400" y="2246312"/>
            <a:ext cx="6675437" cy="1400048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ct val="106000"/>
              </a:lnSpc>
            </a:pPr>
            <a:r>
              <a:rPr altLang="en-US" b="1" sz="44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Employee Data Set Analysis using Excel</a:t>
            </a:r>
          </a:p>
        </p:txBody>
      </p:sp>
      <p:sp>
        <p:nvSpPr>
          <p:cNvPr id="1048619" name="object 19"/>
          <p:cNvSpPr txBox="1"/>
          <p:nvPr/>
        </p:nvSpPr>
        <p:spPr>
          <a:xfrm rot="0">
            <a:off x="11383962" y="6469062"/>
            <a:ext cx="98425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2</a:t>
            </a:r>
          </a:p>
        </p:txBody>
      </p:sp>
      <p:sp>
        <p:nvSpPr>
          <p:cNvPr id="1048620" name="object 20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2" name="object 2"/>
          <p:cNvSpPr txBox="1"/>
          <p:nvPr/>
        </p:nvSpPr>
        <p:spPr>
          <a:xfrm rot="0">
            <a:off x="0" y="28575"/>
            <a:ext cx="12192000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752475">
              <a:tabLst>
                <a:tab algn="l" pos="1538287"/>
              </a:tabLst>
            </a:pPr>
            <a:r>
              <a:rPr altLang="en-US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3/21/2024</a:t>
            </a:r>
            <a:r>
              <a:rPr altLang="en-US" sz="1100" lang="en-US">
                <a:solidFill>
                  <a:srgbClr val="2C82C3"/>
                </a:solidFill>
                <a:latin typeface="Times New Roman" pitchFamily="18" charset="0"/>
                <a:ea typeface="Times New Roman" pitchFamily="18" charset="0"/>
              </a:rPr>
              <a:t>	</a:t>
            </a:r>
            <a:r>
              <a:rPr altLang="en-US" b="1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Annual</a:t>
            </a:r>
            <a:r>
              <a:rPr altLang="en-US" b="1" sz="1100" lang="en-US">
                <a:solidFill>
                  <a:srgbClr val="2C82C3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Review</a:t>
            </a:r>
          </a:p>
        </p:txBody>
      </p:sp>
      <p:sp>
        <p:nvSpPr>
          <p:cNvPr id="1048623" name="object 3"/>
          <p:cNvSpPr/>
          <p:nvPr/>
        </p:nvSpPr>
        <p:spPr>
          <a:xfrm rot="0">
            <a:off x="0" y="28575"/>
            <a:ext cx="12192000" cy="6829425"/>
          </a:xfrm>
          <a:custGeom>
            <a:avLst/>
            <a:ahLst/>
            <a:rect l="0" t="0" r="r" b="b"/>
            <a:pathLst>
              <a:path w="12192000" h="6830059">
                <a:moveTo>
                  <a:pt x="0" y="6829440"/>
                </a:moveTo>
                <a:lnTo>
                  <a:pt x="12191999" y="6829440"/>
                </a:lnTo>
                <a:lnTo>
                  <a:pt x="12191999" y="0"/>
                </a:lnTo>
                <a:lnTo>
                  <a:pt x="0" y="0"/>
                </a:lnTo>
                <a:lnTo>
                  <a:pt x="0" y="6829440"/>
                </a:lnTo>
              </a:path>
            </a:pathLst>
          </a:custGeom>
          <a:solidFill>
            <a:srgbClr val="F0F0F0">
              <a:alpha val="100000"/>
            </a:srgbClr>
          </a:solidFill>
          <a:ln>
            <a:noFill/>
          </a:ln>
        </p:spPr>
      </p:sp>
      <p:sp>
        <p:nvSpPr>
          <p:cNvPr id="1048624" name="object 4"/>
          <p:cNvSpPr/>
          <p:nvPr/>
        </p:nvSpPr>
        <p:spPr>
          <a:xfrm rot="0">
            <a:off x="9377362" y="4762"/>
            <a:ext cx="1217612" cy="6853237"/>
          </a:xfrm>
          <a:custGeom>
            <a:avLst/>
            <a:ahLst/>
            <a:rect l="0" t="0" r="r" b="b"/>
            <a:pathLst>
              <a:path w="1217929" h="6852920">
                <a:moveTo>
                  <a:pt x="0" y="0"/>
                </a:moveTo>
                <a:lnTo>
                  <a:pt x="1217919" y="6852909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25" name="object 5"/>
          <p:cNvSpPr/>
          <p:nvPr/>
        </p:nvSpPr>
        <p:spPr>
          <a:xfrm rot="0">
            <a:off x="12192000" y="3695700"/>
            <a:ext cx="0" cy="3162300"/>
          </a:xfrm>
          <a:custGeom>
            <a:avLst/>
            <a:ahLst/>
            <a:rect l="0" t="0" r="r" b="b"/>
            <a:pathLst>
              <a:path w="0" h="3162934">
                <a:moveTo>
                  <a:pt x="0" y="0"/>
                </a:moveTo>
                <a:lnTo>
                  <a:pt x="0" y="3162940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26" name="object 6"/>
          <p:cNvSpPr/>
          <p:nvPr/>
        </p:nvSpPr>
        <p:spPr>
          <a:xfrm rot="0">
            <a:off x="9182100" y="0"/>
            <a:ext cx="3009900" cy="6858000"/>
          </a:xfrm>
          <a:custGeom>
            <a:avLst/>
            <a:ahLst/>
            <a:rect l="0" t="0" r="r" b="b"/>
            <a:pathLst>
              <a:path w="3009900" h="6858000">
                <a:moveTo>
                  <a:pt x="3009899" y="0"/>
                </a:moveTo>
                <a:lnTo>
                  <a:pt x="2044689" y="0"/>
                </a:lnTo>
                <a:lnTo>
                  <a:pt x="0" y="6857999"/>
                </a:lnTo>
                <a:lnTo>
                  <a:pt x="3009899" y="6857999"/>
                </a:lnTo>
                <a:lnTo>
                  <a:pt x="300989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27" name="object 7"/>
          <p:cNvSpPr/>
          <p:nvPr/>
        </p:nvSpPr>
        <p:spPr>
          <a:xfrm rot="0">
            <a:off x="9602788" y="0"/>
            <a:ext cx="2589212" cy="6858000"/>
          </a:xfrm>
          <a:custGeom>
            <a:avLst/>
            <a:ahLst/>
            <a:rect l="0" t="0" r="r" b="b"/>
            <a:pathLst>
              <a:path w="2588895" h="6858000">
                <a:moveTo>
                  <a:pt x="2588879" y="0"/>
                </a:moveTo>
                <a:lnTo>
                  <a:pt x="0" y="0"/>
                </a:lnTo>
                <a:lnTo>
                  <a:pt x="1208410" y="6857999"/>
                </a:lnTo>
                <a:lnTo>
                  <a:pt x="2588879" y="6857999"/>
                </a:lnTo>
                <a:lnTo>
                  <a:pt x="258887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28" name="object 8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ahLst/>
            <a:rect l="0" t="0" r="r" b="b"/>
            <a:pathLst>
              <a:path w="3257550" h="3810000">
                <a:moveTo>
                  <a:pt x="3257549" y="0"/>
                </a:moveTo>
                <a:lnTo>
                  <a:pt x="0" y="3809999"/>
                </a:lnTo>
                <a:lnTo>
                  <a:pt x="3257549" y="3809999"/>
                </a:lnTo>
                <a:lnTo>
                  <a:pt x="325754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29" name="object 9"/>
          <p:cNvSpPr/>
          <p:nvPr/>
        </p:nvSpPr>
        <p:spPr>
          <a:xfrm rot="0">
            <a:off x="9337675" y="0"/>
            <a:ext cx="2854325" cy="6858000"/>
          </a:xfrm>
          <a:custGeom>
            <a:avLst/>
            <a:ahLst/>
            <a:rect l="0" t="0" r="r" b="b"/>
            <a:pathLst>
              <a:path w="2854325" h="6858000">
                <a:moveTo>
                  <a:pt x="2854330" y="0"/>
                </a:moveTo>
                <a:lnTo>
                  <a:pt x="0" y="0"/>
                </a:lnTo>
                <a:lnTo>
                  <a:pt x="2470160" y="6857999"/>
                </a:lnTo>
                <a:lnTo>
                  <a:pt x="2854330" y="6857999"/>
                </a:lnTo>
                <a:lnTo>
                  <a:pt x="2854330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30" name="object 10"/>
          <p:cNvSpPr/>
          <p:nvPr/>
        </p:nvSpPr>
        <p:spPr>
          <a:xfrm rot="0">
            <a:off x="10896600" y="0"/>
            <a:ext cx="1295400" cy="6858000"/>
          </a:xfrm>
          <a:custGeom>
            <a:avLst/>
            <a:ahLst/>
            <a:rect l="0" t="0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999"/>
                </a:lnTo>
                <a:lnTo>
                  <a:pt x="1295399" y="6857999"/>
                </a:lnTo>
                <a:lnTo>
                  <a:pt x="129539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31" name="object 11"/>
          <p:cNvSpPr/>
          <p:nvPr/>
        </p:nvSpPr>
        <p:spPr>
          <a:xfrm rot="0">
            <a:off x="10936288" y="0"/>
            <a:ext cx="1255712" cy="6858000"/>
          </a:xfrm>
          <a:custGeom>
            <a:avLst/>
            <a:ahLst/>
            <a:rect l="0" t="0" r="r" b="b"/>
            <a:pathLst>
              <a:path w="1256029" h="6858000">
                <a:moveTo>
                  <a:pt x="1256019" y="0"/>
                </a:moveTo>
                <a:lnTo>
                  <a:pt x="0" y="0"/>
                </a:lnTo>
                <a:lnTo>
                  <a:pt x="1115049" y="6857999"/>
                </a:lnTo>
                <a:lnTo>
                  <a:pt x="1256019" y="6857999"/>
                </a:lnTo>
                <a:lnTo>
                  <a:pt x="1256019" y="0"/>
                </a:lnTo>
              </a:path>
            </a:pathLst>
          </a:custGeom>
          <a:solidFill>
            <a:srgbClr val="205F91">
              <a:alpha val="100000"/>
            </a:srgbClr>
          </a:solidFill>
          <a:ln>
            <a:noFill/>
          </a:ln>
        </p:spPr>
      </p:sp>
      <p:sp>
        <p:nvSpPr>
          <p:cNvPr id="1048632" name="object 12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ahLst/>
            <a:rect l="0" t="0" r="r" b="b"/>
            <a:pathLst>
              <a:path w="1819275" h="3267709">
                <a:moveTo>
                  <a:pt x="1819259" y="0"/>
                </a:moveTo>
                <a:lnTo>
                  <a:pt x="0" y="3267090"/>
                </a:lnTo>
                <a:lnTo>
                  <a:pt x="1819259" y="3267090"/>
                </a:lnTo>
                <a:lnTo>
                  <a:pt x="181925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33" name="object 13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34" name="object 14"/>
          <p:cNvSpPr/>
          <p:nvPr/>
        </p:nvSpPr>
        <p:spPr>
          <a:xfrm rot="0">
            <a:off x="7362825" y="447675"/>
            <a:ext cx="361950" cy="361950"/>
          </a:xfrm>
          <a:custGeom>
            <a:avLst/>
            <a:ahLst/>
            <a:rect l="0" t="0" r="r" b="b"/>
            <a:pathLst>
              <a:path w="361950" h="361950">
                <a:moveTo>
                  <a:pt x="180959" y="0"/>
                </a:moveTo>
                <a:lnTo>
                  <a:pt x="132709" y="6370"/>
                </a:lnTo>
                <a:lnTo>
                  <a:pt x="89519" y="24780"/>
                </a:lnTo>
                <a:lnTo>
                  <a:pt x="52699" y="52730"/>
                </a:lnTo>
                <a:lnTo>
                  <a:pt x="24749" y="89550"/>
                </a:lnTo>
                <a:lnTo>
                  <a:pt x="6339" y="132740"/>
                </a:lnTo>
                <a:lnTo>
                  <a:pt x="0" y="180990"/>
                </a:lnTo>
                <a:lnTo>
                  <a:pt x="6339" y="229240"/>
                </a:lnTo>
                <a:lnTo>
                  <a:pt x="24749" y="272430"/>
                </a:lnTo>
                <a:lnTo>
                  <a:pt x="52699" y="309250"/>
                </a:lnTo>
                <a:lnTo>
                  <a:pt x="89519" y="337200"/>
                </a:lnTo>
                <a:lnTo>
                  <a:pt x="132709" y="355610"/>
                </a:lnTo>
                <a:lnTo>
                  <a:pt x="180959" y="361949"/>
                </a:lnTo>
                <a:lnTo>
                  <a:pt x="229209" y="355610"/>
                </a:lnTo>
                <a:lnTo>
                  <a:pt x="272399" y="337200"/>
                </a:lnTo>
                <a:lnTo>
                  <a:pt x="309219" y="309250"/>
                </a:lnTo>
                <a:lnTo>
                  <a:pt x="337169" y="272430"/>
                </a:lnTo>
                <a:lnTo>
                  <a:pt x="355579" y="229240"/>
                </a:lnTo>
                <a:lnTo>
                  <a:pt x="361949" y="180990"/>
                </a:lnTo>
                <a:lnTo>
                  <a:pt x="355579" y="132740"/>
                </a:lnTo>
                <a:lnTo>
                  <a:pt x="337169" y="89550"/>
                </a:lnTo>
                <a:lnTo>
                  <a:pt x="309219" y="52730"/>
                </a:lnTo>
                <a:lnTo>
                  <a:pt x="272399" y="24780"/>
                </a:lnTo>
                <a:lnTo>
                  <a:pt x="229209" y="6370"/>
                </a:lnTo>
                <a:lnTo>
                  <a:pt x="180959" y="0"/>
                </a:lnTo>
              </a:path>
            </a:pathLst>
          </a:custGeom>
          <a:solidFill>
            <a:srgbClr val="EBEBEB">
              <a:alpha val="100000"/>
            </a:srgbClr>
          </a:solidFill>
          <a:ln>
            <a:noFill/>
          </a:ln>
        </p:spPr>
      </p:sp>
      <p:sp>
        <p:nvSpPr>
          <p:cNvPr id="1048635" name="object 15"/>
          <p:cNvSpPr/>
          <p:nvPr/>
        </p:nvSpPr>
        <p:spPr>
          <a:xfrm rot="0">
            <a:off x="11010900" y="5610225"/>
            <a:ext cx="647700" cy="647700"/>
          </a:xfrm>
          <a:custGeom>
            <a:avLst/>
            <a:ahLst/>
            <a:rect l="0" t="0" r="r" b="b"/>
            <a:pathLst>
              <a:path w="647700" h="647700">
                <a:moveTo>
                  <a:pt x="323849" y="0"/>
                </a:moveTo>
                <a:lnTo>
                  <a:pt x="276240" y="3809"/>
                </a:lnTo>
                <a:lnTo>
                  <a:pt x="230520" y="13965"/>
                </a:lnTo>
                <a:lnTo>
                  <a:pt x="187330" y="29849"/>
                </a:lnTo>
                <a:lnTo>
                  <a:pt x="147309" y="52065"/>
                </a:lnTo>
                <a:lnTo>
                  <a:pt x="111130" y="79379"/>
                </a:lnTo>
                <a:lnTo>
                  <a:pt x="79369" y="111120"/>
                </a:lnTo>
                <a:lnTo>
                  <a:pt x="52059" y="147315"/>
                </a:lnTo>
                <a:lnTo>
                  <a:pt x="29839" y="187320"/>
                </a:lnTo>
                <a:lnTo>
                  <a:pt x="13959" y="230504"/>
                </a:lnTo>
                <a:lnTo>
                  <a:pt x="3809" y="276224"/>
                </a:lnTo>
                <a:lnTo>
                  <a:pt x="0" y="323849"/>
                </a:lnTo>
                <a:lnTo>
                  <a:pt x="3809" y="371474"/>
                </a:lnTo>
                <a:lnTo>
                  <a:pt x="13959" y="417194"/>
                </a:lnTo>
                <a:lnTo>
                  <a:pt x="29839" y="460379"/>
                </a:lnTo>
                <a:lnTo>
                  <a:pt x="52059" y="500384"/>
                </a:lnTo>
                <a:lnTo>
                  <a:pt x="79369" y="536579"/>
                </a:lnTo>
                <a:lnTo>
                  <a:pt x="111130" y="568320"/>
                </a:lnTo>
                <a:lnTo>
                  <a:pt x="147309" y="595634"/>
                </a:lnTo>
                <a:lnTo>
                  <a:pt x="187330" y="617850"/>
                </a:lnTo>
                <a:lnTo>
                  <a:pt x="230520" y="633734"/>
                </a:lnTo>
                <a:lnTo>
                  <a:pt x="276240" y="643889"/>
                </a:lnTo>
                <a:lnTo>
                  <a:pt x="323849" y="647699"/>
                </a:lnTo>
                <a:lnTo>
                  <a:pt x="371490" y="643889"/>
                </a:lnTo>
                <a:lnTo>
                  <a:pt x="417210" y="633734"/>
                </a:lnTo>
                <a:lnTo>
                  <a:pt x="460369" y="617850"/>
                </a:lnTo>
                <a:lnTo>
                  <a:pt x="500390" y="595634"/>
                </a:lnTo>
                <a:lnTo>
                  <a:pt x="536569" y="568320"/>
                </a:lnTo>
                <a:lnTo>
                  <a:pt x="568330" y="536579"/>
                </a:lnTo>
                <a:lnTo>
                  <a:pt x="595640" y="500384"/>
                </a:lnTo>
                <a:lnTo>
                  <a:pt x="617860" y="460379"/>
                </a:lnTo>
                <a:lnTo>
                  <a:pt x="633740" y="417194"/>
                </a:lnTo>
                <a:lnTo>
                  <a:pt x="643889" y="371474"/>
                </a:lnTo>
                <a:lnTo>
                  <a:pt x="647699" y="323849"/>
                </a:lnTo>
                <a:lnTo>
                  <a:pt x="643889" y="276224"/>
                </a:lnTo>
                <a:lnTo>
                  <a:pt x="633740" y="230504"/>
                </a:lnTo>
                <a:lnTo>
                  <a:pt x="617860" y="187320"/>
                </a:lnTo>
                <a:lnTo>
                  <a:pt x="595640" y="147315"/>
                </a:lnTo>
                <a:lnTo>
                  <a:pt x="568330" y="111120"/>
                </a:lnTo>
                <a:lnTo>
                  <a:pt x="536569" y="79379"/>
                </a:lnTo>
                <a:lnTo>
                  <a:pt x="500390" y="52065"/>
                </a:lnTo>
                <a:lnTo>
                  <a:pt x="460369" y="29849"/>
                </a:lnTo>
                <a:lnTo>
                  <a:pt x="417210" y="13965"/>
                </a:lnTo>
                <a:lnTo>
                  <a:pt x="371490" y="3809"/>
                </a:lnTo>
                <a:lnTo>
                  <a:pt x="32384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36" name="object 16"/>
          <p:cNvSpPr/>
          <p:nvPr/>
        </p:nvSpPr>
        <p:spPr>
          <a:xfrm rot="0">
            <a:off x="10687050" y="6134100"/>
            <a:ext cx="247650" cy="24765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37" name="object 17"/>
          <p:cNvSpPr/>
          <p:nvPr/>
        </p:nvSpPr>
        <p:spPr>
          <a:xfrm rot="0">
            <a:off x="466725" y="6410325"/>
            <a:ext cx="3705225" cy="295275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38" name="object 18"/>
          <p:cNvSpPr/>
          <p:nvPr/>
        </p:nvSpPr>
        <p:spPr>
          <a:xfrm rot="0">
            <a:off x="47625" y="3819525"/>
            <a:ext cx="1733550" cy="3009900"/>
          </a:xfrm>
          <a:prstGeom prst="rect"/>
          <a:blipFill rotWithShape="1">
            <a:blip xmlns:r="http://schemas.openxmlformats.org/officeDocument/2006/relationships" r:embed="rId3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39" name="object 19"/>
          <p:cNvSpPr txBox="1"/>
          <p:nvPr/>
        </p:nvSpPr>
        <p:spPr>
          <a:xfrm rot="0">
            <a:off x="738187" y="555625"/>
            <a:ext cx="2351087" cy="145415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5725"/>
              </a:lnSpc>
            </a:pPr>
            <a:r>
              <a:rPr altLang="en-US" b="1" sz="4800" lang="en-US">
                <a:latin typeface="Trebuchet MS" pitchFamily="34" charset="0"/>
                <a:ea typeface="Trebuchet MS" pitchFamily="34" charset="0"/>
              </a:rPr>
              <a:t>AGENDA</a:t>
            </a:r>
          </a:p>
        </p:txBody>
      </p:sp>
      <p:sp>
        <p:nvSpPr>
          <p:cNvPr id="1048640" name="object 20"/>
          <p:cNvSpPr txBox="1"/>
          <p:nvPr/>
        </p:nvSpPr>
        <p:spPr>
          <a:xfrm rot="0">
            <a:off x="2587625" y="1584325"/>
            <a:ext cx="4470400" cy="33289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ct val="99000"/>
              </a:lnSpc>
            </a:pPr>
            <a: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1.Problem Statement 2.Project Overview 3.End Users</a:t>
            </a:r>
          </a:p>
          <a:p>
            <a:pPr indent="0" lvl="0" marL="12700">
              <a:lnSpc>
                <a:spcPct val="99000"/>
              </a:lnSpc>
              <a:spcBef>
                <a:spcPts val="50"/>
              </a:spcBef>
            </a:pPr>
            <a:r>
              <a:rPr altLang="en-US" sz="2800" lang="en-US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4.Our Solution and Proposition 5.Dataset Description 6.Modelling Approach 7.Results and Discussion 8.Conclusion</a:t>
            </a:r>
          </a:p>
        </p:txBody>
      </p:sp>
      <p:sp>
        <p:nvSpPr>
          <p:cNvPr id="1048641" name="object 21"/>
          <p:cNvSpPr txBox="1"/>
          <p:nvPr/>
        </p:nvSpPr>
        <p:spPr>
          <a:xfrm rot="0">
            <a:off x="11383962" y="6475412"/>
            <a:ext cx="98425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3" name="object 2"/>
          <p:cNvSpPr txBox="1"/>
          <p:nvPr/>
        </p:nvSpPr>
        <p:spPr>
          <a:xfrm rot="0">
            <a:off x="674687" y="623887"/>
            <a:ext cx="5622925" cy="12446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tabLst>
                <a:tab algn="l" pos="2625725"/>
              </a:tabLst>
            </a:pP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PROBLEM</a:t>
            </a:r>
            <a:r>
              <a:rPr altLang="en-US" b="1" sz="4200" lang="en-US">
                <a:latin typeface="Times New Roman" pitchFamily="18" charset="0"/>
                <a:ea typeface="Times New Roman" pitchFamily="18" charset="0"/>
              </a:rPr>
              <a:t>	</a:t>
            </a: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STATEMENT</a:t>
            </a:r>
          </a:p>
        </p:txBody>
      </p:sp>
      <p:sp>
        <p:nvSpPr>
          <p:cNvPr id="1048644" name="object 3"/>
          <p:cNvSpPr txBox="1"/>
          <p:nvPr/>
        </p:nvSpPr>
        <p:spPr>
          <a:xfrm rot="0">
            <a:off x="609600" y="1914525"/>
            <a:ext cx="6656387" cy="2932112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41275" lvl="0" marL="12700"/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analyze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identify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key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trends,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patterns,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areas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for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improvement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within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organization.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will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help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making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data-driven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decisions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related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workforce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management,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performance,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overall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organizational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efficiency.</a:t>
            </a:r>
          </a:p>
        </p:txBody>
      </p:sp>
      <p:sp>
        <p:nvSpPr>
          <p:cNvPr id="1048645" name="object 4"/>
          <p:cNvSpPr txBox="1"/>
          <p:nvPr/>
        </p:nvSpPr>
        <p:spPr>
          <a:xfrm rot="0">
            <a:off x="11410950" y="5468937"/>
            <a:ext cx="100012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4</a:t>
            </a:r>
          </a:p>
        </p:txBody>
      </p:sp>
      <p:sp>
        <p:nvSpPr>
          <p:cNvPr id="1048646" name="object 5"/>
          <p:cNvSpPr/>
          <p:nvPr/>
        </p:nvSpPr>
        <p:spPr>
          <a:xfrm rot="0">
            <a:off x="1666875" y="5441950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47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48" name="object 7"/>
          <p:cNvSpPr/>
          <p:nvPr/>
        </p:nvSpPr>
        <p:spPr>
          <a:xfrm rot="0">
            <a:off x="9353550" y="4337050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49" name="object 8"/>
          <p:cNvSpPr/>
          <p:nvPr/>
        </p:nvSpPr>
        <p:spPr>
          <a:xfrm rot="0">
            <a:off x="9353550" y="4870450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650" name="object 9"/>
          <p:cNvSpPr/>
          <p:nvPr/>
        </p:nvSpPr>
        <p:spPr>
          <a:xfrm rot="0">
            <a:off x="7991475" y="1908175"/>
            <a:ext cx="2762250" cy="3257550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51" name="object 10"/>
          <p:cNvSpPr/>
          <p:nvPr/>
        </p:nvSpPr>
        <p:spPr>
          <a:xfrm rot="0">
            <a:off x="7677150" y="1985962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3" name="object 2"/>
          <p:cNvSpPr txBox="1"/>
          <p:nvPr/>
        </p:nvSpPr>
        <p:spPr>
          <a:xfrm rot="0">
            <a:off x="609600" y="931862"/>
            <a:ext cx="5251450" cy="642874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5062"/>
              </a:lnSpc>
              <a:tabLst>
                <a:tab algn="l" pos="2617787"/>
              </a:tabLst>
            </a:pP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PROJECT</a:t>
            </a:r>
            <a:r>
              <a:rPr altLang="en-US" b="1" sz="4200" lang="en-US">
                <a:latin typeface="Times New Roman" pitchFamily="18" charset="0"/>
                <a:ea typeface="Times New Roman" pitchFamily="18" charset="0"/>
              </a:rPr>
              <a:t>	</a:t>
            </a:r>
            <a:r>
              <a:rPr altLang="en-US" b="1" sz="4200" lang="en-US">
                <a:latin typeface="Trebuchet MS" pitchFamily="34" charset="0"/>
                <a:ea typeface="Trebuchet MS" pitchFamily="34" charset="0"/>
              </a:rPr>
              <a:t>OVERVIEW</a:t>
            </a:r>
          </a:p>
        </p:txBody>
      </p:sp>
      <p:sp>
        <p:nvSpPr>
          <p:cNvPr id="1048654" name="object 3"/>
          <p:cNvSpPr txBox="1"/>
          <p:nvPr/>
        </p:nvSpPr>
        <p:spPr>
          <a:xfrm rot="0">
            <a:off x="609600" y="2225675"/>
            <a:ext cx="6024562" cy="25146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This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overview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provides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structured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approach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project,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detailing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objectives,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methodology,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expected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outcomes.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Adjust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details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based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on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your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specific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project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requirements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available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data.</a:t>
            </a:r>
          </a:p>
        </p:txBody>
      </p:sp>
      <p:sp>
        <p:nvSpPr>
          <p:cNvPr id="1048655" name="object 4"/>
          <p:cNvSpPr txBox="1"/>
          <p:nvPr/>
        </p:nvSpPr>
        <p:spPr>
          <a:xfrm rot="0">
            <a:off x="11410950" y="5897562"/>
            <a:ext cx="100012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5</a:t>
            </a:r>
          </a:p>
        </p:txBody>
      </p:sp>
      <p:sp>
        <p:nvSpPr>
          <p:cNvPr id="1048656" name="object 5"/>
          <p:cNvSpPr/>
          <p:nvPr/>
        </p:nvSpPr>
        <p:spPr>
          <a:xfrm rot="0">
            <a:off x="1685925" y="5872162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57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58" name="object 7"/>
          <p:cNvSpPr/>
          <p:nvPr/>
        </p:nvSpPr>
        <p:spPr>
          <a:xfrm rot="0">
            <a:off x="7477125" y="5765800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59" name="object 8"/>
          <p:cNvSpPr/>
          <p:nvPr/>
        </p:nvSpPr>
        <p:spPr>
          <a:xfrm rot="0">
            <a:off x="7477125" y="6299200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660" name="object 9"/>
          <p:cNvSpPr/>
          <p:nvPr/>
        </p:nvSpPr>
        <p:spPr>
          <a:xfrm rot="0">
            <a:off x="6781800" y="3051175"/>
            <a:ext cx="3533775" cy="3806825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61" name="object 10"/>
          <p:cNvSpPr/>
          <p:nvPr/>
        </p:nvSpPr>
        <p:spPr>
          <a:xfrm rot="0">
            <a:off x="8777288" y="2365375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3" name="object 2"/>
          <p:cNvSpPr/>
          <p:nvPr/>
        </p:nvSpPr>
        <p:spPr>
          <a:xfrm rot="0">
            <a:off x="9353550" y="4664075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  <p:sp>
        <p:nvSpPr>
          <p:cNvPr id="1048664" name="object 3"/>
          <p:cNvSpPr/>
          <p:nvPr>
            <p:ph type="title" sz="full" idx="0"/>
          </p:nvPr>
        </p:nvSpPr>
        <p:spPr>
          <a:xfrm rot="0">
            <a:off x="738187" y="708025"/>
            <a:ext cx="10715625" cy="4826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eaLnBrk="1" hangingPunct="1" lvl="0"/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WHO</a:t>
            </a:r>
            <a:r>
              <a:rPr altLang="en-US" b="1" sz="3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ARE</a:t>
            </a:r>
            <a:r>
              <a:rPr altLang="en-US" b="1" sz="3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b="1" sz="3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END</a:t>
            </a:r>
            <a:r>
              <a:rPr altLang="en-US" b="1" sz="3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USERS?</a:t>
            </a:r>
          </a:p>
        </p:txBody>
      </p:sp>
      <p:sp>
        <p:nvSpPr>
          <p:cNvPr id="1048665" name="object 4"/>
          <p:cNvSpPr txBox="1"/>
          <p:nvPr/>
        </p:nvSpPr>
        <p:spPr>
          <a:xfrm rot="0">
            <a:off x="723900" y="1192212"/>
            <a:ext cx="10663238" cy="2599944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-457200" lvl="0" marL="469900">
              <a:lnSpc>
                <a:spcPts val="3237"/>
              </a:lnSpc>
              <a:buFont typeface="Trebuchet MS" pitchFamily="34" charset="0"/>
              <a:buChar char="•"/>
              <a:tabLst>
                <a:tab algn="l" pos="469900"/>
              </a:tabLst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HR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Managers: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develop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targeted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engagement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initiatives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improve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HR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policies.</a:t>
            </a:r>
          </a:p>
          <a:p>
            <a:pPr indent="-457200" lvl="0" marL="469900">
              <a:lnSpc>
                <a:spcPts val="3237"/>
              </a:lnSpc>
              <a:spcBef>
                <a:spcPts val="525"/>
              </a:spcBef>
              <a:buFont typeface="Trebuchet MS" pitchFamily="34" charset="0"/>
              <a:buChar char="•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Senior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Management: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guide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strategic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decisions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evaluate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overall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organizational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performance.</a:t>
            </a:r>
          </a:p>
          <a:p>
            <a:pPr indent="-457200" lvl="0" marL="469900">
              <a:lnSpc>
                <a:spcPts val="3237"/>
              </a:lnSpc>
              <a:spcBef>
                <a:spcPts val="525"/>
              </a:spcBef>
              <a:buFont typeface="Trebuchet MS" pitchFamily="34" charset="0"/>
              <a:buChar char="•"/>
            </a:pP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Line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Managers: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improve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team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performance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manage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day-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to-day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operational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challenges.</a:t>
            </a:r>
          </a:p>
        </p:txBody>
      </p:sp>
      <p:sp>
        <p:nvSpPr>
          <p:cNvPr id="1048666" name="object 5"/>
          <p:cNvSpPr txBox="1"/>
          <p:nvPr/>
        </p:nvSpPr>
        <p:spPr>
          <a:xfrm rot="0">
            <a:off x="11383962" y="4908550"/>
            <a:ext cx="98425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6</a:t>
            </a:r>
          </a:p>
        </p:txBody>
      </p:sp>
      <p:sp>
        <p:nvSpPr>
          <p:cNvPr id="1048667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68" name="object 7"/>
          <p:cNvSpPr/>
          <p:nvPr/>
        </p:nvSpPr>
        <p:spPr>
          <a:xfrm rot="0">
            <a:off x="9353550" y="413067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69" name="object 8"/>
          <p:cNvSpPr/>
          <p:nvPr/>
        </p:nvSpPr>
        <p:spPr>
          <a:xfrm rot="0">
            <a:off x="10287000" y="99060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70" name="object 9"/>
          <p:cNvSpPr/>
          <p:nvPr/>
        </p:nvSpPr>
        <p:spPr>
          <a:xfrm rot="0">
            <a:off x="723900" y="4354512"/>
            <a:ext cx="2181225" cy="485775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71" name="object 10"/>
          <p:cNvSpPr/>
          <p:nvPr/>
        </p:nvSpPr>
        <p:spPr>
          <a:xfrm rot="0">
            <a:off x="6337300" y="3459162"/>
            <a:ext cx="2895600" cy="2362200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73" name="object 2"/>
          <p:cNvSpPr/>
          <p:nvPr>
            <p:ph type="title" sz="full" idx="0"/>
          </p:nvPr>
        </p:nvSpPr>
        <p:spPr>
          <a:xfrm rot="0">
            <a:off x="738187" y="708025"/>
            <a:ext cx="10715625" cy="635000"/>
          </a:xfrm>
          <a:prstGeom prst="rect"/>
          <a:noFill/>
          <a:ln>
            <a:noFill/>
          </a:ln>
        </p:spPr>
        <p:txBody>
          <a:bodyPr anchor="t" bIns="0" lIns="0" rIns="0" tIns="65836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eaLnBrk="1" hangingPunct="1" indent="0" lvl="0" marL="34925">
              <a:lnSpc>
                <a:spcPts val="4287"/>
              </a:lnSpc>
            </a:pP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OUR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SOLUTION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AND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ITS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b="1" sz="36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36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PROPOSITION</a:t>
            </a:r>
          </a:p>
        </p:txBody>
      </p:sp>
      <p:sp>
        <p:nvSpPr>
          <p:cNvPr id="1048674" name="object 3"/>
          <p:cNvSpPr txBox="1"/>
          <p:nvPr/>
        </p:nvSpPr>
        <p:spPr>
          <a:xfrm rot="0">
            <a:off x="760412" y="1289050"/>
            <a:ext cx="6937375" cy="47625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1.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Conditional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Formatting:</a:t>
            </a:r>
          </a:p>
          <a:p>
            <a:pPr indent="0" lvl="0" marL="12700">
              <a:lnSpc>
                <a:spcPts val="2862"/>
              </a:lnSpc>
              <a:spcBef>
                <a:spcPts val="25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highlights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missing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000" lang="en-US">
                <a:latin typeface="Trebuchet MS" pitchFamily="34" charset="0"/>
                <a:ea typeface="Trebuchet MS" pitchFamily="34" charset="0"/>
              </a:rPr>
              <a:t>.</a:t>
            </a:r>
          </a:p>
          <a:p>
            <a:pPr indent="0" lvl="0" marL="12700">
              <a:lnSpc>
                <a:spcPts val="3337"/>
              </a:lnSpc>
            </a:pPr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2.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Filter:</a:t>
            </a:r>
          </a:p>
          <a:p>
            <a:pPr indent="0" lvl="0" marL="12700">
              <a:lnSpc>
                <a:spcPts val="2862"/>
              </a:lnSpc>
              <a:spcBef>
                <a:spcPts val="37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remove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missing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value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lnSpc>
                <a:spcPts val="3337"/>
              </a:lnSpc>
            </a:pPr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3.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Formula:</a:t>
            </a:r>
          </a:p>
          <a:p>
            <a:pPr indent="0" lvl="0" marL="12700">
              <a:lnSpc>
                <a:spcPts val="2862"/>
              </a:lnSpc>
              <a:spcBef>
                <a:spcPts val="150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find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performance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level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lnSpc>
                <a:spcPts val="3250"/>
              </a:lnSpc>
            </a:pPr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4.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Pivot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Table:</a:t>
            </a:r>
          </a:p>
          <a:p>
            <a:pPr indent="0" lvl="0" marL="12700">
              <a:spcBef>
                <a:spcPts val="425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summary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data.</a:t>
            </a:r>
          </a:p>
          <a:p>
            <a:pPr indent="0" lvl="0" marL="12700">
              <a:spcBef>
                <a:spcPts val="50"/>
              </a:spcBef>
            </a:pPr>
            <a:r>
              <a:rPr altLang="en-US" b="1" sz="2700" lang="en-US">
                <a:latin typeface="Trebuchet MS" pitchFamily="34" charset="0"/>
                <a:ea typeface="Trebuchet MS" pitchFamily="34" charset="0"/>
              </a:rPr>
              <a:t>5.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Graph:</a:t>
            </a:r>
          </a:p>
          <a:p>
            <a:pPr indent="0" lvl="0" marL="12700">
              <a:lnSpc>
                <a:spcPct val="103000"/>
              </a:lnSpc>
              <a:spcBef>
                <a:spcPts val="325"/>
              </a:spcBef>
            </a:pP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visualization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employees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data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rebuchet MS" pitchFamily="34" charset="0"/>
                <a:ea typeface="Trebuchet MS" pitchFamily="34" charset="0"/>
              </a:rPr>
              <a:t>organisation.</a:t>
            </a:r>
          </a:p>
        </p:txBody>
      </p:sp>
      <p:sp>
        <p:nvSpPr>
          <p:cNvPr id="1048675" name="object 4"/>
          <p:cNvSpPr txBox="1"/>
          <p:nvPr/>
        </p:nvSpPr>
        <p:spPr>
          <a:xfrm rot="0">
            <a:off x="11410950" y="6492875"/>
            <a:ext cx="100012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7</a:t>
            </a:r>
          </a:p>
        </p:txBody>
      </p:sp>
      <p:sp>
        <p:nvSpPr>
          <p:cNvPr id="1048676" name="object 5"/>
          <p:cNvSpPr/>
          <p:nvPr/>
        </p:nvSpPr>
        <p:spPr>
          <a:xfrm rot="0">
            <a:off x="1666875" y="6467475"/>
            <a:ext cx="76200" cy="177800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77" name="object 6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78" name="object 7"/>
          <p:cNvSpPr/>
          <p:nvPr/>
        </p:nvSpPr>
        <p:spPr>
          <a:xfrm rot="0">
            <a:off x="7543800" y="1857375"/>
            <a:ext cx="2695575" cy="3248025"/>
          </a:xfrm>
          <a:prstGeom prst="rect"/>
          <a:blipFill rotWithShape="1">
            <a:blip xmlns:r="http://schemas.openxmlformats.org/officeDocument/2006/relationships" r:embed="rId2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79" name="object 8"/>
          <p:cNvSpPr/>
          <p:nvPr/>
        </p:nvSpPr>
        <p:spPr>
          <a:xfrm rot="0">
            <a:off x="9353550" y="5362575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680" name="object 9"/>
          <p:cNvSpPr/>
          <p:nvPr/>
        </p:nvSpPr>
        <p:spPr>
          <a:xfrm rot="0">
            <a:off x="10363200" y="83820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81" name="object 10"/>
          <p:cNvSpPr/>
          <p:nvPr/>
        </p:nvSpPr>
        <p:spPr>
          <a:xfrm rot="0">
            <a:off x="9353550" y="5894387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3" name="object 2"/>
          <p:cNvSpPr txBox="1"/>
          <p:nvPr/>
        </p:nvSpPr>
        <p:spPr>
          <a:xfrm rot="0">
            <a:off x="741362" y="860425"/>
            <a:ext cx="5592762" cy="72707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>
              <a:lnSpc>
                <a:spcPts val="5725"/>
              </a:lnSpc>
            </a:pPr>
            <a:r>
              <a:rPr altLang="en-US" b="1" sz="4800" lang="en-US">
                <a:latin typeface="Trebuchet MS" pitchFamily="34" charset="0"/>
                <a:ea typeface="Trebuchet MS" pitchFamily="34" charset="0"/>
              </a:rPr>
              <a:t>Dataset</a:t>
            </a:r>
            <a:r>
              <a:rPr altLang="en-US" b="1" sz="4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800" lang="en-US">
                <a:latin typeface="Trebuchet MS" pitchFamily="34" charset="0"/>
                <a:ea typeface="Trebuchet MS" pitchFamily="34" charset="0"/>
              </a:rPr>
              <a:t>Description</a:t>
            </a:r>
          </a:p>
        </p:txBody>
      </p:sp>
      <p:sp>
        <p:nvSpPr>
          <p:cNvPr id="1048684" name="object 3"/>
          <p:cNvSpPr txBox="1"/>
          <p:nvPr/>
        </p:nvSpPr>
        <p:spPr>
          <a:xfrm rot="0">
            <a:off x="838200" y="1692275"/>
            <a:ext cx="10107612" cy="3478021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-228600" lvl="0" marL="241300">
              <a:lnSpc>
                <a:spcPts val="3075"/>
              </a:lnSpc>
              <a:buSzPct val="38000"/>
              <a:buFont typeface="Symbol" pitchFamily="18" charset="2"/>
              <a:buChar char=""/>
              <a:tabLst>
                <a:tab algn="l" pos="241300"/>
              </a:tabLst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Name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: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Full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name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</a:t>
            </a:r>
          </a:p>
          <a:p>
            <a:pPr indent="-228600" lvl="0" marL="241300">
              <a:lnSpc>
                <a:spcPts val="3025"/>
              </a:lnSpc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Department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: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department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where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works</a:t>
            </a:r>
          </a:p>
          <a:p>
            <a:pPr indent="-228600" lvl="0" marL="241300">
              <a:lnSpc>
                <a:spcPts val="3025"/>
              </a:lnSpc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Age: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age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employee.</a:t>
            </a:r>
          </a:p>
          <a:p>
            <a:pPr indent="-228600" lvl="0" marL="241300">
              <a:lnSpc>
                <a:spcPts val="3025"/>
              </a:lnSpc>
              <a:spcBef>
                <a:spcPts val="125"/>
              </a:spcBef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Gender: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gender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of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(e.g.,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Male,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Female,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Non-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Binary)</a:t>
            </a:r>
          </a:p>
          <a:p>
            <a:pPr indent="-228600" lvl="0" marL="241300">
              <a:lnSpc>
                <a:spcPts val="3012"/>
              </a:lnSpc>
              <a:spcBef>
                <a:spcPts val="12"/>
              </a:spcBef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Salary/Compensation: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employee’s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base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salary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or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total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compensation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package.</a:t>
            </a:r>
          </a:p>
          <a:p>
            <a:pPr indent="-228600" lvl="0" marL="241300">
              <a:lnSpc>
                <a:spcPts val="3025"/>
              </a:lnSpc>
              <a:buSzPct val="38000"/>
              <a:buFont typeface="Symbol" pitchFamily="18" charset="2"/>
              <a:buChar char=""/>
            </a:pP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Empolyee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600" lang="en-US">
                <a:latin typeface="Trebuchet MS" pitchFamily="34" charset="0"/>
                <a:ea typeface="Trebuchet MS" pitchFamily="34" charset="0"/>
              </a:rPr>
              <a:t>Status:</a:t>
            </a:r>
            <a:r>
              <a:rPr altLang="en-US" b="1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Employment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status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(e.g.,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Full-Time,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Part-Time,</a:t>
            </a:r>
            <a:r>
              <a:rPr altLang="en-US" sz="26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600" lang="en-US">
                <a:latin typeface="Trebuchet MS" pitchFamily="34" charset="0"/>
                <a:ea typeface="Trebuchet MS" pitchFamily="34" charset="0"/>
              </a:rPr>
              <a:t>Contract)</a:t>
            </a:r>
          </a:p>
        </p:txBody>
      </p:sp>
      <p:sp>
        <p:nvSpPr>
          <p:cNvPr id="1048685" name="object 4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87" name="object 2"/>
          <p:cNvSpPr txBox="1"/>
          <p:nvPr/>
        </p:nvSpPr>
        <p:spPr>
          <a:xfrm rot="0">
            <a:off x="66675" y="3381375"/>
            <a:ext cx="2466975" cy="165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685800">
              <a:tabLst>
                <a:tab algn="l" pos="1471612"/>
              </a:tabLst>
            </a:pPr>
            <a:r>
              <a:rPr altLang="en-US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3/21/2024</a:t>
            </a:r>
            <a:r>
              <a:rPr altLang="en-US" sz="1100" lang="en-US">
                <a:solidFill>
                  <a:srgbClr val="2C82C3"/>
                </a:solidFill>
                <a:latin typeface="Times New Roman" pitchFamily="18" charset="0"/>
                <a:ea typeface="Times New Roman" pitchFamily="18" charset="0"/>
              </a:rPr>
              <a:t>	</a:t>
            </a:r>
            <a:r>
              <a:rPr altLang="en-US" b="1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Annual</a:t>
            </a:r>
            <a:r>
              <a:rPr altLang="en-US" b="1" sz="1100" lang="en-US">
                <a:solidFill>
                  <a:srgbClr val="2C82C3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1100" lang="en-US">
                <a:solidFill>
                  <a:srgbClr val="2C82C3"/>
                </a:solidFill>
                <a:latin typeface="Trebuchet MS" pitchFamily="34" charset="0"/>
                <a:ea typeface="Trebuchet MS" pitchFamily="34" charset="0"/>
              </a:rPr>
              <a:t>Review</a:t>
            </a:r>
          </a:p>
        </p:txBody>
      </p:sp>
      <p:sp>
        <p:nvSpPr>
          <p:cNvPr id="1048688" name="object 3"/>
          <p:cNvSpPr/>
          <p:nvPr/>
        </p:nvSpPr>
        <p:spPr>
          <a:xfrm rot="0">
            <a:off x="9377362" y="4762"/>
            <a:ext cx="1217612" cy="6853237"/>
          </a:xfrm>
          <a:custGeom>
            <a:avLst/>
            <a:ahLst/>
            <a:rect l="0" t="0" r="r" b="b"/>
            <a:pathLst>
              <a:path w="1217929" h="6852920">
                <a:moveTo>
                  <a:pt x="0" y="0"/>
                </a:moveTo>
                <a:lnTo>
                  <a:pt x="1217919" y="6852909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89" name="object 4"/>
          <p:cNvSpPr/>
          <p:nvPr/>
        </p:nvSpPr>
        <p:spPr>
          <a:xfrm rot="0">
            <a:off x="12192000" y="3695700"/>
            <a:ext cx="0" cy="3162300"/>
          </a:xfrm>
          <a:custGeom>
            <a:avLst/>
            <a:ahLst/>
            <a:rect l="0" t="0" r="r" b="b"/>
            <a:pathLst>
              <a:path w="0" h="3162934">
                <a:moveTo>
                  <a:pt x="0" y="0"/>
                </a:moveTo>
                <a:lnTo>
                  <a:pt x="0" y="3162940"/>
                </a:lnTo>
              </a:path>
            </a:pathLst>
          </a:custGeom>
          <a:noFill/>
          <a:ln w="9524" cap="flat" cmpd="sng">
            <a:solidFill>
              <a:srgbClr val="5FC8ED">
                <a:alpha val="100000"/>
              </a:srgbClr>
            </a:solidFill>
            <a:prstDash val="solid"/>
            <a:round/>
          </a:ln>
        </p:spPr>
      </p:sp>
      <p:sp>
        <p:nvSpPr>
          <p:cNvPr id="1048690" name="object 5"/>
          <p:cNvSpPr/>
          <p:nvPr/>
        </p:nvSpPr>
        <p:spPr>
          <a:xfrm rot="0">
            <a:off x="9182100" y="0"/>
            <a:ext cx="3009900" cy="6858000"/>
          </a:xfrm>
          <a:custGeom>
            <a:avLst/>
            <a:ahLst/>
            <a:rect l="0" t="0" r="r" b="b"/>
            <a:pathLst>
              <a:path w="3009900" h="6858000">
                <a:moveTo>
                  <a:pt x="3009899" y="0"/>
                </a:moveTo>
                <a:lnTo>
                  <a:pt x="2044720" y="0"/>
                </a:lnTo>
                <a:lnTo>
                  <a:pt x="0" y="6857999"/>
                </a:lnTo>
                <a:lnTo>
                  <a:pt x="3009899" y="6857999"/>
                </a:lnTo>
                <a:lnTo>
                  <a:pt x="300989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91" name="object 6"/>
          <p:cNvSpPr/>
          <p:nvPr/>
        </p:nvSpPr>
        <p:spPr>
          <a:xfrm rot="0">
            <a:off x="9601200" y="0"/>
            <a:ext cx="2589212" cy="6858000"/>
          </a:xfrm>
          <a:custGeom>
            <a:avLst/>
            <a:ahLst/>
            <a:rect l="0" t="0" r="r" b="b"/>
            <a:pathLst>
              <a:path w="2588895" h="6858000">
                <a:moveTo>
                  <a:pt x="2588879" y="0"/>
                </a:moveTo>
                <a:lnTo>
                  <a:pt x="0" y="0"/>
                </a:lnTo>
                <a:lnTo>
                  <a:pt x="1208410" y="6857999"/>
                </a:lnTo>
                <a:lnTo>
                  <a:pt x="2588879" y="6857999"/>
                </a:lnTo>
                <a:lnTo>
                  <a:pt x="2588879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92" name="object 7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ahLst/>
            <a:rect l="0" t="0" r="r" b="b"/>
            <a:pathLst>
              <a:path w="3257550" h="3810000">
                <a:moveTo>
                  <a:pt x="3257549" y="0"/>
                </a:moveTo>
                <a:lnTo>
                  <a:pt x="0" y="3809999"/>
                </a:lnTo>
                <a:lnTo>
                  <a:pt x="3257549" y="3809999"/>
                </a:lnTo>
                <a:lnTo>
                  <a:pt x="325754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93" name="object 8"/>
          <p:cNvSpPr/>
          <p:nvPr/>
        </p:nvSpPr>
        <p:spPr>
          <a:xfrm rot="0">
            <a:off x="9337675" y="0"/>
            <a:ext cx="2854325" cy="6858000"/>
          </a:xfrm>
          <a:custGeom>
            <a:avLst/>
            <a:ahLst/>
            <a:rect l="0" t="0" r="r" b="b"/>
            <a:pathLst>
              <a:path w="2854325" h="6858000">
                <a:moveTo>
                  <a:pt x="2854330" y="0"/>
                </a:moveTo>
                <a:lnTo>
                  <a:pt x="0" y="0"/>
                </a:lnTo>
                <a:lnTo>
                  <a:pt x="2470160" y="6857999"/>
                </a:lnTo>
                <a:lnTo>
                  <a:pt x="2854330" y="6857999"/>
                </a:lnTo>
                <a:lnTo>
                  <a:pt x="2854330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94" name="object 9"/>
          <p:cNvSpPr/>
          <p:nvPr/>
        </p:nvSpPr>
        <p:spPr>
          <a:xfrm rot="0">
            <a:off x="10896600" y="0"/>
            <a:ext cx="1295400" cy="6858000"/>
          </a:xfrm>
          <a:custGeom>
            <a:avLst/>
            <a:ahLst/>
            <a:rect l="0" t="0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999"/>
                </a:lnTo>
                <a:lnTo>
                  <a:pt x="1295399" y="6857999"/>
                </a:lnTo>
                <a:lnTo>
                  <a:pt x="1295399" y="0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695" name="object 10"/>
          <p:cNvSpPr/>
          <p:nvPr/>
        </p:nvSpPr>
        <p:spPr>
          <a:xfrm rot="0">
            <a:off x="10934700" y="0"/>
            <a:ext cx="1257300" cy="6858000"/>
          </a:xfrm>
          <a:custGeom>
            <a:avLst/>
            <a:ahLst/>
            <a:rect l="0" t="0" r="r" b="b"/>
            <a:pathLst>
              <a:path w="1256029" h="6858000">
                <a:moveTo>
                  <a:pt x="1256019" y="0"/>
                </a:moveTo>
                <a:lnTo>
                  <a:pt x="0" y="0"/>
                </a:lnTo>
                <a:lnTo>
                  <a:pt x="1115049" y="6857999"/>
                </a:lnTo>
                <a:lnTo>
                  <a:pt x="1256019" y="6857999"/>
                </a:lnTo>
                <a:lnTo>
                  <a:pt x="1256019" y="0"/>
                </a:lnTo>
              </a:path>
            </a:pathLst>
          </a:custGeom>
          <a:solidFill>
            <a:srgbClr val="205F91">
              <a:alpha val="100000"/>
            </a:srgbClr>
          </a:solidFill>
          <a:ln>
            <a:noFill/>
          </a:ln>
        </p:spPr>
      </p:sp>
      <p:sp>
        <p:nvSpPr>
          <p:cNvPr id="1048696" name="object 11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ahLst/>
            <a:rect l="0" t="0" r="r" b="b"/>
            <a:pathLst>
              <a:path w="1819275" h="3267709">
                <a:moveTo>
                  <a:pt x="1819259" y="0"/>
                </a:moveTo>
                <a:lnTo>
                  <a:pt x="0" y="3267090"/>
                </a:lnTo>
                <a:lnTo>
                  <a:pt x="1819259" y="3267090"/>
                </a:lnTo>
                <a:lnTo>
                  <a:pt x="1819259" y="0"/>
                </a:lnTo>
              </a:path>
            </a:pathLst>
          </a:custGeom>
          <a:solidFill>
            <a:srgbClr val="16ADE2">
              <a:alpha val="100000"/>
            </a:srgbClr>
          </a:solidFill>
          <a:ln>
            <a:noFill/>
          </a:ln>
        </p:spPr>
      </p:sp>
      <p:sp>
        <p:nvSpPr>
          <p:cNvPr id="1048697" name="object 12"/>
          <p:cNvSpPr/>
          <p:nvPr/>
        </p:nvSpPr>
        <p:spPr>
          <a:xfrm rot="0">
            <a:off x="0" y="4010025"/>
            <a:ext cx="447675" cy="2847975"/>
          </a:xfrm>
          <a:custGeom>
            <a:avLst/>
            <a:ahLst/>
            <a:rect l="0" t="0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</a:path>
            </a:pathLst>
          </a:custGeom>
          <a:solidFill>
            <a:srgbClr val="5FC8ED">
              <a:alpha val="100000"/>
            </a:srgbClr>
          </a:solidFill>
          <a:ln>
            <a:noFill/>
          </a:ln>
        </p:spPr>
      </p:sp>
      <p:sp>
        <p:nvSpPr>
          <p:cNvPr id="1048698" name="object 13"/>
          <p:cNvSpPr/>
          <p:nvPr/>
        </p:nvSpPr>
        <p:spPr>
          <a:xfrm rot="0">
            <a:off x="66675" y="3381375"/>
            <a:ext cx="2466975" cy="3419475"/>
          </a:xfrm>
          <a:prstGeom prst="rect"/>
          <a:blipFill rotWithShape="1">
            <a:blip xmlns:r="http://schemas.openxmlformats.org/officeDocument/2006/relationships" r:embed="rId1">
              <a:alphaModFix amt="100000"/>
            </a:blip>
            <a:srcRect/>
            <a:stretch>
              <a:fillRect/>
            </a:stretch>
          </a:blipFill>
          <a:ln>
            <a:noFill/>
          </a:ln>
        </p:spPr>
        <p:txBody>
          <a:bodyPr anchor="t" bIns="0" lIns="0" rIns="0" tIns="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endParaRPr altLang="en-US" lang="de-DE"/>
          </a:p>
        </p:txBody>
      </p:sp>
      <p:sp>
        <p:nvSpPr>
          <p:cNvPr id="1048699" name="object 14"/>
          <p:cNvSpPr/>
          <p:nvPr/>
        </p:nvSpPr>
        <p:spPr>
          <a:xfrm rot="0">
            <a:off x="6696075" y="1695450"/>
            <a:ext cx="314325" cy="323850"/>
          </a:xfrm>
          <a:custGeom>
            <a:avLst/>
            <a:ahLst/>
            <a:rect l="0" t="0" r="r" b="b"/>
            <a:pathLst>
              <a:path w="314325" h="323850">
                <a:moveTo>
                  <a:pt x="0" y="323849"/>
                </a:moveTo>
                <a:lnTo>
                  <a:pt x="314324" y="323849"/>
                </a:lnTo>
                <a:lnTo>
                  <a:pt x="314324" y="0"/>
                </a:lnTo>
                <a:lnTo>
                  <a:pt x="0" y="0"/>
                </a:lnTo>
                <a:lnTo>
                  <a:pt x="0" y="323849"/>
                </a:lnTo>
              </a:path>
            </a:pathLst>
          </a:custGeom>
          <a:solidFill>
            <a:srgbClr val="2C82C3">
              <a:alpha val="100000"/>
            </a:srgbClr>
          </a:solidFill>
          <a:ln>
            <a:noFill/>
          </a:ln>
        </p:spPr>
      </p:sp>
      <p:sp>
        <p:nvSpPr>
          <p:cNvPr id="1048700" name="object 15"/>
          <p:cNvSpPr/>
          <p:nvPr>
            <p:ph type="title" sz="full" idx="0"/>
          </p:nvPr>
        </p:nvSpPr>
        <p:spPr>
          <a:xfrm rot="0">
            <a:off x="738187" y="708025"/>
            <a:ext cx="10715625" cy="660702"/>
          </a:xfrm>
          <a:prstGeom prst="rect"/>
          <a:noFill/>
          <a:ln>
            <a:noFill/>
          </a:ln>
        </p:spPr>
        <p:txBody>
          <a:bodyPr anchor="t" bIns="0" lIns="0" rIns="0" tIns="38402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Calibri" pitchFamily="34" charset="0"/>
              </a:defRPr>
            </a:lvl1pPr>
          </a:lstStyle>
          <a:p>
            <a:pPr eaLnBrk="1" hangingPunct="1" indent="0" lvl="0" marL="12700"/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THE</a:t>
            </a:r>
            <a:r>
              <a:rPr altLang="en-US" b="1" sz="4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"WOW"</a:t>
            </a:r>
            <a:r>
              <a:rPr altLang="en-US" b="1" sz="4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IN</a:t>
            </a:r>
            <a:r>
              <a:rPr altLang="en-US" b="1" sz="4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OUR</a:t>
            </a:r>
            <a:r>
              <a:rPr altLang="en-US" b="1" sz="42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4200" lang="en-US">
                <a:solidFill>
                  <a:schemeClr val="dk1"/>
                </a:solidFill>
                <a:latin typeface="Trebuchet MS" pitchFamily="34" charset="0"/>
                <a:ea typeface="Trebuchet MS" pitchFamily="34" charset="0"/>
              </a:rPr>
              <a:t>SOLUTION</a:t>
            </a:r>
          </a:p>
        </p:txBody>
      </p:sp>
      <p:sp>
        <p:nvSpPr>
          <p:cNvPr id="1048701" name="object 16"/>
          <p:cNvSpPr txBox="1"/>
          <p:nvPr/>
        </p:nvSpPr>
        <p:spPr>
          <a:xfrm rot="0">
            <a:off x="609600" y="2182812"/>
            <a:ext cx="9172575" cy="419100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Performance</a:t>
            </a:r>
            <a:r>
              <a:rPr altLang="en-US" b="1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b="1" sz="2800" lang="en-US">
                <a:latin typeface="Trebuchet MS" pitchFamily="34" charset="0"/>
                <a:ea typeface="Trebuchet MS" pitchFamily="34" charset="0"/>
              </a:rPr>
              <a:t>level: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=SUMIF(D2:D100,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"Training",</a:t>
            </a:r>
            <a:r>
              <a:rPr altLang="en-US" sz="28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800" lang="en-US">
                <a:latin typeface="Trebuchet MS" pitchFamily="34" charset="0"/>
                <a:ea typeface="Trebuchet MS" pitchFamily="34" charset="0"/>
              </a:rPr>
              <a:t>E2:E100)</a:t>
            </a:r>
          </a:p>
        </p:txBody>
      </p:sp>
      <p:sp>
        <p:nvSpPr>
          <p:cNvPr id="1048702" name="object 17"/>
          <p:cNvSpPr txBox="1"/>
          <p:nvPr/>
        </p:nvSpPr>
        <p:spPr>
          <a:xfrm rot="0">
            <a:off x="11307762" y="5822950"/>
            <a:ext cx="98425" cy="166687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Calibri" pitchFamily="34" charset="0"/>
              </a:defRPr>
            </a:lvl5pPr>
          </a:lstStyle>
          <a:p>
            <a:pPr indent="0" lvl="0" marL="12700"/>
            <a:r>
              <a:rPr altLang="en-US" sz="1100" lang="en-US">
                <a:solidFill>
                  <a:srgbClr val="2C916B"/>
                </a:solidFill>
                <a:latin typeface="Trebuchet MS" pitchFamily="34" charset="0"/>
                <a:ea typeface="Trebuchet MS" pitchFamily="34" charset="0"/>
              </a:rPr>
              <a:t>9</a:t>
            </a:r>
          </a:p>
        </p:txBody>
      </p:sp>
      <p:sp>
        <p:nvSpPr>
          <p:cNvPr id="1048703" name="object 18"/>
          <p:cNvSpPr/>
          <p:nvPr/>
        </p:nvSpPr>
        <p:spPr>
          <a:xfrm rot="0">
            <a:off x="9353550" y="4700587"/>
            <a:ext cx="457200" cy="457200"/>
          </a:xfrm>
          <a:custGeom>
            <a:avLst/>
            <a:ahLst/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</a:path>
            </a:pathLst>
          </a:custGeom>
          <a:solidFill>
            <a:srgbClr val="42AD51">
              <a:alpha val="100000"/>
            </a:srgbClr>
          </a:solidFill>
          <a:ln>
            <a:noFill/>
          </a:ln>
        </p:spPr>
      </p:sp>
      <p:sp>
        <p:nvSpPr>
          <p:cNvPr id="1048704" name="object 19"/>
          <p:cNvSpPr/>
          <p:nvPr/>
        </p:nvSpPr>
        <p:spPr>
          <a:xfrm rot="0">
            <a:off x="9353550" y="5233987"/>
            <a:ext cx="180975" cy="180975"/>
          </a:xfrm>
          <a:custGeom>
            <a:avLst/>
            <a:ahLst/>
            <a:rect l="0" t="0" r="r" b="b"/>
            <a:pathLst>
              <a:path w="180975" h="180975">
                <a:moveTo>
                  <a:pt x="0" y="180974"/>
                </a:moveTo>
                <a:lnTo>
                  <a:pt x="180974" y="180974"/>
                </a:lnTo>
                <a:lnTo>
                  <a:pt x="180974" y="0"/>
                </a:lnTo>
                <a:lnTo>
                  <a:pt x="0" y="0"/>
                </a:lnTo>
                <a:lnTo>
                  <a:pt x="0" y="180974"/>
                </a:lnTo>
              </a:path>
            </a:pathLst>
          </a:custGeom>
          <a:solidFill>
            <a:srgbClr val="2C916B">
              <a:alpha val="100000"/>
            </a:srgbClr>
          </a:solid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PowerPoint-Präsentation</dc:title>
  <dc:creator>Online2PDF.com</dc:creator>
  <cp:lastModifiedBy>Online2PDF.com</cp:lastModifiedBy>
  <dcterms:created xsi:type="dcterms:W3CDTF">2024-08-30T05:49:24Z</dcterms:created>
  <dcterms:modified xsi:type="dcterms:W3CDTF">2024-08-30T09:52:45Z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2024-08-30T00:00:00Z</vt:filetime>
  </property>
  <property fmtid="{D5CDD505-2E9C-101B-9397-08002B2CF9AE}" pid="3" name="LastSaved">
    <vt:filetime>2024-08-30T00:00:00Z</vt:filetime>
  </property>
  <property fmtid="{D5CDD505-2E9C-101B-9397-08002B2CF9AE}" pid="4" name="ICV">
    <vt:lpwstr>c1b925b9cade488f900b534f58b6bd45</vt:lpwstr>
  </property>
</Properties>
</file>